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handoutMasters/handoutMaster1.xml" ContentType="application/vnd.openxmlformats-officedocument.presentationml.handoutMaster+xml"/>
  <Override PartName="/ppt/media/image132.svg" ContentType="image/svg+xml"/>
  <Override PartName="/ppt/media/image23.svg" ContentType="image/svg+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
  </p:notesMasterIdLst>
  <p:handoutMasterIdLst>
    <p:handoutMasterId r:id="rId50"/>
  </p:handoutMasterIdLst>
  <p:sldIdLst>
    <p:sldId id="309" r:id="rId3"/>
    <p:sldId id="845" r:id="rId5"/>
    <p:sldId id="623" r:id="rId6"/>
    <p:sldId id="803" r:id="rId7"/>
    <p:sldId id="696" r:id="rId8"/>
    <p:sldId id="411" r:id="rId9"/>
    <p:sldId id="335" r:id="rId10"/>
    <p:sldId id="413" r:id="rId11"/>
    <p:sldId id="414" r:id="rId12"/>
    <p:sldId id="626" r:id="rId13"/>
    <p:sldId id="577" r:id="rId14"/>
    <p:sldId id="331" r:id="rId15"/>
    <p:sldId id="341" r:id="rId16"/>
    <p:sldId id="370" r:id="rId17"/>
    <p:sldId id="889" r:id="rId18"/>
    <p:sldId id="468" r:id="rId19"/>
    <p:sldId id="628" r:id="rId20"/>
    <p:sldId id="669" r:id="rId21"/>
    <p:sldId id="379" r:id="rId22"/>
    <p:sldId id="492" r:id="rId23"/>
    <p:sldId id="386" r:id="rId24"/>
    <p:sldId id="381" r:id="rId25"/>
    <p:sldId id="382" r:id="rId26"/>
    <p:sldId id="373" r:id="rId27"/>
    <p:sldId id="367" r:id="rId28"/>
    <p:sldId id="471" r:id="rId29"/>
    <p:sldId id="472" r:id="rId30"/>
    <p:sldId id="409" r:id="rId31"/>
    <p:sldId id="410" r:id="rId32"/>
    <p:sldId id="418" r:id="rId33"/>
    <p:sldId id="412" r:id="rId34"/>
    <p:sldId id="417" r:id="rId35"/>
    <p:sldId id="612" r:id="rId36"/>
    <p:sldId id="708" r:id="rId37"/>
    <p:sldId id="697" r:id="rId38"/>
    <p:sldId id="702" r:id="rId39"/>
    <p:sldId id="703" r:id="rId40"/>
    <p:sldId id="704" r:id="rId41"/>
    <p:sldId id="698" r:id="rId42"/>
    <p:sldId id="459" r:id="rId43"/>
    <p:sldId id="805" r:id="rId44"/>
    <p:sldId id="441" r:id="rId45"/>
    <p:sldId id="804" r:id="rId46"/>
    <p:sldId id="667" r:id="rId47"/>
    <p:sldId id="692" r:id="rId48"/>
    <p:sldId id="701" r:id="rId49"/>
  </p:sldIdLst>
  <p:sldSz cx="12192000" cy="6858000"/>
  <p:notesSz cx="6858000" cy="9144000"/>
  <p:custDataLst>
    <p:tags r:id="rId55"/>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893" userDrawn="1">
          <p15:clr>
            <a:srgbClr val="A4A3A4"/>
          </p15:clr>
        </p15:guide>
        <p15:guide id="2" pos="3998"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作者"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333F50"/>
    <a:srgbClr val="404040"/>
    <a:srgbClr val="0C874F"/>
    <a:srgbClr val="FEA10D"/>
    <a:srgbClr val="FFC200"/>
    <a:srgbClr val="0F9B5E"/>
    <a:srgbClr val="FFC000"/>
    <a:srgbClr val="39B45A"/>
    <a:srgbClr val="82BD51"/>
    <a:srgbClr val="0C804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778" autoAdjust="0"/>
    <p:restoredTop sz="85971" autoAdjust="0"/>
  </p:normalViewPr>
  <p:slideViewPr>
    <p:cSldViewPr snapToGrid="0" showGuides="1">
      <p:cViewPr varScale="1">
        <p:scale>
          <a:sx n="97" d="100"/>
          <a:sy n="97" d="100"/>
        </p:scale>
        <p:origin x="-1068" y="318"/>
      </p:cViewPr>
      <p:guideLst>
        <p:guide orient="horz" pos="1893"/>
        <p:guide pos="3998"/>
      </p:guideLst>
    </p:cSldViewPr>
  </p:slideViewPr>
  <p:notesTextViewPr>
    <p:cViewPr>
      <p:scale>
        <a:sx n="1" d="1"/>
        <a:sy n="1" d="1"/>
      </p:scale>
      <p:origin x="0" y="0"/>
    </p:cViewPr>
  </p:notesTextViewPr>
  <p:sorterViewPr>
    <p:cViewPr varScale="1">
      <p:scale>
        <a:sx n="100" d="100"/>
        <a:sy n="100" d="100"/>
      </p:scale>
      <p:origin x="0" y="0"/>
    </p:cViewPr>
  </p:sorterViewPr>
  <p:notesViewPr>
    <p:cSldViewPr snapToGrid="0">
      <p:cViewPr varScale="1">
        <p:scale>
          <a:sx n="88" d="100"/>
          <a:sy n="88" d="100"/>
        </p:scale>
        <p:origin x="4128" y="91"/>
      </p:cViewPr>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5" Type="http://schemas.openxmlformats.org/officeDocument/2006/relationships/tags" Target="tags/tag90.xml"/><Relationship Id="rId54" Type="http://schemas.openxmlformats.org/officeDocument/2006/relationships/commentAuthors" Target="commentAuthors.xml"/><Relationship Id="rId53" Type="http://schemas.openxmlformats.org/officeDocument/2006/relationships/tableStyles" Target="tableStyles.xml"/><Relationship Id="rId52" Type="http://schemas.openxmlformats.org/officeDocument/2006/relationships/viewProps" Target="viewProps.xml"/><Relationship Id="rId51" Type="http://schemas.openxmlformats.org/officeDocument/2006/relationships/presProps" Target="presProps.xml"/><Relationship Id="rId50" Type="http://schemas.openxmlformats.org/officeDocument/2006/relationships/handoutMaster" Target="handoutMasters/handoutMaster1.xml"/><Relationship Id="rId5" Type="http://schemas.openxmlformats.org/officeDocument/2006/relationships/slide" Target="slides/slide2.xml"/><Relationship Id="rId49" Type="http://schemas.openxmlformats.org/officeDocument/2006/relationships/slide" Target="slides/slide46.xml"/><Relationship Id="rId48" Type="http://schemas.openxmlformats.org/officeDocument/2006/relationships/slide" Target="slides/slide45.xml"/><Relationship Id="rId47" Type="http://schemas.openxmlformats.org/officeDocument/2006/relationships/slide" Target="slides/slide44.xml"/><Relationship Id="rId46" Type="http://schemas.openxmlformats.org/officeDocument/2006/relationships/slide" Target="slides/slide43.xml"/><Relationship Id="rId45" Type="http://schemas.openxmlformats.org/officeDocument/2006/relationships/slide" Target="slides/slide42.xml"/><Relationship Id="rId44" Type="http://schemas.openxmlformats.org/officeDocument/2006/relationships/slide" Target="slides/slide41.xml"/><Relationship Id="rId43" Type="http://schemas.openxmlformats.org/officeDocument/2006/relationships/slide" Target="slides/slide40.xml"/><Relationship Id="rId42" Type="http://schemas.openxmlformats.org/officeDocument/2006/relationships/slide" Target="slides/slide39.xml"/><Relationship Id="rId41" Type="http://schemas.openxmlformats.org/officeDocument/2006/relationships/slide" Target="slides/slide38.xml"/><Relationship Id="rId40" Type="http://schemas.openxmlformats.org/officeDocument/2006/relationships/slide" Target="slides/slide37.xml"/><Relationship Id="rId4" Type="http://schemas.openxmlformats.org/officeDocument/2006/relationships/notesMaster" Target="notesMasters/notesMaster1.xml"/><Relationship Id="rId39" Type="http://schemas.openxmlformats.org/officeDocument/2006/relationships/slide" Target="slides/slide36.xml"/><Relationship Id="rId38" Type="http://schemas.openxmlformats.org/officeDocument/2006/relationships/slide" Target="slides/slide35.xml"/><Relationship Id="rId37" Type="http://schemas.openxmlformats.org/officeDocument/2006/relationships/slide" Target="slides/slide34.xml"/><Relationship Id="rId36" Type="http://schemas.openxmlformats.org/officeDocument/2006/relationships/slide" Target="slides/slide33.xml"/><Relationship Id="rId35" Type="http://schemas.openxmlformats.org/officeDocument/2006/relationships/slide" Target="slides/slide32.xml"/><Relationship Id="rId34" Type="http://schemas.openxmlformats.org/officeDocument/2006/relationships/slide" Target="slides/slide31.xml"/><Relationship Id="rId33" Type="http://schemas.openxmlformats.org/officeDocument/2006/relationships/slide" Target="slides/slide30.xml"/><Relationship Id="rId32" Type="http://schemas.openxmlformats.org/officeDocument/2006/relationships/slide" Target="slides/slide29.xml"/><Relationship Id="rId31" Type="http://schemas.openxmlformats.org/officeDocument/2006/relationships/slide" Target="slides/slide28.xml"/><Relationship Id="rId30" Type="http://schemas.openxmlformats.org/officeDocument/2006/relationships/slide" Target="slides/slide27.xml"/><Relationship Id="rId3" Type="http://schemas.openxmlformats.org/officeDocument/2006/relationships/slide" Target="slides/slide1.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DA10AFE-7156-47A8-9820-10D68FF99041}" type="datetimeFigureOut">
              <a:rPr lang="zh-CN" altLang="en-US" smtClean="0"/>
            </a:fld>
            <a:endParaRPr lang="zh-CN" altLang="en-US"/>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2A8D91D-0F1F-4A83-A6BB-F5853C1964AF}" type="slidenum">
              <a:rPr lang="zh-CN" altLang="en-US" smtClean="0"/>
            </a:fld>
            <a:endParaRPr lang="zh-CN"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C60729D-1540-432E-8040-9D43AB2D5D44}"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EDCE6F3-351F-4865-B2F2-9EB75B0FA690}"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2.xml"/></Relationships>
</file>

<file path=ppt/notesSlides/_rels/notesSlide3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3.xml"/></Relationships>
</file>

<file path=ppt/notesSlides/_rels/notesSlide3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5.xml"/></Relationships>
</file>

<file path=ppt/notesSlides/_rels/notesSlide3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6.xml"/></Relationships>
</file>

<file path=ppt/notesSlides/_rels/notesSlide3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7.xml"/></Relationships>
</file>

<file path=ppt/notesSlides/_rels/notesSlide3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8.xml"/></Relationships>
</file>

<file path=ppt/notesSlides/_rels/notesSlide3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9.xml"/></Relationships>
</file>

<file path=ppt/notesSlides/_rels/notesSlide3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0.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4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1.xml"/></Relationships>
</file>

<file path=ppt/notesSlides/_rels/notesSlide4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2.xml"/></Relationships>
</file>

<file path=ppt/notesSlides/_rels/notesSlide4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3.xml"/></Relationships>
</file>

<file path=ppt/notesSlides/_rels/notesSlide4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4.xml"/></Relationships>
</file>

<file path=ppt/notesSlides/_rels/notesSlide4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5.xml"/></Relationships>
</file>

<file path=ppt/notesSlides/_rels/notesSlide4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6.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6EDCE6F3-351F-4865-B2F2-9EB75B0FA690}" type="slidenum">
              <a:rPr lang="zh-CN" altLang="en-US" smtClean="0"/>
            </a:fld>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6EDCE6F3-351F-4865-B2F2-9EB75B0FA690}" type="slidenum">
              <a:rPr lang="zh-CN" altLang="en-US" smtClean="0"/>
            </a:fld>
            <a:endParaRPr lang="zh-CN"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6EDCE6F3-351F-4865-B2F2-9EB75B0FA690}" type="slidenum">
              <a:rPr lang="zh-CN" altLang="en-US" smtClean="0"/>
            </a:fld>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zh-CN" altLang="en-US"/>
          </a:p>
        </p:txBody>
      </p:sp>
      <p:sp>
        <p:nvSpPr>
          <p:cNvPr id="4" name="日期占位符 3"/>
          <p:cNvSpPr>
            <a:spLocks noGrp="1"/>
          </p:cNvSpPr>
          <p:nvPr>
            <p:ph type="dt" sz="half" idx="10"/>
          </p:nvPr>
        </p:nvSpPr>
        <p:spPr>
          <a:xfrm>
            <a:off x="838200" y="6356350"/>
            <a:ext cx="2743200" cy="365125"/>
          </a:xfrm>
        </p:spPr>
        <p:txBody>
          <a:bodyPr/>
          <a:lstStyle/>
          <a:p>
            <a:fld id="{A4BEBC9F-E773-43A7-9A52-8614041D4315}" type="datetimeFigureOut">
              <a:rPr lang="zh-CN" altLang="en-US" smtClean="0"/>
            </a:fld>
            <a:endParaRPr lang="zh-CN" altLang="en-US"/>
          </a:p>
        </p:txBody>
      </p:sp>
      <p:sp>
        <p:nvSpPr>
          <p:cNvPr id="5" name="页脚占位符 4"/>
          <p:cNvSpPr>
            <a:spLocks noGrp="1"/>
          </p:cNvSpPr>
          <p:nvPr>
            <p:ph type="ftr" sz="quarter" idx="11"/>
          </p:nvPr>
        </p:nvSpPr>
        <p:spPr>
          <a:xfrm>
            <a:off x="4038600" y="6356350"/>
            <a:ext cx="4114800" cy="365125"/>
          </a:xfr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p:spPr>
        <p:txBody>
          <a:bodyPr/>
          <a:lstStyle/>
          <a:p>
            <a:fld id="{DBFB68F0-A48E-4E56-B3F3-EA8725CDCDBD}" type="slidenum">
              <a:rPr lang="zh-CN" altLang="en-US" smtClean="0"/>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p:spPr>
        <p:txBody>
          <a:bodyPr/>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838200" y="1825625"/>
            <a:ext cx="10515600" cy="4351338"/>
          </a:xfrm>
        </p:spPr>
        <p:txBody>
          <a:bodyPr vert="eaVert"/>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10"/>
          </p:nvPr>
        </p:nvSpPr>
        <p:spPr>
          <a:xfrm>
            <a:off x="838200" y="6356350"/>
            <a:ext cx="2743200" cy="365125"/>
          </a:xfrm>
        </p:spPr>
        <p:txBody>
          <a:bodyPr/>
          <a:lstStyle/>
          <a:p>
            <a:fld id="{A4BEBC9F-E773-43A7-9A52-8614041D4315}" type="datetimeFigureOut">
              <a:rPr lang="zh-CN" altLang="en-US" smtClean="0"/>
            </a:fld>
            <a:endParaRPr lang="zh-CN" altLang="en-US"/>
          </a:p>
        </p:txBody>
      </p:sp>
      <p:sp>
        <p:nvSpPr>
          <p:cNvPr id="5" name="页脚占位符 4"/>
          <p:cNvSpPr>
            <a:spLocks noGrp="1"/>
          </p:cNvSpPr>
          <p:nvPr>
            <p:ph type="ftr" sz="quarter" idx="11"/>
          </p:nvPr>
        </p:nvSpPr>
        <p:spPr>
          <a:xfrm>
            <a:off x="4038600" y="6356350"/>
            <a:ext cx="4114800" cy="365125"/>
          </a:xfr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p:spPr>
        <p:txBody>
          <a:bodyPr/>
          <a:lstStyle/>
          <a:p>
            <a:fld id="{DBFB68F0-A48E-4E56-B3F3-EA8725CDCDBD}" type="slidenum">
              <a:rPr lang="zh-CN" altLang="en-US" smtClean="0"/>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10"/>
          </p:nvPr>
        </p:nvSpPr>
        <p:spPr>
          <a:xfrm>
            <a:off x="838200" y="6356350"/>
            <a:ext cx="2743200" cy="365125"/>
          </a:xfrm>
        </p:spPr>
        <p:txBody>
          <a:bodyPr/>
          <a:lstStyle/>
          <a:p>
            <a:fld id="{A4BEBC9F-E773-43A7-9A52-8614041D4315}" type="datetimeFigureOut">
              <a:rPr lang="zh-CN" altLang="en-US" smtClean="0"/>
            </a:fld>
            <a:endParaRPr lang="zh-CN" altLang="en-US"/>
          </a:p>
        </p:txBody>
      </p:sp>
      <p:sp>
        <p:nvSpPr>
          <p:cNvPr id="5" name="页脚占位符 4"/>
          <p:cNvSpPr>
            <a:spLocks noGrp="1"/>
          </p:cNvSpPr>
          <p:nvPr>
            <p:ph type="ftr" sz="quarter" idx="11"/>
          </p:nvPr>
        </p:nvSpPr>
        <p:spPr>
          <a:xfrm>
            <a:off x="4038600" y="6356350"/>
            <a:ext cx="4114800" cy="365125"/>
          </a:xfr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p:spPr>
        <p:txBody>
          <a:bodyPr/>
          <a:lstStyle/>
          <a:p>
            <a:fld id="{DBFB68F0-A48E-4E56-B3F3-EA8725CDCDBD}" type="slidenum">
              <a:rPr lang="zh-CN" altLang="en-US" smtClean="0"/>
            </a:fld>
            <a:endParaRPr lang="zh-CN"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自定义版式">
    <p:spTree>
      <p:nvGrpSpPr>
        <p:cNvPr id="1" name=""/>
        <p:cNvGrpSpPr/>
        <p:nvPr/>
      </p:nvGrpSpPr>
      <p:grpSpPr>
        <a:xfrm>
          <a:off x="0" y="0"/>
          <a:ext cx="0" cy="0"/>
          <a:chOff x="0" y="0"/>
          <a:chExt cx="0" cy="0"/>
        </a:xfrm>
      </p:grpSpPr>
    </p:spTree>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7_自定义版式">
    <p:spTree>
      <p:nvGrpSpPr>
        <p:cNvPr id="1" name=""/>
        <p:cNvGrpSpPr/>
        <p:nvPr/>
      </p:nvGrpSpPr>
      <p:grpSpPr>
        <a:xfrm>
          <a:off x="0" y="0"/>
          <a:ext cx="0" cy="0"/>
          <a:chOff x="0" y="0"/>
          <a:chExt cx="0" cy="0"/>
        </a:xfrm>
      </p:grpSpPr>
    </p:spTree>
  </p:cSld>
  <p:clrMapOvr>
    <a:masterClrMapping/>
  </p:clrMapOvr>
  <mc:AlternateContent xmlns:mc="http://schemas.openxmlformats.org/markup-compatibility/2006">
    <mc:Choice xmlns:p14="http://schemas.microsoft.com/office/powerpoint/2010/main" Requires="p14">
      <p:transition spd="med" p14:dur="700" advClick="0" advTm="3000">
        <p:fade/>
      </p:transition>
    </mc:Choice>
    <mc:Fallback>
      <p:transition spd="med" advClick="0" advTm="3000">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4">
    <p:spTree>
      <p:nvGrpSpPr>
        <p:cNvPr id="1" name=""/>
        <p:cNvGrpSpPr/>
        <p:nvPr/>
      </p:nvGrpSpPr>
      <p:grpSpPr>
        <a:xfrm>
          <a:off x="0" y="0"/>
          <a:ext cx="0" cy="0"/>
          <a:chOff x="0" y="0"/>
          <a:chExt cx="0" cy="0"/>
        </a:xfrm>
      </p:grpSpPr>
      <p:sp>
        <p:nvSpPr>
          <p:cNvPr id="3" name="Freeform: Shape 2"/>
          <p:cNvSpPr/>
          <p:nvPr userDrawn="1"/>
        </p:nvSpPr>
        <p:spPr>
          <a:xfrm>
            <a:off x="2" y="-176981"/>
            <a:ext cx="12191999" cy="4291740"/>
          </a:xfrm>
          <a:custGeom>
            <a:avLst/>
            <a:gdLst>
              <a:gd name="connsiteX0" fmla="*/ 0 w 12191999"/>
              <a:gd name="connsiteY0" fmla="*/ 0 h 4291740"/>
              <a:gd name="connsiteX1" fmla="*/ 12191999 w 12191999"/>
              <a:gd name="connsiteY1" fmla="*/ 0 h 4291740"/>
              <a:gd name="connsiteX2" fmla="*/ 12191999 w 12191999"/>
              <a:gd name="connsiteY2" fmla="*/ 1244082 h 4291740"/>
              <a:gd name="connsiteX3" fmla="*/ 12191998 w 12191999"/>
              <a:gd name="connsiteY3" fmla="*/ 1244082 h 4291740"/>
              <a:gd name="connsiteX4" fmla="*/ 12191998 w 12191999"/>
              <a:gd name="connsiteY4" fmla="*/ 3713545 h 4291740"/>
              <a:gd name="connsiteX5" fmla="*/ 9905998 w 12191999"/>
              <a:gd name="connsiteY5" fmla="*/ 4122524 h 4291740"/>
              <a:gd name="connsiteX6" fmla="*/ 9905998 w 12191999"/>
              <a:gd name="connsiteY6" fmla="*/ 4125232 h 4291740"/>
              <a:gd name="connsiteX7" fmla="*/ 9857087 w 12191999"/>
              <a:gd name="connsiteY7" fmla="*/ 4136195 h 4291740"/>
              <a:gd name="connsiteX8" fmla="*/ 9690569 w 12191999"/>
              <a:gd name="connsiteY8" fmla="*/ 4182739 h 4291740"/>
              <a:gd name="connsiteX9" fmla="*/ 8839877 w 12191999"/>
              <a:gd name="connsiteY9" fmla="*/ 4291723 h 4291740"/>
              <a:gd name="connsiteX10" fmla="*/ 8765196 w 12191999"/>
              <a:gd name="connsiteY10" fmla="*/ 4290006 h 4291740"/>
              <a:gd name="connsiteX11" fmla="*/ 8717158 w 12191999"/>
              <a:gd name="connsiteY11" fmla="*/ 4291490 h 4291740"/>
              <a:gd name="connsiteX12" fmla="*/ 7673594 w 12191999"/>
              <a:gd name="connsiteY12" fmla="*/ 4138313 h 4291740"/>
              <a:gd name="connsiteX13" fmla="*/ 7659974 w 12191999"/>
              <a:gd name="connsiteY13" fmla="*/ 4134175 h 4291740"/>
              <a:gd name="connsiteX14" fmla="*/ 7619998 w 12191999"/>
              <a:gd name="connsiteY14" fmla="*/ 4125232 h 4291740"/>
              <a:gd name="connsiteX15" fmla="*/ 7619998 w 12191999"/>
              <a:gd name="connsiteY15" fmla="*/ 4122032 h 4291740"/>
              <a:gd name="connsiteX16" fmla="*/ 7465547 w 12191999"/>
              <a:gd name="connsiteY16" fmla="*/ 4075115 h 4291740"/>
              <a:gd name="connsiteX17" fmla="*/ 5541753 w 12191999"/>
              <a:gd name="connsiteY17" fmla="*/ 3716264 h 4291740"/>
              <a:gd name="connsiteX18" fmla="*/ 5333999 w 12191999"/>
              <a:gd name="connsiteY18" fmla="*/ 3713545 h 4291740"/>
              <a:gd name="connsiteX19" fmla="*/ 5091621 w 12191999"/>
              <a:gd name="connsiteY19" fmla="*/ 3716264 h 4291740"/>
              <a:gd name="connsiteX20" fmla="*/ 235032 w 12191999"/>
              <a:gd name="connsiteY20" fmla="*/ 4170386 h 4291740"/>
              <a:gd name="connsiteX21" fmla="*/ 0 w 12191999"/>
              <a:gd name="connsiteY21" fmla="*/ 4125232 h 4291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2191999" h="4291740">
                <a:moveTo>
                  <a:pt x="0" y="0"/>
                </a:moveTo>
                <a:lnTo>
                  <a:pt x="12191999" y="0"/>
                </a:lnTo>
                <a:lnTo>
                  <a:pt x="12191999" y="1244082"/>
                </a:lnTo>
                <a:lnTo>
                  <a:pt x="12191998" y="1244082"/>
                </a:lnTo>
                <a:lnTo>
                  <a:pt x="12191998" y="3713545"/>
                </a:lnTo>
                <a:cubicBezTo>
                  <a:pt x="11048998" y="3713545"/>
                  <a:pt x="10477498" y="3951890"/>
                  <a:pt x="9905998" y="4122524"/>
                </a:cubicBezTo>
                <a:lnTo>
                  <a:pt x="9905998" y="4125232"/>
                </a:lnTo>
                <a:lnTo>
                  <a:pt x="9857087" y="4136195"/>
                </a:lnTo>
                <a:lnTo>
                  <a:pt x="9690569" y="4182739"/>
                </a:lnTo>
                <a:cubicBezTo>
                  <a:pt x="9436631" y="4247894"/>
                  <a:pt x="9169020" y="4292764"/>
                  <a:pt x="8839877" y="4291723"/>
                </a:cubicBezTo>
                <a:lnTo>
                  <a:pt x="8765196" y="4290006"/>
                </a:lnTo>
                <a:lnTo>
                  <a:pt x="8717158" y="4291490"/>
                </a:lnTo>
                <a:cubicBezTo>
                  <a:pt x="8302351" y="4296392"/>
                  <a:pt x="7985321" y="4228826"/>
                  <a:pt x="7673594" y="4138313"/>
                </a:cubicBezTo>
                <a:lnTo>
                  <a:pt x="7659974" y="4134175"/>
                </a:lnTo>
                <a:lnTo>
                  <a:pt x="7619998" y="4125232"/>
                </a:lnTo>
                <a:lnTo>
                  <a:pt x="7619998" y="4122032"/>
                </a:lnTo>
                <a:lnTo>
                  <a:pt x="7465547" y="4075115"/>
                </a:lnTo>
                <a:cubicBezTo>
                  <a:pt x="6977201" y="3922257"/>
                  <a:pt x="6451962" y="3740504"/>
                  <a:pt x="5541753" y="3716264"/>
                </a:cubicBezTo>
                <a:lnTo>
                  <a:pt x="5333999" y="3713545"/>
                </a:lnTo>
                <a:lnTo>
                  <a:pt x="5091621" y="3716264"/>
                </a:lnTo>
                <a:cubicBezTo>
                  <a:pt x="2740246" y="3769940"/>
                  <a:pt x="2590994" y="4595906"/>
                  <a:pt x="235032" y="4170386"/>
                </a:cubicBezTo>
                <a:lnTo>
                  <a:pt x="0" y="4125232"/>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latin typeface="阿里巴巴普惠体" panose="00020600040101010101" pitchFamily="18" charset="-122"/>
            </a:endParaRPr>
          </a:p>
        </p:txBody>
      </p:sp>
    </p:spTree>
  </p:cSld>
  <p:clrMapOvr>
    <a:masterClrMapping/>
  </p:clrMapOvr>
  <p:transition spd="med">
    <p:push dir="u"/>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5" name="文本框 4"/>
          <p:cNvSpPr txBox="1"/>
          <p:nvPr userDrawn="1"/>
        </p:nvSpPr>
        <p:spPr>
          <a:xfrm>
            <a:off x="5113655" y="3962400"/>
            <a:ext cx="4064000" cy="368300"/>
          </a:xfrm>
          <a:prstGeom prst="rect">
            <a:avLst/>
          </a:prstGeom>
          <a:noFill/>
        </p:spPr>
        <p:txBody>
          <a:bodyPr wrap="square" rtlCol="0">
            <a:spAutoFit/>
          </a:bodyPr>
          <a:lstStyle/>
          <a:p>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endParaRPr lang="zh-CN" altLang="en-US"/>
          </a:p>
        </p:txBody>
      </p:sp>
      <p:sp>
        <p:nvSpPr>
          <p:cNvPr id="4" name="日期占位符 3"/>
          <p:cNvSpPr>
            <a:spLocks noGrp="1"/>
          </p:cNvSpPr>
          <p:nvPr>
            <p:ph type="dt" sz="half" idx="10"/>
          </p:nvPr>
        </p:nvSpPr>
        <p:spPr>
          <a:xfrm>
            <a:off x="838200" y="6356350"/>
            <a:ext cx="2743200" cy="365125"/>
          </a:xfrm>
        </p:spPr>
        <p:txBody>
          <a:bodyPr/>
          <a:lstStyle/>
          <a:p>
            <a:fld id="{A4BEBC9F-E773-43A7-9A52-8614041D4315}" type="datetimeFigureOut">
              <a:rPr lang="zh-CN" altLang="en-US" smtClean="0"/>
            </a:fld>
            <a:endParaRPr lang="zh-CN" altLang="en-US"/>
          </a:p>
        </p:txBody>
      </p:sp>
      <p:sp>
        <p:nvSpPr>
          <p:cNvPr id="5" name="页脚占位符 4"/>
          <p:cNvSpPr>
            <a:spLocks noGrp="1"/>
          </p:cNvSpPr>
          <p:nvPr>
            <p:ph type="ftr" sz="quarter" idx="11"/>
          </p:nvPr>
        </p:nvSpPr>
        <p:spPr>
          <a:xfrm>
            <a:off x="4038600" y="6356350"/>
            <a:ext cx="4114800" cy="365125"/>
          </a:xfr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p:spPr>
        <p:txBody>
          <a:bodyPr/>
          <a:lstStyle/>
          <a:p>
            <a:fld id="{DBFB68F0-A48E-4E56-B3F3-EA8725CDCDBD}" type="slidenum">
              <a:rPr lang="zh-CN" altLang="en-US" smtClean="0"/>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p:spPr>
        <p:txBody>
          <a:bodyPr/>
          <a:lstStyle/>
          <a:p>
            <a:r>
              <a:rPr lang="zh-CN" altLang="en-US"/>
              <a:t>单击此处编辑母版标题样式</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5" name="日期占位符 4"/>
          <p:cNvSpPr>
            <a:spLocks noGrp="1"/>
          </p:cNvSpPr>
          <p:nvPr>
            <p:ph type="dt" sz="half" idx="10"/>
          </p:nvPr>
        </p:nvSpPr>
        <p:spPr>
          <a:xfrm>
            <a:off x="838200" y="6356350"/>
            <a:ext cx="2743200" cy="365125"/>
          </a:xfrm>
        </p:spPr>
        <p:txBody>
          <a:bodyPr/>
          <a:lstStyle/>
          <a:p>
            <a:fld id="{A4BEBC9F-E773-43A7-9A52-8614041D4315}" type="datetimeFigureOut">
              <a:rPr lang="zh-CN" altLang="en-US" smtClean="0"/>
            </a:fld>
            <a:endParaRPr lang="zh-CN" altLang="en-US"/>
          </a:p>
        </p:txBody>
      </p:sp>
      <p:sp>
        <p:nvSpPr>
          <p:cNvPr id="6" name="页脚占位符 5"/>
          <p:cNvSpPr>
            <a:spLocks noGrp="1"/>
          </p:cNvSpPr>
          <p:nvPr>
            <p:ph type="ftr" sz="quarter" idx="11"/>
          </p:nvPr>
        </p:nvSpPr>
        <p:spPr>
          <a:xfrm>
            <a:off x="4038600" y="6356350"/>
            <a:ext cx="4114800" cy="365125"/>
          </a:xfr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p:spPr>
        <p:txBody>
          <a:bodyPr/>
          <a:lstStyle/>
          <a:p>
            <a:fld id="{DBFB68F0-A48E-4E56-B3F3-EA8725CDCDBD}" type="slidenum">
              <a:rPr lang="zh-CN" altLang="en-US" smtClean="0"/>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7" name="日期占位符 6"/>
          <p:cNvSpPr>
            <a:spLocks noGrp="1"/>
          </p:cNvSpPr>
          <p:nvPr>
            <p:ph type="dt" sz="half" idx="10"/>
          </p:nvPr>
        </p:nvSpPr>
        <p:spPr>
          <a:xfrm>
            <a:off x="838200" y="6356350"/>
            <a:ext cx="2743200" cy="365125"/>
          </a:xfrm>
        </p:spPr>
        <p:txBody>
          <a:bodyPr/>
          <a:lstStyle/>
          <a:p>
            <a:fld id="{A4BEBC9F-E773-43A7-9A52-8614041D4315}" type="datetimeFigureOut">
              <a:rPr lang="zh-CN" altLang="en-US" smtClean="0"/>
            </a:fld>
            <a:endParaRPr lang="zh-CN" altLang="en-US"/>
          </a:p>
        </p:txBody>
      </p:sp>
      <p:sp>
        <p:nvSpPr>
          <p:cNvPr id="8" name="页脚占位符 7"/>
          <p:cNvSpPr>
            <a:spLocks noGrp="1"/>
          </p:cNvSpPr>
          <p:nvPr>
            <p:ph type="ftr" sz="quarter" idx="11"/>
          </p:nvPr>
        </p:nvSpPr>
        <p:spPr>
          <a:xfrm>
            <a:off x="4038600" y="6356350"/>
            <a:ext cx="4114800" cy="365125"/>
          </a:xfrm>
        </p:spPr>
        <p:txBody>
          <a:bodyPr/>
          <a:lstStyle/>
          <a:p>
            <a:endParaRPr lang="zh-CN" altLang="en-US"/>
          </a:p>
        </p:txBody>
      </p:sp>
      <p:sp>
        <p:nvSpPr>
          <p:cNvPr id="9" name="灯片编号占位符 8"/>
          <p:cNvSpPr>
            <a:spLocks noGrp="1"/>
          </p:cNvSpPr>
          <p:nvPr>
            <p:ph type="sldNum" sz="quarter" idx="12"/>
          </p:nvPr>
        </p:nvSpPr>
        <p:spPr>
          <a:xfrm>
            <a:off x="8610600" y="6356350"/>
            <a:ext cx="2743200" cy="365125"/>
          </a:xfrm>
        </p:spPr>
        <p:txBody>
          <a:bodyPr/>
          <a:lstStyle/>
          <a:p>
            <a:fld id="{DBFB68F0-A48E-4E56-B3F3-EA8725CDCDBD}"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a:xfrm>
            <a:off x="838200" y="6356350"/>
            <a:ext cx="2743200" cy="365125"/>
          </a:xfrm>
        </p:spPr>
        <p:txBody>
          <a:bodyPr/>
          <a:lstStyle/>
          <a:p>
            <a:fld id="{A4BEBC9F-E773-43A7-9A52-8614041D4315}" type="datetimeFigureOut">
              <a:rPr lang="zh-CN" altLang="en-US" smtClean="0"/>
            </a:fld>
            <a:endParaRPr lang="zh-CN" altLang="en-US"/>
          </a:p>
        </p:txBody>
      </p:sp>
      <p:sp>
        <p:nvSpPr>
          <p:cNvPr id="4" name="页脚占位符 3"/>
          <p:cNvSpPr>
            <a:spLocks noGrp="1"/>
          </p:cNvSpPr>
          <p:nvPr>
            <p:ph type="ftr" sz="quarter" idx="11"/>
          </p:nvPr>
        </p:nvSpPr>
        <p:spPr>
          <a:xfrm>
            <a:off x="4038600" y="6356350"/>
            <a:ext cx="4114800" cy="365125"/>
          </a:xfrm>
        </p:spPr>
        <p:txBody>
          <a:bodyPr/>
          <a:lstStyle/>
          <a:p>
            <a:endParaRPr lang="zh-CN" altLang="en-US"/>
          </a:p>
        </p:txBody>
      </p:sp>
      <p:sp>
        <p:nvSpPr>
          <p:cNvPr id="5" name="灯片编号占位符 4"/>
          <p:cNvSpPr>
            <a:spLocks noGrp="1"/>
          </p:cNvSpPr>
          <p:nvPr>
            <p:ph type="sldNum" sz="quarter" idx="12"/>
          </p:nvPr>
        </p:nvSpPr>
        <p:spPr>
          <a:xfrm>
            <a:off x="8610600" y="6356350"/>
            <a:ext cx="2743200" cy="365125"/>
          </a:xfrm>
        </p:spPr>
        <p:txBody>
          <a:bodyPr/>
          <a:lstStyle/>
          <a:p>
            <a:fld id="{DBFB68F0-A48E-4E56-B3F3-EA8725CDCDBD}"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0"/>
            <a:ext cx="2743200" cy="365125"/>
          </a:xfrm>
        </p:spPr>
        <p:txBody>
          <a:bodyPr/>
          <a:lstStyle/>
          <a:p>
            <a:fld id="{A4BEBC9F-E773-43A7-9A52-8614041D4315}" type="datetimeFigureOut">
              <a:rPr lang="zh-CN" altLang="en-US" smtClean="0"/>
            </a:fld>
            <a:endParaRPr lang="zh-CN" altLang="en-US"/>
          </a:p>
        </p:txBody>
      </p:sp>
      <p:sp>
        <p:nvSpPr>
          <p:cNvPr id="3" name="页脚占位符 2"/>
          <p:cNvSpPr>
            <a:spLocks noGrp="1"/>
          </p:cNvSpPr>
          <p:nvPr>
            <p:ph type="ftr" sz="quarter" idx="11"/>
          </p:nvPr>
        </p:nvSpPr>
        <p:spPr>
          <a:xfrm>
            <a:off x="4038600" y="6356350"/>
            <a:ext cx="4114800" cy="365125"/>
          </a:xfrm>
        </p:spPr>
        <p:txBody>
          <a:bodyPr/>
          <a:lstStyle/>
          <a:p>
            <a:endParaRPr lang="zh-CN" altLang="en-US"/>
          </a:p>
        </p:txBody>
      </p:sp>
      <p:sp>
        <p:nvSpPr>
          <p:cNvPr id="4" name="灯片编号占位符 3"/>
          <p:cNvSpPr>
            <a:spLocks noGrp="1"/>
          </p:cNvSpPr>
          <p:nvPr>
            <p:ph type="sldNum" sz="quarter" idx="12"/>
          </p:nvPr>
        </p:nvSpPr>
        <p:spPr>
          <a:xfrm>
            <a:off x="8610600" y="6356350"/>
            <a:ext cx="2743200" cy="365125"/>
          </a:xfrm>
        </p:spPr>
        <p:txBody>
          <a:bodyPr/>
          <a:lstStyle/>
          <a:p>
            <a:fld id="{DBFB68F0-A48E-4E56-B3F3-EA8725CDCDBD}"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a:xfrm>
            <a:off x="838200" y="6356350"/>
            <a:ext cx="2743200" cy="365125"/>
          </a:xfrm>
        </p:spPr>
        <p:txBody>
          <a:bodyPr/>
          <a:lstStyle/>
          <a:p>
            <a:fld id="{A4BEBC9F-E773-43A7-9A52-8614041D4315}" type="datetimeFigureOut">
              <a:rPr lang="zh-CN" altLang="en-US" smtClean="0"/>
            </a:fld>
            <a:endParaRPr lang="zh-CN" altLang="en-US"/>
          </a:p>
        </p:txBody>
      </p:sp>
      <p:sp>
        <p:nvSpPr>
          <p:cNvPr id="6" name="页脚占位符 5"/>
          <p:cNvSpPr>
            <a:spLocks noGrp="1"/>
          </p:cNvSpPr>
          <p:nvPr>
            <p:ph type="ftr" sz="quarter" idx="11"/>
          </p:nvPr>
        </p:nvSpPr>
        <p:spPr>
          <a:xfrm>
            <a:off x="4038600" y="6356350"/>
            <a:ext cx="4114800" cy="365125"/>
          </a:xfr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p:spPr>
        <p:txBody>
          <a:bodyPr/>
          <a:lstStyle/>
          <a:p>
            <a:fld id="{DBFB68F0-A48E-4E56-B3F3-EA8725CDCDBD}" type="slidenum">
              <a:rPr lang="zh-CN" altLang="en-US" smtClean="0"/>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a:xfrm>
            <a:off x="838200" y="6356350"/>
            <a:ext cx="2743200" cy="365125"/>
          </a:xfrm>
        </p:spPr>
        <p:txBody>
          <a:bodyPr/>
          <a:lstStyle/>
          <a:p>
            <a:fld id="{A4BEBC9F-E773-43A7-9A52-8614041D4315}" type="datetimeFigureOut">
              <a:rPr lang="zh-CN" altLang="en-US" smtClean="0"/>
            </a:fld>
            <a:endParaRPr lang="zh-CN" altLang="en-US"/>
          </a:p>
        </p:txBody>
      </p:sp>
      <p:sp>
        <p:nvSpPr>
          <p:cNvPr id="6" name="页脚占位符 5"/>
          <p:cNvSpPr>
            <a:spLocks noGrp="1"/>
          </p:cNvSpPr>
          <p:nvPr>
            <p:ph type="ftr" sz="quarter" idx="11"/>
          </p:nvPr>
        </p:nvSpPr>
        <p:spPr>
          <a:xfrm>
            <a:off x="4038600" y="6356350"/>
            <a:ext cx="4114800" cy="365125"/>
          </a:xfr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p:spPr>
        <p:txBody>
          <a:bodyPr/>
          <a:lstStyle/>
          <a:p>
            <a:fld id="{DBFB68F0-A48E-4E56-B3F3-EA8725CDCDBD}"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5" Type="http://schemas.openxmlformats.org/officeDocument/2006/relationships/theme" Target="../theme/theme1.xml"/><Relationship Id="rId14" Type="http://schemas.openxmlformats.org/officeDocument/2006/relationships/slideLayout" Target="../slideLayouts/slideLayout14.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7" Type="http://schemas.openxmlformats.org/officeDocument/2006/relationships/notesSlide" Target="../notesSlides/notesSlide1.xml"/><Relationship Id="rId6"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3.png"/><Relationship Id="rId3" Type="http://schemas.openxmlformats.org/officeDocument/2006/relationships/image" Target="../media/image2.png"/><Relationship Id="rId2" Type="http://schemas.openxmlformats.org/officeDocument/2006/relationships/tags" Target="../tags/tag1.xml"/><Relationship Id="rId1" Type="http://schemas.openxmlformats.org/officeDocument/2006/relationships/image" Target="../media/image1.jpeg"/></Relationships>
</file>

<file path=ppt/slides/_rels/slide10.xml.rels><?xml version="1.0" encoding="UTF-8" standalone="yes"?>
<Relationships xmlns="http://schemas.openxmlformats.org/package/2006/relationships"><Relationship Id="rId6" Type="http://schemas.openxmlformats.org/officeDocument/2006/relationships/notesSlide" Target="../notesSlides/notesSlide10.xml"/><Relationship Id="rId5" Type="http://schemas.openxmlformats.org/officeDocument/2006/relationships/slideLayout" Target="../slideLayouts/slideLayout2.xml"/><Relationship Id="rId4" Type="http://schemas.openxmlformats.org/officeDocument/2006/relationships/image" Target="../media/image42.png"/><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image" Target="../media/image39.png"/></Relationships>
</file>

<file path=ppt/slides/_rels/slide11.xml.rels><?xml version="1.0" encoding="UTF-8" standalone="yes"?>
<Relationships xmlns="http://schemas.openxmlformats.org/package/2006/relationships"><Relationship Id="rId8" Type="http://schemas.openxmlformats.org/officeDocument/2006/relationships/notesSlide" Target="../notesSlides/notesSlide11.xml"/><Relationship Id="rId7" Type="http://schemas.openxmlformats.org/officeDocument/2006/relationships/slideLayout" Target="../slideLayouts/slideLayout2.xml"/><Relationship Id="rId6" Type="http://schemas.openxmlformats.org/officeDocument/2006/relationships/tags" Target="../tags/tag10.xml"/><Relationship Id="rId5" Type="http://schemas.openxmlformats.org/officeDocument/2006/relationships/image" Target="../media/image47.png"/><Relationship Id="rId4" Type="http://schemas.openxmlformats.org/officeDocument/2006/relationships/image" Target="../media/image46.png"/><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image" Target="../media/image43.png"/></Relationships>
</file>

<file path=ppt/slides/_rels/slide12.xml.rels><?xml version="1.0" encoding="UTF-8" standalone="yes"?>
<Relationships xmlns="http://schemas.openxmlformats.org/package/2006/relationships"><Relationship Id="rId9" Type="http://schemas.openxmlformats.org/officeDocument/2006/relationships/image" Target="../media/image56.png"/><Relationship Id="rId8" Type="http://schemas.openxmlformats.org/officeDocument/2006/relationships/image" Target="../media/image55.png"/><Relationship Id="rId7" Type="http://schemas.openxmlformats.org/officeDocument/2006/relationships/image" Target="../media/image54.png"/><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image" Target="../media/image51.png"/><Relationship Id="rId3" Type="http://schemas.openxmlformats.org/officeDocument/2006/relationships/image" Target="../media/image50.png"/><Relationship Id="rId25" Type="http://schemas.openxmlformats.org/officeDocument/2006/relationships/notesSlide" Target="../notesSlides/notesSlide12.xml"/><Relationship Id="rId24" Type="http://schemas.openxmlformats.org/officeDocument/2006/relationships/slideLayout" Target="../slideLayouts/slideLayout2.xml"/><Relationship Id="rId23" Type="http://schemas.openxmlformats.org/officeDocument/2006/relationships/tags" Target="../tags/tag11.xml"/><Relationship Id="rId22" Type="http://schemas.openxmlformats.org/officeDocument/2006/relationships/image" Target="../media/image69.png"/><Relationship Id="rId21" Type="http://schemas.openxmlformats.org/officeDocument/2006/relationships/image" Target="../media/image68.png"/><Relationship Id="rId20" Type="http://schemas.openxmlformats.org/officeDocument/2006/relationships/image" Target="../media/image67.png"/><Relationship Id="rId2" Type="http://schemas.openxmlformats.org/officeDocument/2006/relationships/image" Target="../media/image49.png"/><Relationship Id="rId19" Type="http://schemas.openxmlformats.org/officeDocument/2006/relationships/image" Target="../media/image66.png"/><Relationship Id="rId18" Type="http://schemas.openxmlformats.org/officeDocument/2006/relationships/image" Target="../media/image65.jpeg"/><Relationship Id="rId17" Type="http://schemas.openxmlformats.org/officeDocument/2006/relationships/image" Target="../media/image64.png"/><Relationship Id="rId16" Type="http://schemas.openxmlformats.org/officeDocument/2006/relationships/image" Target="../media/image63.png"/><Relationship Id="rId15" Type="http://schemas.openxmlformats.org/officeDocument/2006/relationships/image" Target="../media/image62.jpeg"/><Relationship Id="rId14" Type="http://schemas.openxmlformats.org/officeDocument/2006/relationships/image" Target="../media/image61.png"/><Relationship Id="rId13" Type="http://schemas.openxmlformats.org/officeDocument/2006/relationships/image" Target="../media/image60.png"/><Relationship Id="rId12" Type="http://schemas.openxmlformats.org/officeDocument/2006/relationships/image" Target="../media/image59.png"/><Relationship Id="rId11" Type="http://schemas.openxmlformats.org/officeDocument/2006/relationships/image" Target="../media/image58.png"/><Relationship Id="rId10" Type="http://schemas.openxmlformats.org/officeDocument/2006/relationships/image" Target="../media/image57.png"/><Relationship Id="rId1" Type="http://schemas.openxmlformats.org/officeDocument/2006/relationships/image" Target="../media/image48.png"/></Relationships>
</file>

<file path=ppt/slides/_rels/slide13.xml.rels><?xml version="1.0" encoding="UTF-8" standalone="yes"?>
<Relationships xmlns="http://schemas.openxmlformats.org/package/2006/relationships"><Relationship Id="rId5" Type="http://schemas.openxmlformats.org/officeDocument/2006/relationships/notesSlide" Target="../notesSlides/notesSlide13.xml"/><Relationship Id="rId4" Type="http://schemas.openxmlformats.org/officeDocument/2006/relationships/slideLayout" Target="../slideLayouts/slideLayout2.xml"/><Relationship Id="rId3" Type="http://schemas.openxmlformats.org/officeDocument/2006/relationships/tags" Target="../tags/tag12.xml"/><Relationship Id="rId2" Type="http://schemas.openxmlformats.org/officeDocument/2006/relationships/image" Target="../media/image71.png"/><Relationship Id="rId1" Type="http://schemas.openxmlformats.org/officeDocument/2006/relationships/image" Target="../media/image70.png"/></Relationships>
</file>

<file path=ppt/slides/_rels/slide14.xml.rels><?xml version="1.0" encoding="UTF-8" standalone="yes"?>
<Relationships xmlns="http://schemas.openxmlformats.org/package/2006/relationships"><Relationship Id="rId9" Type="http://schemas.openxmlformats.org/officeDocument/2006/relationships/image" Target="../media/image80.jpeg"/><Relationship Id="rId8" Type="http://schemas.openxmlformats.org/officeDocument/2006/relationships/image" Target="../media/image79.jpeg"/><Relationship Id="rId7" Type="http://schemas.openxmlformats.org/officeDocument/2006/relationships/image" Target="../media/image78.jpeg"/><Relationship Id="rId6" Type="http://schemas.openxmlformats.org/officeDocument/2006/relationships/image" Target="../media/image77.jpeg"/><Relationship Id="rId5" Type="http://schemas.openxmlformats.org/officeDocument/2006/relationships/image" Target="../media/image76.jpeg"/><Relationship Id="rId4" Type="http://schemas.openxmlformats.org/officeDocument/2006/relationships/image" Target="../media/image75.jpeg"/><Relationship Id="rId3" Type="http://schemas.openxmlformats.org/officeDocument/2006/relationships/image" Target="../media/image74.jpeg"/><Relationship Id="rId2" Type="http://schemas.openxmlformats.org/officeDocument/2006/relationships/image" Target="../media/image73.jpeg"/><Relationship Id="rId19" Type="http://schemas.openxmlformats.org/officeDocument/2006/relationships/notesSlide" Target="../notesSlides/notesSlide14.xml"/><Relationship Id="rId18" Type="http://schemas.openxmlformats.org/officeDocument/2006/relationships/slideLayout" Target="../slideLayouts/slideLayout2.xml"/><Relationship Id="rId17" Type="http://schemas.openxmlformats.org/officeDocument/2006/relationships/tags" Target="../tags/tag13.xml"/><Relationship Id="rId16" Type="http://schemas.openxmlformats.org/officeDocument/2006/relationships/image" Target="../media/image87.jpeg"/><Relationship Id="rId15" Type="http://schemas.openxmlformats.org/officeDocument/2006/relationships/image" Target="../media/image86.jpeg"/><Relationship Id="rId14" Type="http://schemas.openxmlformats.org/officeDocument/2006/relationships/image" Target="../media/image85.jpeg"/><Relationship Id="rId13" Type="http://schemas.openxmlformats.org/officeDocument/2006/relationships/image" Target="../media/image84.jpeg"/><Relationship Id="rId12" Type="http://schemas.openxmlformats.org/officeDocument/2006/relationships/image" Target="../media/image83.jpeg"/><Relationship Id="rId11" Type="http://schemas.openxmlformats.org/officeDocument/2006/relationships/image" Target="../media/image82.jpeg"/><Relationship Id="rId10" Type="http://schemas.openxmlformats.org/officeDocument/2006/relationships/image" Target="../media/image81.jpeg"/><Relationship Id="rId1" Type="http://schemas.openxmlformats.org/officeDocument/2006/relationships/image" Target="../media/image72.jpeg"/></Relationships>
</file>

<file path=ppt/slides/_rels/slide15.xml.rels><?xml version="1.0" encoding="UTF-8" standalone="yes"?>
<Relationships xmlns="http://schemas.openxmlformats.org/package/2006/relationships"><Relationship Id="rId8" Type="http://schemas.openxmlformats.org/officeDocument/2006/relationships/notesSlide" Target="../notesSlides/notesSlide15.xml"/><Relationship Id="rId7" Type="http://schemas.openxmlformats.org/officeDocument/2006/relationships/slideLayout" Target="../slideLayouts/slideLayout2.xml"/><Relationship Id="rId6" Type="http://schemas.openxmlformats.org/officeDocument/2006/relationships/tags" Target="../tags/tag15.xml"/><Relationship Id="rId5" Type="http://schemas.openxmlformats.org/officeDocument/2006/relationships/tags" Target="../tags/tag14.xml"/><Relationship Id="rId4" Type="http://schemas.openxmlformats.org/officeDocument/2006/relationships/image" Target="../media/image91.png"/><Relationship Id="rId3" Type="http://schemas.openxmlformats.org/officeDocument/2006/relationships/image" Target="../media/image90.png"/><Relationship Id="rId2" Type="http://schemas.openxmlformats.org/officeDocument/2006/relationships/image" Target="../media/image89.png"/><Relationship Id="rId1" Type="http://schemas.openxmlformats.org/officeDocument/2006/relationships/image" Target="../media/image88.png"/></Relationships>
</file>

<file path=ppt/slides/_rels/slide16.xml.rels><?xml version="1.0" encoding="UTF-8" standalone="yes"?>
<Relationships xmlns="http://schemas.openxmlformats.org/package/2006/relationships"><Relationship Id="rId9" Type="http://schemas.openxmlformats.org/officeDocument/2006/relationships/notesSlide" Target="../notesSlides/notesSlide16.xml"/><Relationship Id="rId8" Type="http://schemas.openxmlformats.org/officeDocument/2006/relationships/slideLayout" Target="../slideLayouts/slideLayout2.xml"/><Relationship Id="rId7" Type="http://schemas.openxmlformats.org/officeDocument/2006/relationships/tags" Target="../tags/tag16.xml"/><Relationship Id="rId6" Type="http://schemas.openxmlformats.org/officeDocument/2006/relationships/image" Target="../media/image97.jpeg"/><Relationship Id="rId5" Type="http://schemas.openxmlformats.org/officeDocument/2006/relationships/image" Target="../media/image96.jpeg"/><Relationship Id="rId4" Type="http://schemas.openxmlformats.org/officeDocument/2006/relationships/image" Target="../media/image95.jpeg"/><Relationship Id="rId3" Type="http://schemas.openxmlformats.org/officeDocument/2006/relationships/image" Target="../media/image94.jpeg"/><Relationship Id="rId2" Type="http://schemas.openxmlformats.org/officeDocument/2006/relationships/image" Target="../media/image93.jpeg"/><Relationship Id="rId1" Type="http://schemas.openxmlformats.org/officeDocument/2006/relationships/image" Target="../media/image92.png"/></Relationships>
</file>

<file path=ppt/slides/_rels/slide17.xml.rels><?xml version="1.0" encoding="UTF-8" standalone="yes"?>
<Relationships xmlns="http://schemas.openxmlformats.org/package/2006/relationships"><Relationship Id="rId6" Type="http://schemas.openxmlformats.org/officeDocument/2006/relationships/notesSlide" Target="../notesSlides/notesSlide17.xml"/><Relationship Id="rId5" Type="http://schemas.openxmlformats.org/officeDocument/2006/relationships/slideLayout" Target="../slideLayouts/slideLayout2.xml"/><Relationship Id="rId4" Type="http://schemas.openxmlformats.org/officeDocument/2006/relationships/tags" Target="../tags/tag18.xml"/><Relationship Id="rId3" Type="http://schemas.openxmlformats.org/officeDocument/2006/relationships/tags" Target="../tags/tag17.xml"/><Relationship Id="rId2" Type="http://schemas.openxmlformats.org/officeDocument/2006/relationships/image" Target="../media/image99.png"/><Relationship Id="rId1" Type="http://schemas.openxmlformats.org/officeDocument/2006/relationships/image" Target="../media/image98.png"/></Relationships>
</file>

<file path=ppt/slides/_rels/slide18.xml.rels><?xml version="1.0" encoding="UTF-8" standalone="yes"?>
<Relationships xmlns="http://schemas.openxmlformats.org/package/2006/relationships"><Relationship Id="rId9" Type="http://schemas.openxmlformats.org/officeDocument/2006/relationships/tags" Target="../tags/tag23.xml"/><Relationship Id="rId8" Type="http://schemas.openxmlformats.org/officeDocument/2006/relationships/tags" Target="../tags/tag22.xml"/><Relationship Id="rId7" Type="http://schemas.openxmlformats.org/officeDocument/2006/relationships/tags" Target="../tags/tag21.xml"/><Relationship Id="rId6" Type="http://schemas.openxmlformats.org/officeDocument/2006/relationships/tags" Target="../tags/tag20.xml"/><Relationship Id="rId5" Type="http://schemas.openxmlformats.org/officeDocument/2006/relationships/tags" Target="../tags/tag19.xml"/><Relationship Id="rId4" Type="http://schemas.openxmlformats.org/officeDocument/2006/relationships/image" Target="../media/image103.png"/><Relationship Id="rId3" Type="http://schemas.openxmlformats.org/officeDocument/2006/relationships/image" Target="../media/image102.png"/><Relationship Id="rId2" Type="http://schemas.openxmlformats.org/officeDocument/2006/relationships/image" Target="../media/image101.png"/><Relationship Id="rId11" Type="http://schemas.openxmlformats.org/officeDocument/2006/relationships/notesSlide" Target="../notesSlides/notesSlide18.xml"/><Relationship Id="rId10" Type="http://schemas.openxmlformats.org/officeDocument/2006/relationships/slideLayout" Target="../slideLayouts/slideLayout2.xml"/><Relationship Id="rId1" Type="http://schemas.openxmlformats.org/officeDocument/2006/relationships/image" Target="../media/image100.png"/></Relationships>
</file>

<file path=ppt/slides/_rels/slide19.xml.rels><?xml version="1.0" encoding="UTF-8" standalone="yes"?>
<Relationships xmlns="http://schemas.openxmlformats.org/package/2006/relationships"><Relationship Id="rId8" Type="http://schemas.openxmlformats.org/officeDocument/2006/relationships/notesSlide" Target="../notesSlides/notesSlide19.xml"/><Relationship Id="rId7" Type="http://schemas.openxmlformats.org/officeDocument/2006/relationships/slideLayout" Target="../slideLayouts/slideLayout2.xml"/><Relationship Id="rId6" Type="http://schemas.openxmlformats.org/officeDocument/2006/relationships/tags" Target="../tags/tag25.xml"/><Relationship Id="rId5" Type="http://schemas.openxmlformats.org/officeDocument/2006/relationships/tags" Target="../tags/tag24.xml"/><Relationship Id="rId4" Type="http://schemas.openxmlformats.org/officeDocument/2006/relationships/image" Target="../media/image107.png"/><Relationship Id="rId3" Type="http://schemas.openxmlformats.org/officeDocument/2006/relationships/image" Target="../media/image106.png"/><Relationship Id="rId2" Type="http://schemas.openxmlformats.org/officeDocument/2006/relationships/image" Target="../media/image105.png"/><Relationship Id="rId1" Type="http://schemas.openxmlformats.org/officeDocument/2006/relationships/image" Target="../media/image104.png"/></Relationships>
</file>

<file path=ppt/slides/_rels/slide2.xml.rels><?xml version="1.0" encoding="UTF-8" standalone="yes"?>
<Relationships xmlns="http://schemas.openxmlformats.org/package/2006/relationships"><Relationship Id="rId4" Type="http://schemas.openxmlformats.org/officeDocument/2006/relationships/notesSlide" Target="../notesSlides/notesSlide2.xml"/><Relationship Id="rId3" Type="http://schemas.openxmlformats.org/officeDocument/2006/relationships/slideLayout" Target="../slideLayouts/slideLayout7.xml"/><Relationship Id="rId2" Type="http://schemas.openxmlformats.org/officeDocument/2006/relationships/image" Target="../media/image3.png"/><Relationship Id="rId1" Type="http://schemas.openxmlformats.org/officeDocument/2006/relationships/image" Target="../media/image5.jpeg"/></Relationships>
</file>

<file path=ppt/slides/_rels/slide20.xml.rels><?xml version="1.0" encoding="UTF-8" standalone="yes"?>
<Relationships xmlns="http://schemas.openxmlformats.org/package/2006/relationships"><Relationship Id="rId9" Type="http://schemas.openxmlformats.org/officeDocument/2006/relationships/notesSlide" Target="../notesSlides/notesSlide20.xml"/><Relationship Id="rId8" Type="http://schemas.openxmlformats.org/officeDocument/2006/relationships/slideLayout" Target="../slideLayouts/slideLayout2.xml"/><Relationship Id="rId7" Type="http://schemas.openxmlformats.org/officeDocument/2006/relationships/tags" Target="../tags/tag27.xml"/><Relationship Id="rId6" Type="http://schemas.openxmlformats.org/officeDocument/2006/relationships/tags" Target="../tags/tag26.xml"/><Relationship Id="rId5" Type="http://schemas.openxmlformats.org/officeDocument/2006/relationships/image" Target="../media/image112.png"/><Relationship Id="rId4" Type="http://schemas.openxmlformats.org/officeDocument/2006/relationships/image" Target="../media/image111.png"/><Relationship Id="rId3" Type="http://schemas.openxmlformats.org/officeDocument/2006/relationships/image" Target="../media/image110.png"/><Relationship Id="rId2" Type="http://schemas.openxmlformats.org/officeDocument/2006/relationships/image" Target="../media/image109.png"/><Relationship Id="rId1" Type="http://schemas.openxmlformats.org/officeDocument/2006/relationships/image" Target="../media/image108.png"/></Relationships>
</file>

<file path=ppt/slides/_rels/slide21.xml.rels><?xml version="1.0" encoding="UTF-8" standalone="yes"?>
<Relationships xmlns="http://schemas.openxmlformats.org/package/2006/relationships"><Relationship Id="rId9" Type="http://schemas.openxmlformats.org/officeDocument/2006/relationships/image" Target="../media/image121.jpeg"/><Relationship Id="rId8" Type="http://schemas.openxmlformats.org/officeDocument/2006/relationships/image" Target="../media/image120.jpeg"/><Relationship Id="rId7" Type="http://schemas.openxmlformats.org/officeDocument/2006/relationships/image" Target="../media/image119.jpeg"/><Relationship Id="rId6" Type="http://schemas.openxmlformats.org/officeDocument/2006/relationships/image" Target="../media/image118.jpeg"/><Relationship Id="rId5" Type="http://schemas.openxmlformats.org/officeDocument/2006/relationships/image" Target="../media/image117.jpeg"/><Relationship Id="rId4" Type="http://schemas.openxmlformats.org/officeDocument/2006/relationships/image" Target="../media/image116.jpeg"/><Relationship Id="rId3" Type="http://schemas.openxmlformats.org/officeDocument/2006/relationships/image" Target="../media/image115.jpeg"/><Relationship Id="rId2" Type="http://schemas.openxmlformats.org/officeDocument/2006/relationships/image" Target="../media/image114.jpeg"/><Relationship Id="rId16" Type="http://schemas.openxmlformats.org/officeDocument/2006/relationships/notesSlide" Target="../notesSlides/notesSlide21.xml"/><Relationship Id="rId15" Type="http://schemas.openxmlformats.org/officeDocument/2006/relationships/slideLayout" Target="../slideLayouts/slideLayout2.xml"/><Relationship Id="rId14" Type="http://schemas.openxmlformats.org/officeDocument/2006/relationships/tags" Target="../tags/tag29.xml"/><Relationship Id="rId13" Type="http://schemas.openxmlformats.org/officeDocument/2006/relationships/tags" Target="../tags/tag28.xml"/><Relationship Id="rId12" Type="http://schemas.openxmlformats.org/officeDocument/2006/relationships/image" Target="../media/image124.jpeg"/><Relationship Id="rId11" Type="http://schemas.openxmlformats.org/officeDocument/2006/relationships/image" Target="../media/image123.jpeg"/><Relationship Id="rId10" Type="http://schemas.openxmlformats.org/officeDocument/2006/relationships/image" Target="../media/image122.jpeg"/><Relationship Id="rId1" Type="http://schemas.openxmlformats.org/officeDocument/2006/relationships/image" Target="../media/image113.jpeg"/></Relationships>
</file>

<file path=ppt/slides/_rels/slide22.xml.rels><?xml version="1.0" encoding="UTF-8" standalone="yes"?>
<Relationships xmlns="http://schemas.openxmlformats.org/package/2006/relationships"><Relationship Id="rId6" Type="http://schemas.openxmlformats.org/officeDocument/2006/relationships/notesSlide" Target="../notesSlides/notesSlide22.xml"/><Relationship Id="rId5" Type="http://schemas.openxmlformats.org/officeDocument/2006/relationships/slideLayout" Target="../slideLayouts/slideLayout2.xml"/><Relationship Id="rId4" Type="http://schemas.openxmlformats.org/officeDocument/2006/relationships/tags" Target="../tags/tag31.xml"/><Relationship Id="rId3" Type="http://schemas.openxmlformats.org/officeDocument/2006/relationships/tags" Target="../tags/tag30.xml"/><Relationship Id="rId2" Type="http://schemas.openxmlformats.org/officeDocument/2006/relationships/image" Target="../media/image126.png"/><Relationship Id="rId1" Type="http://schemas.openxmlformats.org/officeDocument/2006/relationships/image" Target="../media/image125.png"/></Relationships>
</file>

<file path=ppt/slides/_rels/slide23.xml.rels><?xml version="1.0" encoding="UTF-8" standalone="yes"?>
<Relationships xmlns="http://schemas.openxmlformats.org/package/2006/relationships"><Relationship Id="rId8" Type="http://schemas.openxmlformats.org/officeDocument/2006/relationships/notesSlide" Target="../notesSlides/notesSlide23.xml"/><Relationship Id="rId7" Type="http://schemas.openxmlformats.org/officeDocument/2006/relationships/slideLayout" Target="../slideLayouts/slideLayout2.xml"/><Relationship Id="rId6" Type="http://schemas.openxmlformats.org/officeDocument/2006/relationships/tags" Target="../tags/tag33.xml"/><Relationship Id="rId5" Type="http://schemas.openxmlformats.org/officeDocument/2006/relationships/tags" Target="../tags/tag32.xml"/><Relationship Id="rId4" Type="http://schemas.openxmlformats.org/officeDocument/2006/relationships/image" Target="../media/image130.png"/><Relationship Id="rId3" Type="http://schemas.openxmlformats.org/officeDocument/2006/relationships/image" Target="../media/image129.png"/><Relationship Id="rId2" Type="http://schemas.openxmlformats.org/officeDocument/2006/relationships/image" Target="../media/image128.png"/><Relationship Id="rId1" Type="http://schemas.openxmlformats.org/officeDocument/2006/relationships/image" Target="../media/image127.png"/></Relationships>
</file>

<file path=ppt/slides/_rels/slide24.xml.rels><?xml version="1.0" encoding="UTF-8" standalone="yes"?>
<Relationships xmlns="http://schemas.openxmlformats.org/package/2006/relationships"><Relationship Id="rId9" Type="http://schemas.openxmlformats.org/officeDocument/2006/relationships/slideLayout" Target="../slideLayouts/slideLayout2.xml"/><Relationship Id="rId8" Type="http://schemas.openxmlformats.org/officeDocument/2006/relationships/tags" Target="../tags/tag35.xml"/><Relationship Id="rId7" Type="http://schemas.openxmlformats.org/officeDocument/2006/relationships/tags" Target="../tags/tag34.xml"/><Relationship Id="rId6" Type="http://schemas.openxmlformats.org/officeDocument/2006/relationships/image" Target="../media/image136.png"/><Relationship Id="rId5" Type="http://schemas.openxmlformats.org/officeDocument/2006/relationships/image" Target="../media/image135.jpeg"/><Relationship Id="rId4" Type="http://schemas.openxmlformats.org/officeDocument/2006/relationships/image" Target="../media/image134.jpeg"/><Relationship Id="rId3" Type="http://schemas.openxmlformats.org/officeDocument/2006/relationships/image" Target="../media/image133.jpeg"/><Relationship Id="rId2" Type="http://schemas.openxmlformats.org/officeDocument/2006/relationships/image" Target="../media/image132.svg"/><Relationship Id="rId10" Type="http://schemas.openxmlformats.org/officeDocument/2006/relationships/notesSlide" Target="../notesSlides/notesSlide24.xml"/><Relationship Id="rId1" Type="http://schemas.openxmlformats.org/officeDocument/2006/relationships/image" Target="../media/image131.png"/></Relationships>
</file>

<file path=ppt/slides/_rels/slide25.xml.rels><?xml version="1.0" encoding="UTF-8" standalone="yes"?>
<Relationships xmlns="http://schemas.openxmlformats.org/package/2006/relationships"><Relationship Id="rId6" Type="http://schemas.openxmlformats.org/officeDocument/2006/relationships/notesSlide" Target="../notesSlides/notesSlide25.xml"/><Relationship Id="rId5" Type="http://schemas.openxmlformats.org/officeDocument/2006/relationships/slideLayout" Target="../slideLayouts/slideLayout2.xml"/><Relationship Id="rId4" Type="http://schemas.openxmlformats.org/officeDocument/2006/relationships/tags" Target="../tags/tag37.xml"/><Relationship Id="rId3" Type="http://schemas.openxmlformats.org/officeDocument/2006/relationships/tags" Target="../tags/tag36.xml"/><Relationship Id="rId2" Type="http://schemas.openxmlformats.org/officeDocument/2006/relationships/image" Target="../media/image138.png"/><Relationship Id="rId1" Type="http://schemas.openxmlformats.org/officeDocument/2006/relationships/image" Target="../media/image137.png"/></Relationships>
</file>

<file path=ppt/slides/_rels/slide26.xml.rels><?xml version="1.0" encoding="UTF-8" standalone="yes"?>
<Relationships xmlns="http://schemas.openxmlformats.org/package/2006/relationships"><Relationship Id="rId9" Type="http://schemas.openxmlformats.org/officeDocument/2006/relationships/tags" Target="../tags/tag39.xml"/><Relationship Id="rId8" Type="http://schemas.openxmlformats.org/officeDocument/2006/relationships/tags" Target="../tags/tag38.xml"/><Relationship Id="rId7" Type="http://schemas.openxmlformats.org/officeDocument/2006/relationships/image" Target="../media/image145.png"/><Relationship Id="rId6" Type="http://schemas.openxmlformats.org/officeDocument/2006/relationships/image" Target="../media/image144.jpeg"/><Relationship Id="rId5" Type="http://schemas.openxmlformats.org/officeDocument/2006/relationships/image" Target="../media/image143.jpeg"/><Relationship Id="rId4" Type="http://schemas.openxmlformats.org/officeDocument/2006/relationships/image" Target="../media/image142.jpeg"/><Relationship Id="rId3" Type="http://schemas.openxmlformats.org/officeDocument/2006/relationships/image" Target="../media/image141.jpeg"/><Relationship Id="rId2" Type="http://schemas.openxmlformats.org/officeDocument/2006/relationships/image" Target="../media/image140.jpeg"/><Relationship Id="rId12" Type="http://schemas.openxmlformats.org/officeDocument/2006/relationships/notesSlide" Target="../notesSlides/notesSlide26.xml"/><Relationship Id="rId11" Type="http://schemas.openxmlformats.org/officeDocument/2006/relationships/slideLayout" Target="../slideLayouts/slideLayout2.xml"/><Relationship Id="rId10" Type="http://schemas.openxmlformats.org/officeDocument/2006/relationships/tags" Target="../tags/tag40.xml"/><Relationship Id="rId1" Type="http://schemas.openxmlformats.org/officeDocument/2006/relationships/image" Target="../media/image139.png"/></Relationships>
</file>

<file path=ppt/slides/_rels/slide27.xml.rels><?xml version="1.0" encoding="UTF-8" standalone="yes"?>
<Relationships xmlns="http://schemas.openxmlformats.org/package/2006/relationships"><Relationship Id="rId6" Type="http://schemas.openxmlformats.org/officeDocument/2006/relationships/notesSlide" Target="../notesSlides/notesSlide27.xml"/><Relationship Id="rId5" Type="http://schemas.openxmlformats.org/officeDocument/2006/relationships/slideLayout" Target="../slideLayouts/slideLayout2.xml"/><Relationship Id="rId4" Type="http://schemas.openxmlformats.org/officeDocument/2006/relationships/tags" Target="../tags/tag42.xml"/><Relationship Id="rId3" Type="http://schemas.openxmlformats.org/officeDocument/2006/relationships/tags" Target="../tags/tag41.xml"/><Relationship Id="rId2" Type="http://schemas.openxmlformats.org/officeDocument/2006/relationships/image" Target="../media/image147.png"/><Relationship Id="rId1" Type="http://schemas.openxmlformats.org/officeDocument/2006/relationships/image" Target="../media/image146.png"/></Relationships>
</file>

<file path=ppt/slides/_rels/slide28.xml.rels><?xml version="1.0" encoding="UTF-8" standalone="yes"?>
<Relationships xmlns="http://schemas.openxmlformats.org/package/2006/relationships"><Relationship Id="rId8" Type="http://schemas.openxmlformats.org/officeDocument/2006/relationships/notesSlide" Target="../notesSlides/notesSlide28.xml"/><Relationship Id="rId7" Type="http://schemas.openxmlformats.org/officeDocument/2006/relationships/slideLayout" Target="../slideLayouts/slideLayout2.xml"/><Relationship Id="rId6" Type="http://schemas.openxmlformats.org/officeDocument/2006/relationships/tags" Target="../tags/tag44.xml"/><Relationship Id="rId5" Type="http://schemas.openxmlformats.org/officeDocument/2006/relationships/tags" Target="../tags/tag43.xml"/><Relationship Id="rId4" Type="http://schemas.openxmlformats.org/officeDocument/2006/relationships/image" Target="../media/image151.jpeg"/><Relationship Id="rId3" Type="http://schemas.openxmlformats.org/officeDocument/2006/relationships/image" Target="../media/image150.jpeg"/><Relationship Id="rId2" Type="http://schemas.openxmlformats.org/officeDocument/2006/relationships/image" Target="../media/image149.jpeg"/><Relationship Id="rId1" Type="http://schemas.openxmlformats.org/officeDocument/2006/relationships/image" Target="../media/image148.png"/></Relationships>
</file>

<file path=ppt/slides/_rels/slide29.xml.rels><?xml version="1.0" encoding="UTF-8" standalone="yes"?>
<Relationships xmlns="http://schemas.openxmlformats.org/package/2006/relationships"><Relationship Id="rId6" Type="http://schemas.openxmlformats.org/officeDocument/2006/relationships/notesSlide" Target="../notesSlides/notesSlide29.xml"/><Relationship Id="rId5" Type="http://schemas.openxmlformats.org/officeDocument/2006/relationships/slideLayout" Target="../slideLayouts/slideLayout2.xml"/><Relationship Id="rId4" Type="http://schemas.openxmlformats.org/officeDocument/2006/relationships/tags" Target="../tags/tag46.xml"/><Relationship Id="rId3" Type="http://schemas.openxmlformats.org/officeDocument/2006/relationships/tags" Target="../tags/tag45.xml"/><Relationship Id="rId2" Type="http://schemas.openxmlformats.org/officeDocument/2006/relationships/image" Target="../media/image153.jpeg"/><Relationship Id="rId1" Type="http://schemas.openxmlformats.org/officeDocument/2006/relationships/image" Target="../media/image152.jpeg"/></Relationships>
</file>

<file path=ppt/slides/_rels/slide3.xml.rels><?xml version="1.0" encoding="UTF-8" standalone="yes"?>
<Relationships xmlns="http://schemas.openxmlformats.org/package/2006/relationships"><Relationship Id="rId4" Type="http://schemas.openxmlformats.org/officeDocument/2006/relationships/notesSlide" Target="../notesSlides/notesSlide3.xml"/><Relationship Id="rId3" Type="http://schemas.openxmlformats.org/officeDocument/2006/relationships/slideLayout" Target="../slideLayouts/slideLayout2.xml"/><Relationship Id="rId2" Type="http://schemas.openxmlformats.org/officeDocument/2006/relationships/tags" Target="../tags/tag2.xml"/><Relationship Id="rId1" Type="http://schemas.openxmlformats.org/officeDocument/2006/relationships/image" Target="../media/image6.jpeg"/></Relationships>
</file>

<file path=ppt/slides/_rels/slide30.xml.rels><?xml version="1.0" encoding="UTF-8" standalone="yes"?>
<Relationships xmlns="http://schemas.openxmlformats.org/package/2006/relationships"><Relationship Id="rId5" Type="http://schemas.openxmlformats.org/officeDocument/2006/relationships/notesSlide" Target="../notesSlides/notesSlide30.xml"/><Relationship Id="rId4" Type="http://schemas.openxmlformats.org/officeDocument/2006/relationships/slideLayout" Target="../slideLayouts/slideLayout2.xml"/><Relationship Id="rId3" Type="http://schemas.openxmlformats.org/officeDocument/2006/relationships/tags" Target="../tags/tag48.xml"/><Relationship Id="rId2" Type="http://schemas.openxmlformats.org/officeDocument/2006/relationships/tags" Target="../tags/tag47.xml"/><Relationship Id="rId1" Type="http://schemas.openxmlformats.org/officeDocument/2006/relationships/image" Target="../media/image154.png"/></Relationships>
</file>

<file path=ppt/slides/_rels/slide31.xml.rels><?xml version="1.0" encoding="UTF-8" standalone="yes"?>
<Relationships xmlns="http://schemas.openxmlformats.org/package/2006/relationships"><Relationship Id="rId8" Type="http://schemas.openxmlformats.org/officeDocument/2006/relationships/notesSlide" Target="../notesSlides/notesSlide31.xml"/><Relationship Id="rId7" Type="http://schemas.openxmlformats.org/officeDocument/2006/relationships/slideLayout" Target="../slideLayouts/slideLayout2.xml"/><Relationship Id="rId6" Type="http://schemas.openxmlformats.org/officeDocument/2006/relationships/tags" Target="../tags/tag49.xml"/><Relationship Id="rId5" Type="http://schemas.openxmlformats.org/officeDocument/2006/relationships/image" Target="../media/image159.png"/><Relationship Id="rId4" Type="http://schemas.openxmlformats.org/officeDocument/2006/relationships/image" Target="../media/image158.png"/><Relationship Id="rId3" Type="http://schemas.openxmlformats.org/officeDocument/2006/relationships/image" Target="../media/image157.png"/><Relationship Id="rId2" Type="http://schemas.openxmlformats.org/officeDocument/2006/relationships/image" Target="../media/image156.png"/><Relationship Id="rId1" Type="http://schemas.openxmlformats.org/officeDocument/2006/relationships/image" Target="../media/image155.png"/></Relationships>
</file>

<file path=ppt/slides/_rels/slide32.xml.rels><?xml version="1.0" encoding="UTF-8" standalone="yes"?>
<Relationships xmlns="http://schemas.openxmlformats.org/package/2006/relationships"><Relationship Id="rId9" Type="http://schemas.openxmlformats.org/officeDocument/2006/relationships/notesSlide" Target="../notesSlides/notesSlide32.xml"/><Relationship Id="rId8" Type="http://schemas.openxmlformats.org/officeDocument/2006/relationships/slideLayout" Target="../slideLayouts/slideLayout2.xml"/><Relationship Id="rId7" Type="http://schemas.openxmlformats.org/officeDocument/2006/relationships/tags" Target="../tags/tag51.xml"/><Relationship Id="rId6" Type="http://schemas.openxmlformats.org/officeDocument/2006/relationships/tags" Target="../tags/tag50.xml"/><Relationship Id="rId5" Type="http://schemas.openxmlformats.org/officeDocument/2006/relationships/image" Target="../media/image159.png"/><Relationship Id="rId4" Type="http://schemas.openxmlformats.org/officeDocument/2006/relationships/image" Target="../media/image158.png"/><Relationship Id="rId3" Type="http://schemas.openxmlformats.org/officeDocument/2006/relationships/image" Target="../media/image157.png"/><Relationship Id="rId2" Type="http://schemas.openxmlformats.org/officeDocument/2006/relationships/image" Target="../media/image161.png"/><Relationship Id="rId1" Type="http://schemas.openxmlformats.org/officeDocument/2006/relationships/image" Target="../media/image160.png"/></Relationships>
</file>

<file path=ppt/slides/_rels/slide33.xml.rels><?xml version="1.0" encoding="UTF-8" standalone="yes"?>
<Relationships xmlns="http://schemas.openxmlformats.org/package/2006/relationships"><Relationship Id="rId6" Type="http://schemas.openxmlformats.org/officeDocument/2006/relationships/notesSlide" Target="../notesSlides/notesSlide33.xml"/><Relationship Id="rId5" Type="http://schemas.openxmlformats.org/officeDocument/2006/relationships/slideLayout" Target="../slideLayouts/slideLayout2.xml"/><Relationship Id="rId4" Type="http://schemas.openxmlformats.org/officeDocument/2006/relationships/tags" Target="../tags/tag53.xml"/><Relationship Id="rId3" Type="http://schemas.openxmlformats.org/officeDocument/2006/relationships/tags" Target="../tags/tag52.xml"/><Relationship Id="rId2" Type="http://schemas.openxmlformats.org/officeDocument/2006/relationships/image" Target="../media/image163.png"/><Relationship Id="rId1" Type="http://schemas.openxmlformats.org/officeDocument/2006/relationships/image" Target="../media/image162.png"/></Relationships>
</file>

<file path=ppt/slides/_rels/slide34.xml.rels><?xml version="1.0" encoding="UTF-8" standalone="yes"?>
<Relationships xmlns="http://schemas.openxmlformats.org/package/2006/relationships"><Relationship Id="rId6" Type="http://schemas.openxmlformats.org/officeDocument/2006/relationships/slideLayout" Target="../slideLayouts/slideLayout13.xml"/><Relationship Id="rId5" Type="http://schemas.openxmlformats.org/officeDocument/2006/relationships/tags" Target="../tags/tag55.xml"/><Relationship Id="rId4" Type="http://schemas.openxmlformats.org/officeDocument/2006/relationships/tags" Target="../tags/tag54.xml"/><Relationship Id="rId3" Type="http://schemas.openxmlformats.org/officeDocument/2006/relationships/image" Target="../media/image166.png"/><Relationship Id="rId2" Type="http://schemas.openxmlformats.org/officeDocument/2006/relationships/image" Target="../media/image165.png"/><Relationship Id="rId1" Type="http://schemas.openxmlformats.org/officeDocument/2006/relationships/image" Target="../media/image164.png"/></Relationships>
</file>

<file path=ppt/slides/_rels/slide35.xml.rels><?xml version="1.0" encoding="UTF-8" standalone="yes"?>
<Relationships xmlns="http://schemas.openxmlformats.org/package/2006/relationships"><Relationship Id="rId6" Type="http://schemas.openxmlformats.org/officeDocument/2006/relationships/notesSlide" Target="../notesSlides/notesSlide34.xml"/><Relationship Id="rId5" Type="http://schemas.openxmlformats.org/officeDocument/2006/relationships/slideLayout" Target="../slideLayouts/slideLayout2.xml"/><Relationship Id="rId4" Type="http://schemas.openxmlformats.org/officeDocument/2006/relationships/tags" Target="../tags/tag57.xml"/><Relationship Id="rId3" Type="http://schemas.openxmlformats.org/officeDocument/2006/relationships/tags" Target="../tags/tag56.xml"/><Relationship Id="rId2" Type="http://schemas.openxmlformats.org/officeDocument/2006/relationships/image" Target="../media/image168.png"/><Relationship Id="rId1" Type="http://schemas.openxmlformats.org/officeDocument/2006/relationships/image" Target="../media/image167.png"/></Relationships>
</file>

<file path=ppt/slides/_rels/slide36.xml.rels><?xml version="1.0" encoding="UTF-8" standalone="yes"?>
<Relationships xmlns="http://schemas.openxmlformats.org/package/2006/relationships"><Relationship Id="rId9" Type="http://schemas.openxmlformats.org/officeDocument/2006/relationships/tags" Target="../tags/tag61.xml"/><Relationship Id="rId8" Type="http://schemas.openxmlformats.org/officeDocument/2006/relationships/tags" Target="../tags/tag60.xml"/><Relationship Id="rId7" Type="http://schemas.openxmlformats.org/officeDocument/2006/relationships/image" Target="../media/image173.png"/><Relationship Id="rId6" Type="http://schemas.openxmlformats.org/officeDocument/2006/relationships/image" Target="../media/image172.png"/><Relationship Id="rId5" Type="http://schemas.openxmlformats.org/officeDocument/2006/relationships/tags" Target="../tags/tag59.xml"/><Relationship Id="rId4" Type="http://schemas.openxmlformats.org/officeDocument/2006/relationships/image" Target="../media/image171.png"/><Relationship Id="rId3" Type="http://schemas.openxmlformats.org/officeDocument/2006/relationships/tags" Target="../tags/tag58.xml"/><Relationship Id="rId2" Type="http://schemas.openxmlformats.org/officeDocument/2006/relationships/image" Target="../media/image170.png"/><Relationship Id="rId11" Type="http://schemas.openxmlformats.org/officeDocument/2006/relationships/notesSlide" Target="../notesSlides/notesSlide35.xml"/><Relationship Id="rId10" Type="http://schemas.openxmlformats.org/officeDocument/2006/relationships/slideLayout" Target="../slideLayouts/slideLayout2.xml"/><Relationship Id="rId1" Type="http://schemas.openxmlformats.org/officeDocument/2006/relationships/image" Target="../media/image169.png"/></Relationships>
</file>

<file path=ppt/slides/_rels/slide37.xml.rels><?xml version="1.0" encoding="UTF-8" standalone="yes"?>
<Relationships xmlns="http://schemas.openxmlformats.org/package/2006/relationships"><Relationship Id="rId9" Type="http://schemas.openxmlformats.org/officeDocument/2006/relationships/notesSlide" Target="../notesSlides/notesSlide36.xml"/><Relationship Id="rId8" Type="http://schemas.openxmlformats.org/officeDocument/2006/relationships/slideLayout" Target="../slideLayouts/slideLayout2.xml"/><Relationship Id="rId7" Type="http://schemas.openxmlformats.org/officeDocument/2006/relationships/tags" Target="../tags/tag63.xml"/><Relationship Id="rId6" Type="http://schemas.openxmlformats.org/officeDocument/2006/relationships/tags" Target="../tags/tag62.xml"/><Relationship Id="rId5" Type="http://schemas.openxmlformats.org/officeDocument/2006/relationships/image" Target="../media/image177.png"/><Relationship Id="rId4" Type="http://schemas.openxmlformats.org/officeDocument/2006/relationships/image" Target="../media/image176.png"/><Relationship Id="rId3" Type="http://schemas.openxmlformats.org/officeDocument/2006/relationships/image" Target="../media/image175.png"/><Relationship Id="rId2" Type="http://schemas.openxmlformats.org/officeDocument/2006/relationships/image" Target="../media/image174.png"/><Relationship Id="rId1" Type="http://schemas.openxmlformats.org/officeDocument/2006/relationships/image" Target="../media/image169.png"/></Relationships>
</file>

<file path=ppt/slides/_rels/slide38.xml.rels><?xml version="1.0" encoding="UTF-8" standalone="yes"?>
<Relationships xmlns="http://schemas.openxmlformats.org/package/2006/relationships"><Relationship Id="rId8" Type="http://schemas.openxmlformats.org/officeDocument/2006/relationships/notesSlide" Target="../notesSlides/notesSlide37.xml"/><Relationship Id="rId7" Type="http://schemas.openxmlformats.org/officeDocument/2006/relationships/slideLayout" Target="../slideLayouts/slideLayout2.xml"/><Relationship Id="rId6" Type="http://schemas.openxmlformats.org/officeDocument/2006/relationships/tags" Target="../tags/tag65.xml"/><Relationship Id="rId5" Type="http://schemas.openxmlformats.org/officeDocument/2006/relationships/tags" Target="../tags/tag64.xml"/><Relationship Id="rId4" Type="http://schemas.openxmlformats.org/officeDocument/2006/relationships/image" Target="../media/image180.png"/><Relationship Id="rId3" Type="http://schemas.openxmlformats.org/officeDocument/2006/relationships/image" Target="../media/image179.png"/><Relationship Id="rId2" Type="http://schemas.openxmlformats.org/officeDocument/2006/relationships/image" Target="../media/image178.png"/><Relationship Id="rId1" Type="http://schemas.openxmlformats.org/officeDocument/2006/relationships/image" Target="../media/image169.png"/></Relationships>
</file>

<file path=ppt/slides/_rels/slide39.xml.rels><?xml version="1.0" encoding="UTF-8" standalone="yes"?>
<Relationships xmlns="http://schemas.openxmlformats.org/package/2006/relationships"><Relationship Id="rId9" Type="http://schemas.openxmlformats.org/officeDocument/2006/relationships/tags" Target="../tags/tag74.xml"/><Relationship Id="rId8" Type="http://schemas.openxmlformats.org/officeDocument/2006/relationships/tags" Target="../tags/tag73.xml"/><Relationship Id="rId7" Type="http://schemas.openxmlformats.org/officeDocument/2006/relationships/tags" Target="../tags/tag72.xml"/><Relationship Id="rId6" Type="http://schemas.openxmlformats.org/officeDocument/2006/relationships/tags" Target="../tags/tag71.xml"/><Relationship Id="rId5" Type="http://schemas.openxmlformats.org/officeDocument/2006/relationships/tags" Target="../tags/tag70.xml"/><Relationship Id="rId4" Type="http://schemas.openxmlformats.org/officeDocument/2006/relationships/tags" Target="../tags/tag69.xml"/><Relationship Id="rId3" Type="http://schemas.openxmlformats.org/officeDocument/2006/relationships/tags" Target="../tags/tag68.xml"/><Relationship Id="rId2" Type="http://schemas.openxmlformats.org/officeDocument/2006/relationships/tags" Target="../tags/tag67.xml"/><Relationship Id="rId19" Type="http://schemas.openxmlformats.org/officeDocument/2006/relationships/notesSlide" Target="../notesSlides/notesSlide38.xml"/><Relationship Id="rId18" Type="http://schemas.openxmlformats.org/officeDocument/2006/relationships/slideLayout" Target="../slideLayouts/slideLayout2.xml"/><Relationship Id="rId17" Type="http://schemas.openxmlformats.org/officeDocument/2006/relationships/tags" Target="../tags/tag80.xml"/><Relationship Id="rId16" Type="http://schemas.openxmlformats.org/officeDocument/2006/relationships/tags" Target="../tags/tag79.xml"/><Relationship Id="rId15" Type="http://schemas.openxmlformats.org/officeDocument/2006/relationships/image" Target="../media/image182.png"/><Relationship Id="rId14" Type="http://schemas.openxmlformats.org/officeDocument/2006/relationships/image" Target="../media/image181.png"/><Relationship Id="rId13" Type="http://schemas.openxmlformats.org/officeDocument/2006/relationships/tags" Target="../tags/tag78.xml"/><Relationship Id="rId12" Type="http://schemas.openxmlformats.org/officeDocument/2006/relationships/tags" Target="../tags/tag77.xml"/><Relationship Id="rId11" Type="http://schemas.openxmlformats.org/officeDocument/2006/relationships/tags" Target="../tags/tag76.xml"/><Relationship Id="rId10" Type="http://schemas.openxmlformats.org/officeDocument/2006/relationships/tags" Target="../tags/tag75.xml"/><Relationship Id="rId1" Type="http://schemas.openxmlformats.org/officeDocument/2006/relationships/tags" Target="../tags/tag66.xml"/></Relationships>
</file>

<file path=ppt/slides/_rels/slide4.xml.rels><?xml version="1.0" encoding="UTF-8" standalone="yes"?>
<Relationships xmlns="http://schemas.openxmlformats.org/package/2006/relationships"><Relationship Id="rId8" Type="http://schemas.openxmlformats.org/officeDocument/2006/relationships/notesSlide" Target="../notesSlides/notesSlide4.xml"/><Relationship Id="rId7" Type="http://schemas.openxmlformats.org/officeDocument/2006/relationships/slideLayout" Target="../slideLayouts/slideLayout2.xml"/><Relationship Id="rId6" Type="http://schemas.openxmlformats.org/officeDocument/2006/relationships/tags" Target="../tags/tag3.xml"/><Relationship Id="rId5" Type="http://schemas.openxmlformats.org/officeDocument/2006/relationships/image" Target="../media/image11.png"/><Relationship Id="rId4" Type="http://schemas.openxmlformats.org/officeDocument/2006/relationships/image" Target="../media/image10.png"/><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image" Target="../media/image7.png"/></Relationships>
</file>

<file path=ppt/slides/_rels/slide40.xml.rels><?xml version="1.0" encoding="UTF-8" standalone="yes"?>
<Relationships xmlns="http://schemas.openxmlformats.org/package/2006/relationships"><Relationship Id="rId9" Type="http://schemas.openxmlformats.org/officeDocument/2006/relationships/tags" Target="../tags/tag81.xml"/><Relationship Id="rId8" Type="http://schemas.openxmlformats.org/officeDocument/2006/relationships/image" Target="../media/image190.png"/><Relationship Id="rId7" Type="http://schemas.openxmlformats.org/officeDocument/2006/relationships/image" Target="../media/image189.png"/><Relationship Id="rId6" Type="http://schemas.openxmlformats.org/officeDocument/2006/relationships/image" Target="../media/image188.png"/><Relationship Id="rId5" Type="http://schemas.openxmlformats.org/officeDocument/2006/relationships/image" Target="../media/image187.png"/><Relationship Id="rId4" Type="http://schemas.openxmlformats.org/officeDocument/2006/relationships/image" Target="../media/image186.png"/><Relationship Id="rId3" Type="http://schemas.openxmlformats.org/officeDocument/2006/relationships/image" Target="../media/image185.png"/><Relationship Id="rId2" Type="http://schemas.openxmlformats.org/officeDocument/2006/relationships/image" Target="../media/image184.png"/><Relationship Id="rId12" Type="http://schemas.openxmlformats.org/officeDocument/2006/relationships/notesSlide" Target="../notesSlides/notesSlide39.xml"/><Relationship Id="rId11" Type="http://schemas.openxmlformats.org/officeDocument/2006/relationships/slideLayout" Target="../slideLayouts/slideLayout2.xml"/><Relationship Id="rId10" Type="http://schemas.openxmlformats.org/officeDocument/2006/relationships/tags" Target="../tags/tag82.xml"/><Relationship Id="rId1" Type="http://schemas.openxmlformats.org/officeDocument/2006/relationships/image" Target="../media/image183.png"/></Relationships>
</file>

<file path=ppt/slides/_rels/slide41.xml.rels><?xml version="1.0" encoding="UTF-8" standalone="yes"?>
<Relationships xmlns="http://schemas.openxmlformats.org/package/2006/relationships"><Relationship Id="rId9" Type="http://schemas.openxmlformats.org/officeDocument/2006/relationships/tags" Target="../tags/tag84.xml"/><Relationship Id="rId8" Type="http://schemas.openxmlformats.org/officeDocument/2006/relationships/tags" Target="../tags/tag83.xml"/><Relationship Id="rId7" Type="http://schemas.openxmlformats.org/officeDocument/2006/relationships/image" Target="../media/image197.png"/><Relationship Id="rId6" Type="http://schemas.openxmlformats.org/officeDocument/2006/relationships/image" Target="../media/image196.png"/><Relationship Id="rId5" Type="http://schemas.openxmlformats.org/officeDocument/2006/relationships/image" Target="../media/image195.png"/><Relationship Id="rId4" Type="http://schemas.openxmlformats.org/officeDocument/2006/relationships/image" Target="../media/image194.png"/><Relationship Id="rId3" Type="http://schemas.openxmlformats.org/officeDocument/2006/relationships/image" Target="../media/image193.png"/><Relationship Id="rId2" Type="http://schemas.openxmlformats.org/officeDocument/2006/relationships/image" Target="../media/image192.png"/><Relationship Id="rId11" Type="http://schemas.openxmlformats.org/officeDocument/2006/relationships/notesSlide" Target="../notesSlides/notesSlide40.xml"/><Relationship Id="rId10" Type="http://schemas.openxmlformats.org/officeDocument/2006/relationships/slideLayout" Target="../slideLayouts/slideLayout2.xml"/><Relationship Id="rId1" Type="http://schemas.openxmlformats.org/officeDocument/2006/relationships/image" Target="../media/image191.png"/></Relationships>
</file>

<file path=ppt/slides/_rels/slide42.xml.rels><?xml version="1.0" encoding="UTF-8" standalone="yes"?>
<Relationships xmlns="http://schemas.openxmlformats.org/package/2006/relationships"><Relationship Id="rId9" Type="http://schemas.openxmlformats.org/officeDocument/2006/relationships/tags" Target="../tags/tag85.xml"/><Relationship Id="rId8" Type="http://schemas.openxmlformats.org/officeDocument/2006/relationships/image" Target="../media/image205.png"/><Relationship Id="rId7" Type="http://schemas.openxmlformats.org/officeDocument/2006/relationships/image" Target="../media/image204.jpeg"/><Relationship Id="rId6" Type="http://schemas.openxmlformats.org/officeDocument/2006/relationships/image" Target="../media/image203.jpeg"/><Relationship Id="rId5" Type="http://schemas.openxmlformats.org/officeDocument/2006/relationships/image" Target="../media/image202.jpeg"/><Relationship Id="rId4" Type="http://schemas.openxmlformats.org/officeDocument/2006/relationships/image" Target="../media/image201.jpeg"/><Relationship Id="rId3" Type="http://schemas.openxmlformats.org/officeDocument/2006/relationships/image" Target="../media/image200.jpeg"/><Relationship Id="rId2" Type="http://schemas.openxmlformats.org/officeDocument/2006/relationships/image" Target="../media/image199.jpeg"/><Relationship Id="rId12" Type="http://schemas.openxmlformats.org/officeDocument/2006/relationships/notesSlide" Target="../notesSlides/notesSlide41.xml"/><Relationship Id="rId11" Type="http://schemas.openxmlformats.org/officeDocument/2006/relationships/slideLayout" Target="../slideLayouts/slideLayout2.xml"/><Relationship Id="rId10" Type="http://schemas.openxmlformats.org/officeDocument/2006/relationships/tags" Target="../tags/tag86.xml"/><Relationship Id="rId1" Type="http://schemas.openxmlformats.org/officeDocument/2006/relationships/image" Target="../media/image198.png"/></Relationships>
</file>

<file path=ppt/slides/_rels/slide43.xml.rels><?xml version="1.0" encoding="UTF-8" standalone="yes"?>
<Relationships xmlns="http://schemas.openxmlformats.org/package/2006/relationships"><Relationship Id="rId4" Type="http://schemas.openxmlformats.org/officeDocument/2006/relationships/notesSlide" Target="../notesSlides/notesSlide42.xml"/><Relationship Id="rId3" Type="http://schemas.openxmlformats.org/officeDocument/2006/relationships/slideLayout" Target="../slideLayouts/slideLayout2.xml"/><Relationship Id="rId2" Type="http://schemas.openxmlformats.org/officeDocument/2006/relationships/image" Target="../media/image207.jpeg"/><Relationship Id="rId1" Type="http://schemas.openxmlformats.org/officeDocument/2006/relationships/image" Target="../media/image206.jpeg"/></Relationships>
</file>

<file path=ppt/slides/_rels/slide44.xml.rels><?xml version="1.0" encoding="UTF-8" standalone="yes"?>
<Relationships xmlns="http://schemas.openxmlformats.org/package/2006/relationships"><Relationship Id="rId9" Type="http://schemas.openxmlformats.org/officeDocument/2006/relationships/image" Target="../media/image215.jpeg"/><Relationship Id="rId8" Type="http://schemas.openxmlformats.org/officeDocument/2006/relationships/image" Target="../media/image214.png"/><Relationship Id="rId7" Type="http://schemas.openxmlformats.org/officeDocument/2006/relationships/image" Target="../media/image213.png"/><Relationship Id="rId6" Type="http://schemas.openxmlformats.org/officeDocument/2006/relationships/image" Target="../media/image212.jpeg"/><Relationship Id="rId5" Type="http://schemas.openxmlformats.org/officeDocument/2006/relationships/image" Target="../media/image211.jpeg"/><Relationship Id="rId4" Type="http://schemas.openxmlformats.org/officeDocument/2006/relationships/image" Target="../media/image210.jpeg"/><Relationship Id="rId3" Type="http://schemas.openxmlformats.org/officeDocument/2006/relationships/image" Target="../media/image209.jpeg"/><Relationship Id="rId2" Type="http://schemas.openxmlformats.org/officeDocument/2006/relationships/image" Target="../media/image208.png"/><Relationship Id="rId16" Type="http://schemas.openxmlformats.org/officeDocument/2006/relationships/notesSlide" Target="../notesSlides/notesSlide43.xml"/><Relationship Id="rId15" Type="http://schemas.openxmlformats.org/officeDocument/2006/relationships/slideLayout" Target="../slideLayouts/slideLayout2.xml"/><Relationship Id="rId14" Type="http://schemas.openxmlformats.org/officeDocument/2006/relationships/tags" Target="../tags/tag87.xml"/><Relationship Id="rId13" Type="http://schemas.openxmlformats.org/officeDocument/2006/relationships/image" Target="../media/image219.jpeg"/><Relationship Id="rId12" Type="http://schemas.openxmlformats.org/officeDocument/2006/relationships/image" Target="../media/image218.jpeg"/><Relationship Id="rId11" Type="http://schemas.openxmlformats.org/officeDocument/2006/relationships/image" Target="../media/image217.png"/><Relationship Id="rId10" Type="http://schemas.openxmlformats.org/officeDocument/2006/relationships/image" Target="../media/image216.jpeg"/><Relationship Id="rId1" Type="http://schemas.openxmlformats.org/officeDocument/2006/relationships/image" Target="../media/image15.jpeg"/></Relationships>
</file>

<file path=ppt/slides/_rels/slide45.xml.rels><?xml version="1.0" encoding="UTF-8" standalone="yes"?>
<Relationships xmlns="http://schemas.openxmlformats.org/package/2006/relationships"><Relationship Id="rId9" Type="http://schemas.openxmlformats.org/officeDocument/2006/relationships/image" Target="../media/image227.png"/><Relationship Id="rId8" Type="http://schemas.openxmlformats.org/officeDocument/2006/relationships/image" Target="../media/image226.jpeg"/><Relationship Id="rId7" Type="http://schemas.openxmlformats.org/officeDocument/2006/relationships/image" Target="../media/image225.jpeg"/><Relationship Id="rId6" Type="http://schemas.openxmlformats.org/officeDocument/2006/relationships/image" Target="../media/image224.png"/><Relationship Id="rId5" Type="http://schemas.openxmlformats.org/officeDocument/2006/relationships/image" Target="../media/image223.jpeg"/><Relationship Id="rId4" Type="http://schemas.openxmlformats.org/officeDocument/2006/relationships/image" Target="../media/image222.png"/><Relationship Id="rId3" Type="http://schemas.openxmlformats.org/officeDocument/2006/relationships/image" Target="../media/image221.png"/><Relationship Id="rId2" Type="http://schemas.openxmlformats.org/officeDocument/2006/relationships/image" Target="../media/image220.jpeg"/><Relationship Id="rId16" Type="http://schemas.openxmlformats.org/officeDocument/2006/relationships/notesSlide" Target="../notesSlides/notesSlide44.xml"/><Relationship Id="rId15" Type="http://schemas.openxmlformats.org/officeDocument/2006/relationships/slideLayout" Target="../slideLayouts/slideLayout2.xml"/><Relationship Id="rId14" Type="http://schemas.openxmlformats.org/officeDocument/2006/relationships/tags" Target="../tags/tag88.xml"/><Relationship Id="rId13" Type="http://schemas.openxmlformats.org/officeDocument/2006/relationships/image" Target="../media/image231.jpeg"/><Relationship Id="rId12" Type="http://schemas.openxmlformats.org/officeDocument/2006/relationships/image" Target="../media/image230.jpeg"/><Relationship Id="rId11" Type="http://schemas.openxmlformats.org/officeDocument/2006/relationships/image" Target="../media/image229.jpeg"/><Relationship Id="rId10" Type="http://schemas.openxmlformats.org/officeDocument/2006/relationships/image" Target="../media/image228.png"/><Relationship Id="rId1" Type="http://schemas.openxmlformats.org/officeDocument/2006/relationships/image" Target="../media/image15.jpeg"/></Relationships>
</file>

<file path=ppt/slides/_rels/slide46.xml.rels><?xml version="1.0" encoding="UTF-8" standalone="yes"?>
<Relationships xmlns="http://schemas.openxmlformats.org/package/2006/relationships"><Relationship Id="rId8" Type="http://schemas.openxmlformats.org/officeDocument/2006/relationships/notesSlide" Target="../notesSlides/notesSlide45.xml"/><Relationship Id="rId7"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232.jpeg"/><Relationship Id="rId4" Type="http://schemas.openxmlformats.org/officeDocument/2006/relationships/image" Target="../media/image4.png"/><Relationship Id="rId3" Type="http://schemas.openxmlformats.org/officeDocument/2006/relationships/image" Target="../media/image2.png"/><Relationship Id="rId2" Type="http://schemas.openxmlformats.org/officeDocument/2006/relationships/tags" Target="../tags/tag89.xml"/><Relationship Id="rId1" Type="http://schemas.openxmlformats.org/officeDocument/2006/relationships/image" Target="../media/image1.jpeg"/></Relationships>
</file>

<file path=ppt/slides/_rels/slide5.xml.rels><?xml version="1.0" encoding="UTF-8" standalone="yes"?>
<Relationships xmlns="http://schemas.openxmlformats.org/package/2006/relationships"><Relationship Id="rId6" Type="http://schemas.openxmlformats.org/officeDocument/2006/relationships/notesSlide" Target="../notesSlides/notesSlide5.xml"/><Relationship Id="rId5" Type="http://schemas.openxmlformats.org/officeDocument/2006/relationships/slideLayout" Target="../slideLayouts/slideLayout2.xml"/><Relationship Id="rId4" Type="http://schemas.openxmlformats.org/officeDocument/2006/relationships/tags" Target="../tags/tag4.xml"/><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image" Target="../media/image12.jpeg"/></Relationships>
</file>

<file path=ppt/slides/_rels/slide6.xml.rels><?xml version="1.0" encoding="UTF-8" standalone="yes"?>
<Relationships xmlns="http://schemas.openxmlformats.org/package/2006/relationships"><Relationship Id="rId7" Type="http://schemas.openxmlformats.org/officeDocument/2006/relationships/notesSlide" Target="../notesSlides/notesSlide6.xml"/><Relationship Id="rId6" Type="http://schemas.openxmlformats.org/officeDocument/2006/relationships/slideLayout" Target="../slideLayouts/slideLayout2.xml"/><Relationship Id="rId5" Type="http://schemas.openxmlformats.org/officeDocument/2006/relationships/tags" Target="../tags/tag5.xml"/><Relationship Id="rId4" Type="http://schemas.openxmlformats.org/officeDocument/2006/relationships/image" Target="../media/image18.png"/><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image" Target="../media/image15.jpeg"/></Relationships>
</file>

<file path=ppt/slides/_rels/slide7.xml.rels><?xml version="1.0" encoding="UTF-8" standalone="yes"?>
<Relationships xmlns="http://schemas.openxmlformats.org/package/2006/relationships"><Relationship Id="rId5" Type="http://schemas.openxmlformats.org/officeDocument/2006/relationships/notesSlide" Target="../notesSlides/notesSlide7.xml"/><Relationship Id="rId4" Type="http://schemas.openxmlformats.org/officeDocument/2006/relationships/slideLayout" Target="../slideLayouts/slideLayout2.xml"/><Relationship Id="rId3" Type="http://schemas.openxmlformats.org/officeDocument/2006/relationships/tags" Target="../tags/tag7.xml"/><Relationship Id="rId2" Type="http://schemas.openxmlformats.org/officeDocument/2006/relationships/image" Target="../media/image19.png"/><Relationship Id="rId1" Type="http://schemas.openxmlformats.org/officeDocument/2006/relationships/tags" Target="../tags/tag6.xml"/></Relationships>
</file>

<file path=ppt/slides/_rels/slide8.xml.rels><?xml version="1.0" encoding="UTF-8" standalone="yes"?>
<Relationships xmlns="http://schemas.openxmlformats.org/package/2006/relationships"><Relationship Id="rId9" Type="http://schemas.openxmlformats.org/officeDocument/2006/relationships/image" Target="../media/image28.png"/><Relationship Id="rId8" Type="http://schemas.openxmlformats.org/officeDocument/2006/relationships/image" Target="../media/image27.png"/><Relationship Id="rId7" Type="http://schemas.openxmlformats.org/officeDocument/2006/relationships/image" Target="../media/image26.png"/><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svg"/><Relationship Id="rId3" Type="http://schemas.openxmlformats.org/officeDocument/2006/relationships/image" Target="../media/image22.png"/><Relationship Id="rId2" Type="http://schemas.openxmlformats.org/officeDocument/2006/relationships/image" Target="../media/image21.jpeg"/><Relationship Id="rId13" Type="http://schemas.openxmlformats.org/officeDocument/2006/relationships/notesSlide" Target="../notesSlides/notesSlide8.xml"/><Relationship Id="rId12" Type="http://schemas.openxmlformats.org/officeDocument/2006/relationships/slideLayout" Target="../slideLayouts/slideLayout2.xml"/><Relationship Id="rId11" Type="http://schemas.openxmlformats.org/officeDocument/2006/relationships/tags" Target="../tags/tag8.xml"/><Relationship Id="rId10" Type="http://schemas.openxmlformats.org/officeDocument/2006/relationships/image" Target="../media/image29.jpeg"/><Relationship Id="rId1" Type="http://schemas.openxmlformats.org/officeDocument/2006/relationships/image" Target="../media/image20.jpeg"/></Relationships>
</file>

<file path=ppt/slides/_rels/slide9.xml.rels><?xml version="1.0" encoding="UTF-8" standalone="yes"?>
<Relationships xmlns="http://schemas.openxmlformats.org/package/2006/relationships"><Relationship Id="rId9" Type="http://schemas.openxmlformats.org/officeDocument/2006/relationships/image" Target="../media/image37.jpeg"/><Relationship Id="rId8" Type="http://schemas.openxmlformats.org/officeDocument/2006/relationships/image" Target="../media/image22.png"/><Relationship Id="rId7" Type="http://schemas.openxmlformats.org/officeDocument/2006/relationships/image" Target="../media/image36.jpeg"/><Relationship Id="rId6" Type="http://schemas.openxmlformats.org/officeDocument/2006/relationships/image" Target="../media/image35.jpeg"/><Relationship Id="rId5" Type="http://schemas.openxmlformats.org/officeDocument/2006/relationships/image" Target="../media/image34.png"/><Relationship Id="rId4" Type="http://schemas.openxmlformats.org/officeDocument/2006/relationships/image" Target="../media/image33.jpeg"/><Relationship Id="rId3" Type="http://schemas.openxmlformats.org/officeDocument/2006/relationships/image" Target="../media/image32.jpeg"/><Relationship Id="rId2" Type="http://schemas.openxmlformats.org/officeDocument/2006/relationships/image" Target="../media/image31.png"/><Relationship Id="rId13" Type="http://schemas.openxmlformats.org/officeDocument/2006/relationships/notesSlide" Target="../notesSlides/notesSlide9.xml"/><Relationship Id="rId12" Type="http://schemas.openxmlformats.org/officeDocument/2006/relationships/slideLayout" Target="../slideLayouts/slideLayout2.xml"/><Relationship Id="rId11" Type="http://schemas.openxmlformats.org/officeDocument/2006/relationships/tags" Target="../tags/tag9.xml"/><Relationship Id="rId10" Type="http://schemas.openxmlformats.org/officeDocument/2006/relationships/image" Target="../media/image38.png"/><Relationship Id="rId1" Type="http://schemas.openxmlformats.org/officeDocument/2006/relationships/image" Target="../media/image3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rotWithShape="1">
          <a:blip r:embed="rId1" cstate="print">
            <a:extLst>
              <a:ext uri="{28A0092B-C50C-407E-A947-70E740481C1C}">
                <a14:useLocalDpi xmlns:a14="http://schemas.microsoft.com/office/drawing/2010/main" val="0"/>
              </a:ext>
            </a:extLst>
          </a:blip>
          <a:srcRect l="373" r="116" b="14956"/>
          <a:stretch>
            <a:fillRect/>
          </a:stretch>
        </p:blipFill>
        <p:spPr bwMode="auto">
          <a:xfrm>
            <a:off x="-12065" y="0"/>
            <a:ext cx="12130405" cy="6858635"/>
          </a:xfrm>
          <a:prstGeom prst="rect">
            <a:avLst/>
          </a:prstGeom>
          <a:noFill/>
          <a:extLst>
            <a:ext uri="{909E8E84-426E-40DD-AFC4-6F175D3DCCD1}">
              <a14:hiddenFill xmlns:a14="http://schemas.microsoft.com/office/drawing/2010/main">
                <a:solidFill>
                  <a:srgbClr val="FFFFFF"/>
                </a:solidFill>
              </a14:hiddenFill>
            </a:ext>
          </a:extLst>
        </p:spPr>
      </p:pic>
      <p:sp>
        <p:nvSpPr>
          <p:cNvPr id="13" name="矩形 12"/>
          <p:cNvSpPr/>
          <p:nvPr/>
        </p:nvSpPr>
        <p:spPr>
          <a:xfrm>
            <a:off x="-12065" y="1270"/>
            <a:ext cx="8417560" cy="6856730"/>
          </a:xfrm>
          <a:prstGeom prst="rect">
            <a:avLst/>
          </a:prstGeom>
          <a:solidFill>
            <a:schemeClr val="bg1">
              <a:alpha val="8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a:t>··</a:t>
            </a:r>
            <a:endParaRPr lang="en-US" altLang="zh-CN"/>
          </a:p>
        </p:txBody>
      </p:sp>
      <p:sp>
        <p:nvSpPr>
          <p:cNvPr id="21" name="矩形 20"/>
          <p:cNvSpPr/>
          <p:nvPr/>
        </p:nvSpPr>
        <p:spPr>
          <a:xfrm>
            <a:off x="8405495" y="635"/>
            <a:ext cx="3786505" cy="6857365"/>
          </a:xfrm>
          <a:prstGeom prst="rect">
            <a:avLst/>
          </a:prstGeom>
          <a:solidFill>
            <a:srgbClr val="0F9B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lumMod val="95000"/>
                </a:schemeClr>
              </a:solidFill>
            </a:endParaRPr>
          </a:p>
        </p:txBody>
      </p:sp>
      <p:grpSp>
        <p:nvGrpSpPr>
          <p:cNvPr id="11" name="组合 10"/>
          <p:cNvGrpSpPr/>
          <p:nvPr/>
        </p:nvGrpSpPr>
        <p:grpSpPr>
          <a:xfrm>
            <a:off x="8594725" y="810895"/>
            <a:ext cx="3466465" cy="3246755"/>
            <a:chOff x="13547" y="547"/>
            <a:chExt cx="5459" cy="5113"/>
          </a:xfrm>
        </p:grpSpPr>
        <p:sp>
          <p:nvSpPr>
            <p:cNvPr id="12" name="文本框 11"/>
            <p:cNvSpPr txBox="1"/>
            <p:nvPr/>
          </p:nvSpPr>
          <p:spPr>
            <a:xfrm>
              <a:off x="13547" y="667"/>
              <a:ext cx="2909" cy="2470"/>
            </a:xfrm>
            <a:prstGeom prst="rect">
              <a:avLst/>
            </a:prstGeom>
            <a:noFill/>
          </p:spPr>
          <p:txBody>
            <a:bodyPr wrap="square" rtlCol="0">
              <a:spAutoFit/>
            </a:bodyPr>
            <a:lstStyle/>
            <a:p>
              <a:pPr algn="dist"/>
              <a:r>
                <a:rPr lang="zh-CN" altLang="en-US" sz="9600" b="1" dirty="0">
                  <a:solidFill>
                    <a:srgbClr val="0C814C"/>
                  </a:solidFill>
                  <a:latin typeface="楷体" panose="02010609060101010101" charset="-122"/>
                  <a:ea typeface="楷体" panose="02010609060101010101" charset="-122"/>
                </a:rPr>
                <a:t>解</a:t>
              </a:r>
              <a:endParaRPr lang="zh-CN" altLang="en-US" sz="9600" b="1" dirty="0">
                <a:solidFill>
                  <a:srgbClr val="0C814C"/>
                </a:solidFill>
                <a:latin typeface="楷体" panose="02010609060101010101" charset="-122"/>
                <a:ea typeface="楷体" panose="02010609060101010101" charset="-122"/>
              </a:endParaRPr>
            </a:p>
          </p:txBody>
        </p:sp>
        <p:sp>
          <p:nvSpPr>
            <p:cNvPr id="14" name="文本框 13"/>
            <p:cNvSpPr txBox="1"/>
            <p:nvPr/>
          </p:nvSpPr>
          <p:spPr>
            <a:xfrm>
              <a:off x="16089" y="547"/>
              <a:ext cx="2737" cy="2470"/>
            </a:xfrm>
            <a:prstGeom prst="rect">
              <a:avLst/>
            </a:prstGeom>
            <a:noFill/>
          </p:spPr>
          <p:txBody>
            <a:bodyPr wrap="square" rtlCol="0" anchor="t">
              <a:spAutoFit/>
            </a:bodyPr>
            <a:lstStyle/>
            <a:p>
              <a:r>
                <a:rPr lang="zh-CN" altLang="en-US" sz="9600" b="1" dirty="0">
                  <a:solidFill>
                    <a:srgbClr val="0C814C"/>
                  </a:solidFill>
                  <a:latin typeface="楷体" panose="02010609060101010101" charset="-122"/>
                  <a:ea typeface="楷体" panose="02010609060101010101" charset="-122"/>
                  <a:sym typeface="+mn-ea"/>
                </a:rPr>
                <a:t>决</a:t>
              </a:r>
              <a:endParaRPr lang="zh-CN" altLang="en-US" sz="9600" b="1" dirty="0">
                <a:solidFill>
                  <a:srgbClr val="0C814C"/>
                </a:solidFill>
                <a:latin typeface="楷体" panose="02010609060101010101" charset="-122"/>
                <a:ea typeface="楷体" panose="02010609060101010101" charset="-122"/>
                <a:sym typeface="+mn-ea"/>
              </a:endParaRPr>
            </a:p>
          </p:txBody>
        </p:sp>
        <p:sp>
          <p:nvSpPr>
            <p:cNvPr id="15" name="文本框 14"/>
            <p:cNvSpPr txBox="1"/>
            <p:nvPr/>
          </p:nvSpPr>
          <p:spPr>
            <a:xfrm>
              <a:off x="13849" y="3190"/>
              <a:ext cx="2587" cy="2470"/>
            </a:xfrm>
            <a:prstGeom prst="rect">
              <a:avLst/>
            </a:prstGeom>
            <a:noFill/>
          </p:spPr>
          <p:txBody>
            <a:bodyPr wrap="square" rtlCol="0" anchor="t">
              <a:spAutoFit/>
            </a:bodyPr>
            <a:lstStyle/>
            <a:p>
              <a:r>
                <a:rPr lang="zh-CN" altLang="en-US" sz="9600" b="1" dirty="0">
                  <a:solidFill>
                    <a:srgbClr val="0C814C"/>
                  </a:solidFill>
                  <a:latin typeface="楷体" panose="02010609060101010101" charset="-122"/>
                  <a:ea typeface="楷体" panose="02010609060101010101" charset="-122"/>
                  <a:sym typeface="+mn-ea"/>
                </a:rPr>
                <a:t>方</a:t>
              </a:r>
              <a:endParaRPr lang="zh-CN" altLang="en-US" sz="9600" b="1" dirty="0">
                <a:solidFill>
                  <a:srgbClr val="0C814C"/>
                </a:solidFill>
                <a:latin typeface="楷体" panose="02010609060101010101" charset="-122"/>
                <a:ea typeface="楷体" panose="02010609060101010101" charset="-122"/>
                <a:sym typeface="+mn-ea"/>
              </a:endParaRPr>
            </a:p>
          </p:txBody>
        </p:sp>
        <p:sp>
          <p:nvSpPr>
            <p:cNvPr id="16" name="文本框 15"/>
            <p:cNvSpPr txBox="1"/>
            <p:nvPr/>
          </p:nvSpPr>
          <p:spPr>
            <a:xfrm>
              <a:off x="16269" y="3110"/>
              <a:ext cx="2737" cy="2470"/>
            </a:xfrm>
            <a:prstGeom prst="rect">
              <a:avLst/>
            </a:prstGeom>
            <a:noFill/>
          </p:spPr>
          <p:txBody>
            <a:bodyPr wrap="square" rtlCol="0" anchor="t">
              <a:spAutoFit/>
            </a:bodyPr>
            <a:lstStyle/>
            <a:p>
              <a:r>
                <a:rPr lang="zh-CN" altLang="en-US" sz="9600" b="1" dirty="0">
                  <a:solidFill>
                    <a:srgbClr val="0C814C"/>
                  </a:solidFill>
                  <a:latin typeface="楷体" panose="02010609060101010101" charset="-122"/>
                  <a:ea typeface="楷体" panose="02010609060101010101" charset="-122"/>
                  <a:sym typeface="+mn-ea"/>
                </a:rPr>
                <a:t>案</a:t>
              </a:r>
              <a:endParaRPr lang="zh-CN" altLang="en-US" sz="9600" b="1" dirty="0">
                <a:solidFill>
                  <a:srgbClr val="0C814C"/>
                </a:solidFill>
                <a:latin typeface="楷体" panose="02010609060101010101" charset="-122"/>
                <a:ea typeface="楷体" panose="02010609060101010101" charset="-122"/>
                <a:sym typeface="+mn-ea"/>
              </a:endParaRPr>
            </a:p>
          </p:txBody>
        </p:sp>
      </p:grpSp>
      <p:pic>
        <p:nvPicPr>
          <p:cNvPr id="24" name="图片 23" descr="【登录界面图片】"/>
          <p:cNvPicPr>
            <a:picLocks noChangeAspect="1"/>
          </p:cNvPicPr>
          <p:nvPr>
            <p:custDataLst>
              <p:tags r:id="rId2"/>
            </p:custDataLst>
          </p:nvPr>
        </p:nvPicPr>
        <p:blipFill>
          <a:blip r:embed="rId3" cstate="print"/>
          <a:stretch>
            <a:fillRect/>
          </a:stretch>
        </p:blipFill>
        <p:spPr>
          <a:xfrm>
            <a:off x="1088390" y="2404745"/>
            <a:ext cx="6455410" cy="3085465"/>
          </a:xfrm>
          <a:prstGeom prst="rect">
            <a:avLst/>
          </a:prstGeom>
        </p:spPr>
      </p:pic>
      <p:sp>
        <p:nvSpPr>
          <p:cNvPr id="3" name="矩形 2"/>
          <p:cNvSpPr/>
          <p:nvPr/>
        </p:nvSpPr>
        <p:spPr>
          <a:xfrm>
            <a:off x="333375" y="330200"/>
            <a:ext cx="8074800" cy="6198870"/>
          </a:xfrm>
          <a:prstGeom prst="rect">
            <a:avLst/>
          </a:prstGeom>
          <a:noFill/>
          <a:ln w="28575" cmpd="sng">
            <a:solidFill>
              <a:schemeClr val="accent1">
                <a:shade val="50000"/>
              </a:schemeClr>
            </a:solidFill>
            <a:prstDash val="solid"/>
          </a:ln>
          <a:extLst>
            <a:ext uri="{909E8E84-426E-40DD-AFC4-6F175D3DCCD1}">
              <a14:hiddenFill xmlns:a14="http://schemas.microsoft.com/office/drawing/2010/main">
                <a:solidFill>
                  <a:srgbClr val="0F9B5E"/>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F9B5E"/>
              </a:solidFill>
            </a:endParaRPr>
          </a:p>
        </p:txBody>
      </p:sp>
      <p:sp>
        <p:nvSpPr>
          <p:cNvPr id="2" name="矩形 1"/>
          <p:cNvSpPr/>
          <p:nvPr/>
        </p:nvSpPr>
        <p:spPr>
          <a:xfrm>
            <a:off x="8408670" y="185103"/>
            <a:ext cx="3600000" cy="6489065"/>
          </a:xfrm>
          <a:prstGeom prst="rect">
            <a:avLst/>
          </a:prstGeom>
          <a:noFill/>
          <a:ln w="38100">
            <a:solidFill>
              <a:schemeClr val="bg1"/>
            </a:solidFill>
          </a:ln>
          <a:extLst>
            <a:ext uri="{909E8E84-426E-40DD-AFC4-6F175D3DCCD1}">
              <a14:hiddenFill xmlns:a14="http://schemas.microsoft.com/office/drawing/2010/main">
                <a:solidFill>
                  <a:srgbClr val="0F9B5E"/>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lumMod val="95000"/>
                </a:schemeClr>
              </a:solidFill>
            </a:endParaRPr>
          </a:p>
        </p:txBody>
      </p:sp>
      <p:sp>
        <p:nvSpPr>
          <p:cNvPr id="6" name="矩形 5"/>
          <p:cNvSpPr/>
          <p:nvPr/>
        </p:nvSpPr>
        <p:spPr>
          <a:xfrm>
            <a:off x="8394700" y="210185"/>
            <a:ext cx="350520" cy="6436800"/>
          </a:xfrm>
          <a:prstGeom prst="rect">
            <a:avLst/>
          </a:prstGeom>
          <a:solidFill>
            <a:srgbClr val="0F9B5E"/>
          </a:solidFill>
          <a:ln>
            <a:solidFill>
              <a:srgbClr val="0F9B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lumMod val="95000"/>
                </a:schemeClr>
              </a:solidFill>
            </a:endParaRPr>
          </a:p>
        </p:txBody>
      </p:sp>
      <p:sp>
        <p:nvSpPr>
          <p:cNvPr id="33" name="文本框 32"/>
          <p:cNvSpPr txBox="1"/>
          <p:nvPr/>
        </p:nvSpPr>
        <p:spPr>
          <a:xfrm>
            <a:off x="1107631" y="1161415"/>
            <a:ext cx="4240137" cy="1221105"/>
          </a:xfrm>
          <a:prstGeom prst="rect">
            <a:avLst/>
          </a:prstGeom>
          <a:noFill/>
        </p:spPr>
        <p:txBody>
          <a:bodyPr wrap="square" rtlCol="0">
            <a:noAutofit/>
          </a:bodyPr>
          <a:lstStyle/>
          <a:p>
            <a:pPr algn="dist"/>
            <a:r>
              <a:rPr lang="zh-CN" altLang="en-US" sz="7200" dirty="0" smtClean="0">
                <a:solidFill>
                  <a:schemeClr val="accent3">
                    <a:lumMod val="20000"/>
                    <a:lumOff val="80000"/>
                  </a:schemeClr>
                </a:solidFill>
                <a:latin typeface="优设标题黑" panose="00000500000000000000" pitchFamily="2" charset="-122"/>
                <a:ea typeface="优设标题黑" panose="00000500000000000000" pitchFamily="2" charset="-122"/>
              </a:rPr>
              <a:t>智慧农业</a:t>
            </a:r>
            <a:endParaRPr lang="zh-CN" altLang="en-US" sz="7200" dirty="0">
              <a:solidFill>
                <a:schemeClr val="accent3">
                  <a:lumMod val="20000"/>
                  <a:lumOff val="80000"/>
                </a:schemeClr>
              </a:solidFill>
              <a:latin typeface="优设标题黑" panose="00000500000000000000" pitchFamily="2" charset="-122"/>
              <a:ea typeface="优设标题黑" panose="00000500000000000000" pitchFamily="2" charset="-122"/>
            </a:endParaRPr>
          </a:p>
        </p:txBody>
      </p:sp>
      <p:grpSp>
        <p:nvGrpSpPr>
          <p:cNvPr id="57" name="组合 56"/>
          <p:cNvGrpSpPr/>
          <p:nvPr/>
        </p:nvGrpSpPr>
        <p:grpSpPr>
          <a:xfrm>
            <a:off x="1037781" y="1147445"/>
            <a:ext cx="4240137" cy="1221105"/>
            <a:chOff x="1301" y="2090"/>
            <a:chExt cx="6985" cy="1923"/>
          </a:xfrm>
        </p:grpSpPr>
        <p:sp>
          <p:nvSpPr>
            <p:cNvPr id="58" name="文本框 57"/>
            <p:cNvSpPr txBox="1"/>
            <p:nvPr/>
          </p:nvSpPr>
          <p:spPr>
            <a:xfrm>
              <a:off x="1301" y="2090"/>
              <a:ext cx="6985" cy="1923"/>
            </a:xfrm>
            <a:prstGeom prst="rect">
              <a:avLst/>
            </a:prstGeom>
            <a:noFill/>
          </p:spPr>
          <p:txBody>
            <a:bodyPr wrap="square" rtlCol="0">
              <a:noAutofit/>
            </a:bodyPr>
            <a:lstStyle/>
            <a:p>
              <a:pPr algn="dist"/>
              <a:r>
                <a:rPr lang="zh-CN" altLang="en-US" sz="7200" dirty="0">
                  <a:solidFill>
                    <a:srgbClr val="0C874F"/>
                  </a:solidFill>
                  <a:latin typeface="优设标题黑" panose="00000500000000000000" pitchFamily="2" charset="-122"/>
                  <a:ea typeface="优设标题黑" panose="00000500000000000000" pitchFamily="2" charset="-122"/>
                </a:rPr>
                <a:t>智慧农业</a:t>
              </a:r>
              <a:endParaRPr lang="zh-CN" altLang="en-US" sz="7200" dirty="0">
                <a:solidFill>
                  <a:srgbClr val="0C874F"/>
                </a:solidFill>
                <a:latin typeface="优设标题黑" panose="00000500000000000000" pitchFamily="2" charset="-122"/>
                <a:ea typeface="优设标题黑" panose="00000500000000000000" pitchFamily="2" charset="-122"/>
              </a:endParaRPr>
            </a:p>
          </p:txBody>
        </p:sp>
        <p:sp>
          <p:nvSpPr>
            <p:cNvPr id="59" name="文本框 58"/>
            <p:cNvSpPr txBox="1"/>
            <p:nvPr/>
          </p:nvSpPr>
          <p:spPr>
            <a:xfrm>
              <a:off x="7113" y="2497"/>
              <a:ext cx="503" cy="597"/>
            </a:xfrm>
            <a:custGeom>
              <a:avLst/>
              <a:gdLst/>
              <a:ahLst/>
              <a:cxnLst/>
              <a:rect l="l" t="t" r="r" b="b"/>
              <a:pathLst>
                <a:path w="593642" h="588132">
                  <a:moveTo>
                    <a:pt x="399817" y="166135"/>
                  </a:moveTo>
                  <a:lnTo>
                    <a:pt x="593642" y="166135"/>
                  </a:lnTo>
                  <a:lnTo>
                    <a:pt x="510833" y="502022"/>
                  </a:lnTo>
                  <a:lnTo>
                    <a:pt x="477794" y="529282"/>
                  </a:lnTo>
                  <a:cubicBezTo>
                    <a:pt x="440132" y="554726"/>
                    <a:pt x="397310" y="573112"/>
                    <a:pt x="351225" y="582543"/>
                  </a:cubicBezTo>
                  <a:lnTo>
                    <a:pt x="295779" y="588132"/>
                  </a:lnTo>
                  <a:close/>
                  <a:moveTo>
                    <a:pt x="17616" y="0"/>
                  </a:moveTo>
                  <a:lnTo>
                    <a:pt x="340067" y="0"/>
                  </a:lnTo>
                  <a:lnTo>
                    <a:pt x="257285" y="587455"/>
                  </a:lnTo>
                  <a:lnTo>
                    <a:pt x="208553" y="582543"/>
                  </a:lnTo>
                  <a:cubicBezTo>
                    <a:pt x="139426" y="568397"/>
                    <a:pt x="77639" y="534101"/>
                    <a:pt x="29598" y="486060"/>
                  </a:cubicBezTo>
                  <a:lnTo>
                    <a:pt x="0" y="450186"/>
                  </a:lnTo>
                  <a:lnTo>
                    <a:pt x="55889" y="55379"/>
                  </a:lnTo>
                  <a:lnTo>
                    <a:pt x="12832" y="5798"/>
                  </a:lnTo>
                  <a:close/>
                </a:path>
              </a:pathLst>
            </a:custGeom>
            <a:gradFill>
              <a:gsLst>
                <a:gs pos="0">
                  <a:srgbClr val="39B45A"/>
                </a:gs>
                <a:gs pos="100000">
                  <a:srgbClr val="82BD51"/>
                </a:gs>
              </a:gsLst>
              <a:lin ang="5400000" scaled="1"/>
            </a:gradFill>
            <a:ln>
              <a:noFill/>
            </a:ln>
            <a:effectLst>
              <a:outerShdw blurRad="63500" sx="102000" sy="102000" algn="ctr" rotWithShape="0">
                <a:prstClr val="black">
                  <a:alpha val="40000"/>
                </a:prstClr>
              </a:outerShdw>
            </a:effectLst>
          </p:spPr>
          <p:txBody>
            <a:bodyPr rot="0" spcFirstLastPara="0" vertOverflow="overflow" horzOverflow="overflow" vert="horz" wrap="square" lIns="91440" tIns="45720" rIns="91440" bIns="45720" numCol="1" spcCol="0" rtlCol="0" fromWordArt="0" anchor="t" anchorCtr="0" forceAA="0" compatLnSpc="1">
              <a:noAutofit/>
            </a:bodyPr>
            <a:lstStyle/>
            <a:p>
              <a:endParaRPr lang="zh-CN" altLang="en-US" sz="11500" dirty="0">
                <a:gradFill>
                  <a:gsLst>
                    <a:gs pos="0">
                      <a:srgbClr val="39B45A"/>
                    </a:gs>
                    <a:gs pos="100000">
                      <a:srgbClr val="82BD51"/>
                    </a:gs>
                  </a:gsLst>
                  <a:lin ang="5400000" scaled="1"/>
                </a:gradFill>
                <a:latin typeface="优设标题黑" panose="00000500000000000000" pitchFamily="2" charset="-122"/>
                <a:ea typeface="优设标题黑" panose="00000500000000000000" pitchFamily="2" charset="-122"/>
              </a:endParaRPr>
            </a:p>
          </p:txBody>
        </p:sp>
        <p:pic>
          <p:nvPicPr>
            <p:cNvPr id="60" name="图片 59"/>
            <p:cNvPicPr>
              <a:picLocks noChangeAspect="1"/>
            </p:cNvPicPr>
            <p:nvPr/>
          </p:nvPicPr>
          <p:blipFill rotWithShape="1">
            <a:blip r:embed="rId4" cstate="print"/>
            <a:srcRect r="54012"/>
            <a:stretch>
              <a:fillRect/>
            </a:stretch>
          </p:blipFill>
          <p:spPr>
            <a:xfrm>
              <a:off x="2195" y="2435"/>
              <a:ext cx="685" cy="1142"/>
            </a:xfrm>
            <a:prstGeom prst="rect">
              <a:avLst/>
            </a:prstGeom>
          </p:spPr>
        </p:pic>
        <p:sp>
          <p:nvSpPr>
            <p:cNvPr id="61" name="文本框 60"/>
            <p:cNvSpPr txBox="1"/>
            <p:nvPr/>
          </p:nvSpPr>
          <p:spPr>
            <a:xfrm>
              <a:off x="3359" y="3058"/>
              <a:ext cx="1065" cy="396"/>
            </a:xfrm>
            <a:custGeom>
              <a:avLst/>
              <a:gdLst/>
              <a:ahLst/>
              <a:cxnLst/>
              <a:rect l="l" t="t" r="r" b="b"/>
              <a:pathLst>
                <a:path w="909371" h="450185">
                  <a:moveTo>
                    <a:pt x="664541" y="228671"/>
                  </a:moveTo>
                  <a:lnTo>
                    <a:pt x="890426" y="228671"/>
                  </a:lnTo>
                  <a:lnTo>
                    <a:pt x="909371" y="448727"/>
                  </a:lnTo>
                  <a:lnTo>
                    <a:pt x="683486" y="448727"/>
                  </a:lnTo>
                  <a:close/>
                  <a:moveTo>
                    <a:pt x="48486" y="221384"/>
                  </a:moveTo>
                  <a:lnTo>
                    <a:pt x="281264" y="221384"/>
                  </a:lnTo>
                  <a:lnTo>
                    <a:pt x="265233" y="343800"/>
                  </a:lnTo>
                  <a:lnTo>
                    <a:pt x="581473" y="343800"/>
                  </a:lnTo>
                  <a:lnTo>
                    <a:pt x="641223" y="307367"/>
                  </a:lnTo>
                  <a:lnTo>
                    <a:pt x="620821" y="450185"/>
                  </a:lnTo>
                  <a:lnTo>
                    <a:pt x="0" y="450185"/>
                  </a:lnTo>
                  <a:lnTo>
                    <a:pt x="28702" y="245364"/>
                  </a:lnTo>
                  <a:close/>
                  <a:moveTo>
                    <a:pt x="330813" y="215555"/>
                  </a:moveTo>
                  <a:lnTo>
                    <a:pt x="563985" y="215555"/>
                  </a:lnTo>
                  <a:lnTo>
                    <a:pt x="574187" y="314653"/>
                  </a:lnTo>
                  <a:lnTo>
                    <a:pt x="341014" y="314653"/>
                  </a:lnTo>
                  <a:close/>
                  <a:moveTo>
                    <a:pt x="498941" y="0"/>
                  </a:moveTo>
                  <a:cubicBezTo>
                    <a:pt x="618100" y="0"/>
                    <a:pt x="728799" y="36224"/>
                    <a:pt x="820625" y="98261"/>
                  </a:cubicBezTo>
                  <a:lnTo>
                    <a:pt x="892798" y="157809"/>
                  </a:lnTo>
                  <a:lnTo>
                    <a:pt x="888969" y="184951"/>
                  </a:lnTo>
                  <a:lnTo>
                    <a:pt x="78546" y="184951"/>
                  </a:lnTo>
                  <a:lnTo>
                    <a:pt x="92107" y="168516"/>
                  </a:lnTo>
                  <a:cubicBezTo>
                    <a:pt x="118136" y="142487"/>
                    <a:pt x="146648" y="118940"/>
                    <a:pt x="177257" y="98261"/>
                  </a:cubicBezTo>
                  <a:lnTo>
                    <a:pt x="194747" y="88768"/>
                  </a:lnTo>
                  <a:lnTo>
                    <a:pt x="641223" y="88768"/>
                  </a:lnTo>
                  <a:lnTo>
                    <a:pt x="647053" y="47963"/>
                  </a:lnTo>
                  <a:lnTo>
                    <a:pt x="269924" y="47963"/>
                  </a:lnTo>
                  <a:lnTo>
                    <a:pt x="274988" y="45214"/>
                  </a:lnTo>
                  <a:cubicBezTo>
                    <a:pt x="343822" y="16100"/>
                    <a:pt x="419502" y="0"/>
                    <a:pt x="498941" y="0"/>
                  </a:cubicBezTo>
                  <a:close/>
                </a:path>
              </a:pathLst>
            </a:custGeom>
            <a:gradFill>
              <a:gsLst>
                <a:gs pos="0">
                  <a:srgbClr val="82BD51"/>
                </a:gs>
                <a:gs pos="100000">
                  <a:srgbClr val="39B45A"/>
                </a:gs>
              </a:gsLst>
              <a:lin ang="10800000" scaled="1"/>
            </a:gradFill>
            <a:ln>
              <a:noFill/>
            </a:ln>
            <a:effectLst/>
          </p:spPr>
          <p:txBody>
            <a:bodyPr rot="0" spcFirstLastPara="0" vertOverflow="overflow" horzOverflow="overflow" vert="horz" wrap="square" lIns="91440" tIns="45720" rIns="91440" bIns="45720" numCol="1" spcCol="0" rtlCol="0" fromWordArt="0" anchor="t" anchorCtr="0" forceAA="0" compatLnSpc="1">
              <a:noAutofit/>
            </a:bodyPr>
            <a:lstStyle/>
            <a:p>
              <a:endParaRPr lang="zh-CN" altLang="en-US" sz="11500" dirty="0">
                <a:gradFill>
                  <a:gsLst>
                    <a:gs pos="0">
                      <a:srgbClr val="82BD51"/>
                    </a:gs>
                    <a:gs pos="100000">
                      <a:srgbClr val="39B45A"/>
                    </a:gs>
                  </a:gsLst>
                  <a:lin ang="10800000" scaled="1"/>
                </a:gradFill>
                <a:latin typeface="优设标题黑" panose="00000500000000000000" pitchFamily="2" charset="-122"/>
                <a:ea typeface="优设标题黑" panose="00000500000000000000" pitchFamily="2" charset="-122"/>
              </a:endParaRPr>
            </a:p>
          </p:txBody>
        </p:sp>
      </p:grpSp>
      <p:sp>
        <p:nvSpPr>
          <p:cNvPr id="63" name="文本框 62"/>
          <p:cNvSpPr txBox="1"/>
          <p:nvPr/>
        </p:nvSpPr>
        <p:spPr>
          <a:xfrm>
            <a:off x="5634990" y="1430020"/>
            <a:ext cx="2012315" cy="768350"/>
          </a:xfrm>
          <a:prstGeom prst="rect">
            <a:avLst/>
          </a:prstGeom>
          <a:noFill/>
        </p:spPr>
        <p:txBody>
          <a:bodyPr wrap="square" rtlCol="0">
            <a:spAutoFit/>
          </a:bodyPr>
          <a:lstStyle/>
          <a:p>
            <a:pPr algn="dist"/>
            <a:r>
              <a:rPr lang="zh-CN" altLang="en-US" sz="4400" dirty="0">
                <a:solidFill>
                  <a:schemeClr val="accent3">
                    <a:lumMod val="40000"/>
                    <a:lumOff val="60000"/>
                  </a:schemeClr>
                </a:solidFill>
                <a:latin typeface="黑体" panose="02010609060101010101" charset="-122"/>
                <a:ea typeface="黑体" panose="02010609060101010101" charset="-122"/>
              </a:rPr>
              <a:t>大数据</a:t>
            </a:r>
            <a:endParaRPr lang="zh-CN" altLang="en-US" sz="4400" dirty="0">
              <a:solidFill>
                <a:schemeClr val="accent3">
                  <a:lumMod val="40000"/>
                  <a:lumOff val="60000"/>
                </a:schemeClr>
              </a:solidFill>
              <a:latin typeface="黑体" panose="02010609060101010101" charset="-122"/>
              <a:ea typeface="黑体" panose="02010609060101010101" charset="-122"/>
            </a:endParaRPr>
          </a:p>
        </p:txBody>
      </p:sp>
      <p:sp>
        <p:nvSpPr>
          <p:cNvPr id="72" name="文本框 71"/>
          <p:cNvSpPr txBox="1"/>
          <p:nvPr/>
        </p:nvSpPr>
        <p:spPr>
          <a:xfrm>
            <a:off x="5614670" y="1421765"/>
            <a:ext cx="2012315" cy="768350"/>
          </a:xfrm>
          <a:prstGeom prst="rect">
            <a:avLst/>
          </a:prstGeom>
          <a:noFill/>
        </p:spPr>
        <p:txBody>
          <a:bodyPr wrap="square" rtlCol="0">
            <a:spAutoFit/>
          </a:bodyPr>
          <a:lstStyle/>
          <a:p>
            <a:pPr algn="dist"/>
            <a:r>
              <a:rPr lang="zh-CN" altLang="en-US" sz="4400" dirty="0">
                <a:solidFill>
                  <a:srgbClr val="333F50"/>
                </a:solidFill>
                <a:latin typeface="黑体" panose="02010609060101010101" charset="-122"/>
                <a:ea typeface="黑体" panose="02010609060101010101" charset="-122"/>
              </a:rPr>
              <a:t>大数据</a:t>
            </a:r>
            <a:endParaRPr lang="zh-CN" altLang="en-US" sz="4400" dirty="0">
              <a:solidFill>
                <a:srgbClr val="333F50"/>
              </a:solidFill>
              <a:latin typeface="黑体" panose="02010609060101010101" charset="-122"/>
              <a:ea typeface="黑体" panose="02010609060101010101" charset="-122"/>
            </a:endParaRPr>
          </a:p>
        </p:txBody>
      </p:sp>
      <p:sp>
        <p:nvSpPr>
          <p:cNvPr id="7" name="文本框 6"/>
          <p:cNvSpPr txBox="1"/>
          <p:nvPr/>
        </p:nvSpPr>
        <p:spPr>
          <a:xfrm>
            <a:off x="8479790" y="839470"/>
            <a:ext cx="1847215" cy="1568450"/>
          </a:xfrm>
          <a:prstGeom prst="rect">
            <a:avLst/>
          </a:prstGeom>
          <a:noFill/>
        </p:spPr>
        <p:txBody>
          <a:bodyPr wrap="square" rtlCol="0">
            <a:spAutoFit/>
          </a:bodyPr>
          <a:p>
            <a:pPr algn="dist"/>
            <a:r>
              <a:rPr lang="zh-CN" altLang="en-US" sz="9600" b="1" dirty="0">
                <a:solidFill>
                  <a:schemeClr val="bg1">
                    <a:lumMod val="95000"/>
                  </a:schemeClr>
                </a:solidFill>
                <a:latin typeface="楷体" panose="02010609060101010101" charset="-122"/>
                <a:ea typeface="楷体" panose="02010609060101010101" charset="-122"/>
              </a:rPr>
              <a:t>解</a:t>
            </a:r>
            <a:endParaRPr lang="zh-CN" altLang="en-US" sz="9600" b="1" dirty="0">
              <a:solidFill>
                <a:schemeClr val="bg1">
                  <a:lumMod val="95000"/>
                </a:schemeClr>
              </a:solidFill>
              <a:latin typeface="楷体" panose="02010609060101010101" charset="-122"/>
              <a:ea typeface="楷体" panose="02010609060101010101" charset="-122"/>
            </a:endParaRPr>
          </a:p>
        </p:txBody>
      </p:sp>
      <p:sp>
        <p:nvSpPr>
          <p:cNvPr id="8" name="文本框 7"/>
          <p:cNvSpPr txBox="1"/>
          <p:nvPr/>
        </p:nvSpPr>
        <p:spPr>
          <a:xfrm>
            <a:off x="10093960" y="763270"/>
            <a:ext cx="1737995" cy="1568450"/>
          </a:xfrm>
          <a:prstGeom prst="rect">
            <a:avLst/>
          </a:prstGeom>
          <a:noFill/>
        </p:spPr>
        <p:txBody>
          <a:bodyPr wrap="square" rtlCol="0" anchor="t">
            <a:spAutoFit/>
          </a:bodyPr>
          <a:p>
            <a:r>
              <a:rPr lang="zh-CN" altLang="en-US" sz="9600" b="1" dirty="0">
                <a:solidFill>
                  <a:schemeClr val="bg1">
                    <a:lumMod val="95000"/>
                  </a:schemeClr>
                </a:solidFill>
                <a:latin typeface="楷体" panose="02010609060101010101" charset="-122"/>
                <a:ea typeface="楷体" panose="02010609060101010101" charset="-122"/>
                <a:sym typeface="+mn-ea"/>
              </a:rPr>
              <a:t>决</a:t>
            </a:r>
            <a:endParaRPr lang="zh-CN" altLang="en-US" sz="9600" b="1" dirty="0">
              <a:solidFill>
                <a:schemeClr val="bg1">
                  <a:lumMod val="95000"/>
                </a:schemeClr>
              </a:solidFill>
              <a:latin typeface="楷体" panose="02010609060101010101" charset="-122"/>
              <a:ea typeface="楷体" panose="02010609060101010101" charset="-122"/>
              <a:sym typeface="+mn-ea"/>
            </a:endParaRPr>
          </a:p>
        </p:txBody>
      </p:sp>
      <p:sp>
        <p:nvSpPr>
          <p:cNvPr id="9" name="文本框 8"/>
          <p:cNvSpPr txBox="1"/>
          <p:nvPr/>
        </p:nvSpPr>
        <p:spPr>
          <a:xfrm>
            <a:off x="8671560" y="2479675"/>
            <a:ext cx="1642745" cy="1568450"/>
          </a:xfrm>
          <a:prstGeom prst="rect">
            <a:avLst/>
          </a:prstGeom>
          <a:noFill/>
        </p:spPr>
        <p:txBody>
          <a:bodyPr wrap="square" rtlCol="0" anchor="t">
            <a:spAutoFit/>
          </a:bodyPr>
          <a:p>
            <a:r>
              <a:rPr lang="zh-CN" altLang="en-US" sz="9600" b="1" dirty="0">
                <a:solidFill>
                  <a:schemeClr val="bg1">
                    <a:lumMod val="95000"/>
                  </a:schemeClr>
                </a:solidFill>
                <a:latin typeface="楷体" panose="02010609060101010101" charset="-122"/>
                <a:ea typeface="楷体" panose="02010609060101010101" charset="-122"/>
                <a:sym typeface="+mn-ea"/>
              </a:rPr>
              <a:t>方</a:t>
            </a:r>
            <a:endParaRPr lang="zh-CN" altLang="en-US" sz="9600" b="1" dirty="0">
              <a:solidFill>
                <a:schemeClr val="bg1">
                  <a:lumMod val="95000"/>
                </a:schemeClr>
              </a:solidFill>
              <a:latin typeface="楷体" panose="02010609060101010101" charset="-122"/>
              <a:ea typeface="楷体" panose="02010609060101010101" charset="-122"/>
              <a:sym typeface="+mn-ea"/>
            </a:endParaRPr>
          </a:p>
        </p:txBody>
      </p:sp>
      <p:sp>
        <p:nvSpPr>
          <p:cNvPr id="17" name="文本框 16"/>
          <p:cNvSpPr txBox="1"/>
          <p:nvPr/>
        </p:nvSpPr>
        <p:spPr>
          <a:xfrm>
            <a:off x="10208260" y="2428875"/>
            <a:ext cx="1737995" cy="1568450"/>
          </a:xfrm>
          <a:prstGeom prst="rect">
            <a:avLst/>
          </a:prstGeom>
          <a:noFill/>
        </p:spPr>
        <p:txBody>
          <a:bodyPr wrap="square" rtlCol="0" anchor="t">
            <a:spAutoFit/>
          </a:bodyPr>
          <a:p>
            <a:r>
              <a:rPr lang="zh-CN" altLang="en-US" sz="9600" b="1" dirty="0">
                <a:solidFill>
                  <a:schemeClr val="bg1">
                    <a:lumMod val="95000"/>
                  </a:schemeClr>
                </a:solidFill>
                <a:latin typeface="楷体" panose="02010609060101010101" charset="-122"/>
                <a:ea typeface="楷体" panose="02010609060101010101" charset="-122"/>
                <a:sym typeface="+mn-ea"/>
              </a:rPr>
              <a:t>案</a:t>
            </a:r>
            <a:endParaRPr lang="zh-CN" altLang="en-US" sz="9600" b="1" dirty="0">
              <a:solidFill>
                <a:schemeClr val="bg1">
                  <a:lumMod val="95000"/>
                </a:schemeClr>
              </a:solidFill>
              <a:latin typeface="楷体" panose="02010609060101010101" charset="-122"/>
              <a:ea typeface="楷体" panose="02010609060101010101" charset="-122"/>
              <a:sym typeface="+mn-ea"/>
            </a:endParaRPr>
          </a:p>
        </p:txBody>
      </p:sp>
      <p:grpSp>
        <p:nvGrpSpPr>
          <p:cNvPr id="31" name="组合 30"/>
          <p:cNvGrpSpPr/>
          <p:nvPr/>
        </p:nvGrpSpPr>
        <p:grpSpPr>
          <a:xfrm>
            <a:off x="8593455" y="4445635"/>
            <a:ext cx="3199130" cy="822325"/>
            <a:chOff x="13528" y="7421"/>
            <a:chExt cx="5038" cy="1295"/>
          </a:xfrm>
        </p:grpSpPr>
        <p:sp>
          <p:nvSpPr>
            <p:cNvPr id="27" name="文本框 26"/>
            <p:cNvSpPr txBox="1"/>
            <p:nvPr/>
          </p:nvSpPr>
          <p:spPr>
            <a:xfrm>
              <a:off x="13588" y="7488"/>
              <a:ext cx="4978" cy="1228"/>
            </a:xfrm>
            <a:prstGeom prst="rect">
              <a:avLst/>
            </a:prstGeom>
            <a:noFill/>
          </p:spPr>
          <p:txBody>
            <a:bodyPr wrap="square" rtlCol="0">
              <a:noAutofit/>
            </a:bodyPr>
            <a:p>
              <a:pPr algn="l" fontAlgn="auto">
                <a:lnSpc>
                  <a:spcPct val="160000"/>
                </a:lnSpc>
                <a:buClrTx/>
                <a:buSzTx/>
                <a:buFontTx/>
              </a:pPr>
              <a:r>
                <a:rPr lang="zh-CN" altLang="en-US" sz="3200" b="1" dirty="0" smtClean="0">
                  <a:solidFill>
                    <a:schemeClr val="bg1"/>
                  </a:solidFill>
                  <a:latin typeface="楷体" panose="02010609060101010101" charset="-122"/>
                  <a:ea typeface="楷体" panose="02010609060101010101" charset="-122"/>
                  <a:cs typeface="楷体" panose="02010609060101010101" charset="-122"/>
                </a:rPr>
                <a:t> </a:t>
              </a:r>
              <a:r>
                <a:rPr lang="zh-CN" altLang="en-US" sz="3200" b="1" dirty="0">
                  <a:solidFill>
                    <a:srgbClr val="0C814C"/>
                  </a:solidFill>
                  <a:latin typeface="楷体" panose="02010609060101010101" charset="-122"/>
                  <a:ea typeface="楷体" panose="02010609060101010101" charset="-122"/>
                </a:rPr>
                <a:t>服务客户 </a:t>
              </a:r>
              <a:endParaRPr lang="zh-CN" altLang="en-US" sz="3200" b="1" dirty="0">
                <a:solidFill>
                  <a:srgbClr val="0C814C"/>
                </a:solidFill>
                <a:latin typeface="楷体" panose="02010609060101010101" charset="-122"/>
                <a:ea typeface="楷体" panose="02010609060101010101" charset="-122"/>
              </a:endParaRPr>
            </a:p>
            <a:p>
              <a:pPr algn="r" fontAlgn="auto">
                <a:lnSpc>
                  <a:spcPct val="160000"/>
                </a:lnSpc>
                <a:buClrTx/>
                <a:buSzTx/>
                <a:buFontTx/>
              </a:pPr>
              <a:r>
                <a:rPr lang="zh-CN" altLang="en-US" sz="3200" b="1" dirty="0">
                  <a:solidFill>
                    <a:srgbClr val="0C814C"/>
                  </a:solidFill>
                  <a:latin typeface="楷体" panose="02010609060101010101" charset="-122"/>
                  <a:ea typeface="楷体" panose="02010609060101010101" charset="-122"/>
                </a:rPr>
                <a:t>笃信敏行</a:t>
              </a:r>
              <a:endParaRPr lang="zh-CN" altLang="en-US" sz="3200" b="1" dirty="0">
                <a:solidFill>
                  <a:srgbClr val="0C814C"/>
                </a:solidFill>
                <a:latin typeface="楷体" panose="02010609060101010101" charset="-122"/>
                <a:ea typeface="楷体" panose="02010609060101010101" charset="-122"/>
              </a:endParaRPr>
            </a:p>
            <a:p>
              <a:pPr algn="dist" fontAlgn="auto">
                <a:lnSpc>
                  <a:spcPct val="160000"/>
                </a:lnSpc>
                <a:buClrTx/>
                <a:buSzTx/>
                <a:buFontTx/>
              </a:pPr>
              <a:endParaRPr lang="zh-CN" altLang="en-US" sz="3200" b="1" dirty="0">
                <a:solidFill>
                  <a:srgbClr val="0C814C"/>
                </a:solidFill>
                <a:latin typeface="楷体" panose="02010609060101010101" charset="-122"/>
                <a:ea typeface="楷体" panose="02010609060101010101" charset="-122"/>
              </a:endParaRPr>
            </a:p>
          </p:txBody>
        </p:sp>
        <p:sp>
          <p:nvSpPr>
            <p:cNvPr id="30" name="文本框 29"/>
            <p:cNvSpPr txBox="1"/>
            <p:nvPr/>
          </p:nvSpPr>
          <p:spPr>
            <a:xfrm>
              <a:off x="13528" y="7421"/>
              <a:ext cx="4978" cy="1228"/>
            </a:xfrm>
            <a:prstGeom prst="rect">
              <a:avLst/>
            </a:prstGeom>
            <a:noFill/>
          </p:spPr>
          <p:txBody>
            <a:bodyPr wrap="square" rtlCol="0">
              <a:noAutofit/>
            </a:bodyPr>
            <a:lstStyle/>
            <a:p>
              <a:pPr algn="l" fontAlgn="auto">
                <a:lnSpc>
                  <a:spcPct val="160000"/>
                </a:lnSpc>
              </a:pPr>
              <a:r>
                <a:rPr lang="zh-CN" altLang="en-US" sz="3200" b="1" dirty="0" smtClean="0">
                  <a:solidFill>
                    <a:schemeClr val="bg1"/>
                  </a:solidFill>
                  <a:latin typeface="楷体" panose="02010609060101010101" charset="-122"/>
                  <a:ea typeface="楷体" panose="02010609060101010101" charset="-122"/>
                  <a:cs typeface="楷体" panose="02010609060101010101" charset="-122"/>
                </a:rPr>
                <a:t> 服务客户 </a:t>
              </a:r>
              <a:endParaRPr lang="zh-CN" altLang="en-US" sz="3200" b="1" dirty="0" smtClean="0">
                <a:solidFill>
                  <a:schemeClr val="bg1"/>
                </a:solidFill>
                <a:latin typeface="楷体" panose="02010609060101010101" charset="-122"/>
                <a:ea typeface="楷体" panose="02010609060101010101" charset="-122"/>
                <a:cs typeface="楷体" panose="02010609060101010101" charset="-122"/>
              </a:endParaRPr>
            </a:p>
            <a:p>
              <a:pPr algn="r" fontAlgn="auto">
                <a:lnSpc>
                  <a:spcPct val="160000"/>
                </a:lnSpc>
              </a:pPr>
              <a:r>
                <a:rPr lang="zh-CN" altLang="en-US" sz="3200" b="1" dirty="0" smtClean="0">
                  <a:solidFill>
                    <a:schemeClr val="bg1"/>
                  </a:solidFill>
                  <a:latin typeface="楷体" panose="02010609060101010101" charset="-122"/>
                  <a:ea typeface="楷体" panose="02010609060101010101" charset="-122"/>
                  <a:cs typeface="楷体" panose="02010609060101010101" charset="-122"/>
                </a:rPr>
                <a:t>笃信敏行</a:t>
              </a:r>
              <a:endParaRPr lang="zh-CN" altLang="en-US" sz="3200" b="1" dirty="0" smtClean="0">
                <a:solidFill>
                  <a:schemeClr val="bg1"/>
                </a:solidFill>
                <a:latin typeface="楷体" panose="02010609060101010101" charset="-122"/>
                <a:ea typeface="楷体" panose="02010609060101010101" charset="-122"/>
                <a:cs typeface="楷体" panose="02010609060101010101" charset="-122"/>
              </a:endParaRPr>
            </a:p>
            <a:p>
              <a:pPr algn="r" fontAlgn="auto">
                <a:lnSpc>
                  <a:spcPct val="160000"/>
                </a:lnSpc>
              </a:pPr>
              <a:endParaRPr lang="zh-CN" altLang="en-US" sz="3200" b="1" dirty="0" smtClean="0">
                <a:solidFill>
                  <a:schemeClr val="bg1"/>
                </a:solidFill>
                <a:latin typeface="楷体" panose="02010609060101010101" charset="-122"/>
                <a:ea typeface="楷体" panose="02010609060101010101" charset="-122"/>
                <a:cs typeface="楷体" panose="02010609060101010101" charset="-122"/>
              </a:endParaRPr>
            </a:p>
          </p:txBody>
        </p:sp>
      </p:grpSp>
      <p:grpSp>
        <p:nvGrpSpPr>
          <p:cNvPr id="4" name="组合 3"/>
          <p:cNvGrpSpPr/>
          <p:nvPr/>
        </p:nvGrpSpPr>
        <p:grpSpPr>
          <a:xfrm>
            <a:off x="3018155" y="5873115"/>
            <a:ext cx="2928620" cy="435610"/>
            <a:chOff x="13159" y="7468"/>
            <a:chExt cx="4612" cy="686"/>
          </a:xfrm>
        </p:grpSpPr>
        <p:pic>
          <p:nvPicPr>
            <p:cNvPr id="119" name="图片 118" descr="公司logo2"/>
            <p:cNvPicPr>
              <a:picLocks noChangeAspect="1"/>
            </p:cNvPicPr>
            <p:nvPr/>
          </p:nvPicPr>
          <p:blipFill>
            <a:blip r:embed="rId5" cstate="print"/>
            <a:srcRect b="25872"/>
            <a:stretch>
              <a:fillRect/>
            </a:stretch>
          </p:blipFill>
          <p:spPr>
            <a:xfrm>
              <a:off x="13159" y="7612"/>
              <a:ext cx="643" cy="477"/>
            </a:xfrm>
            <a:prstGeom prst="rect">
              <a:avLst/>
            </a:prstGeom>
          </p:spPr>
        </p:pic>
        <p:sp>
          <p:nvSpPr>
            <p:cNvPr id="109" name="文本框 108"/>
            <p:cNvSpPr txBox="1"/>
            <p:nvPr/>
          </p:nvSpPr>
          <p:spPr>
            <a:xfrm>
              <a:off x="13802" y="7468"/>
              <a:ext cx="3969" cy="686"/>
            </a:xfrm>
            <a:prstGeom prst="rect">
              <a:avLst/>
            </a:prstGeom>
            <a:noFill/>
          </p:spPr>
          <p:txBody>
            <a:bodyPr wrap="square" rtlCol="0">
              <a:spAutoFit/>
            </a:bodyPr>
            <a:p>
              <a:pPr algn="dist" fontAlgn="auto">
                <a:lnSpc>
                  <a:spcPct val="160000"/>
                </a:lnSpc>
              </a:pPr>
              <a:r>
                <a:rPr lang="zh-CN" altLang="en-US" sz="1400" b="1" dirty="0">
                  <a:solidFill>
                    <a:srgbClr val="333F50"/>
                  </a:solidFill>
                  <a:latin typeface="微软雅黑" panose="020B0503020204020204" charset="-122"/>
                  <a:ea typeface="微软雅黑" panose="020B0503020204020204" charset="-122"/>
                </a:rPr>
                <a:t>山东仁科测控技术有限公司</a:t>
              </a:r>
              <a:endParaRPr lang="zh-CN" altLang="en-US" sz="1400" b="1" dirty="0">
                <a:solidFill>
                  <a:srgbClr val="333F50"/>
                </a:solidFill>
                <a:latin typeface="微软雅黑" panose="020B0503020204020204" charset="-122"/>
                <a:ea typeface="微软雅黑" panose="020B0503020204020204" charset="-122"/>
              </a:endParaRPr>
            </a:p>
          </p:txBody>
        </p:sp>
      </p:gr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矩形 42"/>
          <p:cNvSpPr/>
          <p:nvPr/>
        </p:nvSpPr>
        <p:spPr>
          <a:xfrm>
            <a:off x="702945" y="5833745"/>
            <a:ext cx="7819390" cy="337820"/>
          </a:xfrm>
          <a:prstGeom prst="rect">
            <a:avLst/>
          </a:prstGeom>
          <a:pattFill prst="ltDnDiag">
            <a:fgClr>
              <a:schemeClr val="accent1"/>
            </a:fgClr>
            <a:bgClr>
              <a:srgbClr val="F0F0F0"/>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pic>
        <p:nvPicPr>
          <p:cNvPr id="9" name="图片 8" descr="blac换]"/>
          <p:cNvPicPr>
            <a:picLocks noChangeAspect="1"/>
          </p:cNvPicPr>
          <p:nvPr/>
        </p:nvPicPr>
        <p:blipFill>
          <a:blip r:embed="rId1" cstate="print">
            <a:alphaModFix amt="50000"/>
          </a:blip>
          <a:stretch>
            <a:fillRect/>
          </a:stretch>
        </p:blipFill>
        <p:spPr>
          <a:xfrm>
            <a:off x="702945" y="3196322"/>
            <a:ext cx="4326890" cy="2589530"/>
          </a:xfrm>
          <a:prstGeom prst="rect">
            <a:avLst/>
          </a:prstGeom>
        </p:spPr>
      </p:pic>
      <p:sp>
        <p:nvSpPr>
          <p:cNvPr id="3" name="任意形状 6"/>
          <p:cNvSpPr/>
          <p:nvPr/>
        </p:nvSpPr>
        <p:spPr>
          <a:xfrm>
            <a:off x="1" y="362607"/>
            <a:ext cx="1387365" cy="220717"/>
          </a:xfrm>
          <a:custGeom>
            <a:avLst/>
            <a:gdLst>
              <a:gd name="connsiteX0" fmla="*/ 0 w 1387365"/>
              <a:gd name="connsiteY0" fmla="*/ 0 h 220717"/>
              <a:gd name="connsiteX1" fmla="*/ 1387365 w 1387365"/>
              <a:gd name="connsiteY1" fmla="*/ 0 h 220717"/>
              <a:gd name="connsiteX2" fmla="*/ 1258188 w 1387365"/>
              <a:gd name="connsiteY2" fmla="*/ 220717 h 220717"/>
              <a:gd name="connsiteX3" fmla="*/ 0 w 1387365"/>
              <a:gd name="connsiteY3" fmla="*/ 220717 h 220717"/>
            </a:gdLst>
            <a:ahLst/>
            <a:cxnLst>
              <a:cxn ang="0">
                <a:pos x="connsiteX0" y="connsiteY0"/>
              </a:cxn>
              <a:cxn ang="0">
                <a:pos x="connsiteX1" y="connsiteY1"/>
              </a:cxn>
              <a:cxn ang="0">
                <a:pos x="connsiteX2" y="connsiteY2"/>
              </a:cxn>
              <a:cxn ang="0">
                <a:pos x="connsiteX3" y="connsiteY3"/>
              </a:cxn>
            </a:cxnLst>
            <a:rect l="l" t="t" r="r" b="b"/>
            <a:pathLst>
              <a:path w="1387365" h="220717">
                <a:moveTo>
                  <a:pt x="0" y="0"/>
                </a:moveTo>
                <a:lnTo>
                  <a:pt x="1387365" y="0"/>
                </a:lnTo>
                <a:lnTo>
                  <a:pt x="1258188" y="220717"/>
                </a:lnTo>
                <a:lnTo>
                  <a:pt x="0" y="220717"/>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grpSp>
        <p:nvGrpSpPr>
          <p:cNvPr id="4" name="组 7"/>
          <p:cNvGrpSpPr/>
          <p:nvPr/>
        </p:nvGrpSpPr>
        <p:grpSpPr>
          <a:xfrm flipV="1">
            <a:off x="7858662" y="362607"/>
            <a:ext cx="4333338" cy="220717"/>
            <a:chOff x="7858662" y="362607"/>
            <a:chExt cx="4333338" cy="220717"/>
          </a:xfrm>
        </p:grpSpPr>
        <p:sp>
          <p:nvSpPr>
            <p:cNvPr id="5" name="任意形状 8"/>
            <p:cNvSpPr/>
            <p:nvPr/>
          </p:nvSpPr>
          <p:spPr>
            <a:xfrm flipV="1">
              <a:off x="11462744" y="362607"/>
              <a:ext cx="729256" cy="220717"/>
            </a:xfrm>
            <a:custGeom>
              <a:avLst/>
              <a:gdLst>
                <a:gd name="connsiteX0" fmla="*/ 0 w 729256"/>
                <a:gd name="connsiteY0" fmla="*/ 220717 h 220717"/>
                <a:gd name="connsiteX1" fmla="*/ 729256 w 729256"/>
                <a:gd name="connsiteY1" fmla="*/ 220717 h 220717"/>
                <a:gd name="connsiteX2" fmla="*/ 729256 w 729256"/>
                <a:gd name="connsiteY2" fmla="*/ 0 h 220717"/>
                <a:gd name="connsiteX3" fmla="*/ 129177 w 729256"/>
                <a:gd name="connsiteY3" fmla="*/ 0 h 220717"/>
              </a:gdLst>
              <a:ahLst/>
              <a:cxnLst>
                <a:cxn ang="0">
                  <a:pos x="connsiteX0" y="connsiteY0"/>
                </a:cxn>
                <a:cxn ang="0">
                  <a:pos x="connsiteX1" y="connsiteY1"/>
                </a:cxn>
                <a:cxn ang="0">
                  <a:pos x="connsiteX2" y="connsiteY2"/>
                </a:cxn>
                <a:cxn ang="0">
                  <a:pos x="connsiteX3" y="connsiteY3"/>
                </a:cxn>
              </a:cxnLst>
              <a:rect l="l" t="t" r="r" b="b"/>
              <a:pathLst>
                <a:path w="729256" h="220717">
                  <a:moveTo>
                    <a:pt x="0" y="220717"/>
                  </a:moveTo>
                  <a:lnTo>
                    <a:pt x="729256" y="220717"/>
                  </a:lnTo>
                  <a:lnTo>
                    <a:pt x="729256" y="0"/>
                  </a:lnTo>
                  <a:lnTo>
                    <a:pt x="129177" y="0"/>
                  </a:lnTo>
                  <a:close/>
                </a:path>
              </a:pathLst>
            </a:cu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4" name="平行四边形 13"/>
            <p:cNvSpPr/>
            <p:nvPr/>
          </p:nvSpPr>
          <p:spPr>
            <a:xfrm flipV="1">
              <a:off x="7858662" y="362607"/>
              <a:ext cx="3616043" cy="220717"/>
            </a:xfrm>
            <a:prstGeom prst="parallelogram">
              <a:avLst>
                <a:gd name="adj" fmla="val 58526"/>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grpSp>
      <p:sp>
        <p:nvSpPr>
          <p:cNvPr id="25" name="TextBox 25"/>
          <p:cNvSpPr txBox="1">
            <a:spLocks noChangeArrowheads="1"/>
          </p:cNvSpPr>
          <p:nvPr/>
        </p:nvSpPr>
        <p:spPr bwMode="auto">
          <a:xfrm>
            <a:off x="1579245" y="221615"/>
            <a:ext cx="2510155" cy="4756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sz="2500" b="1" dirty="0">
                <a:solidFill>
                  <a:srgbClr val="0C814C"/>
                </a:solidFill>
                <a:latin typeface="微软雅黑" panose="020B0503020204020204" charset="-122"/>
                <a:ea typeface="微软雅黑" panose="020B0503020204020204" charset="-122"/>
                <a:cs typeface="微软雅黑" panose="020B0503020204020204" charset="-122"/>
              </a:rPr>
              <a:t>软件平台</a:t>
            </a:r>
            <a:r>
              <a:rPr lang="en-US" altLang="zh-CN" sz="2500" b="1" dirty="0">
                <a:solidFill>
                  <a:srgbClr val="0C814C"/>
                </a:solidFill>
                <a:latin typeface="微软雅黑" panose="020B0503020204020204" charset="-122"/>
                <a:ea typeface="微软雅黑" panose="020B0503020204020204" charset="-122"/>
                <a:cs typeface="微软雅黑" panose="020B0503020204020204" charset="-122"/>
              </a:rPr>
              <a:t> -</a:t>
            </a:r>
            <a:endParaRPr lang="en-US" altLang="zh-CN" sz="2500" b="1" dirty="0">
              <a:solidFill>
                <a:srgbClr val="0C814C"/>
              </a:solidFill>
              <a:latin typeface="微软雅黑" panose="020B0503020204020204" charset="-122"/>
              <a:ea typeface="微软雅黑" panose="020B0503020204020204" charset="-122"/>
              <a:cs typeface="微软雅黑" panose="020B0503020204020204" charset="-122"/>
            </a:endParaRPr>
          </a:p>
        </p:txBody>
      </p:sp>
      <p:sp>
        <p:nvSpPr>
          <p:cNvPr id="87" name="矩形 86"/>
          <p:cNvSpPr/>
          <p:nvPr/>
        </p:nvSpPr>
        <p:spPr>
          <a:xfrm>
            <a:off x="5833110" y="307975"/>
            <a:ext cx="1038860" cy="311150"/>
          </a:xfrm>
          <a:prstGeom prst="rect">
            <a:avLst/>
          </a:prstGeom>
        </p:spPr>
        <p:txBody>
          <a:bodyPr wrap="square">
            <a:spAutoFit/>
          </a:bodyPr>
          <a:lstStyle/>
          <a:p>
            <a:pPr algn="dist" fontAlgn="auto">
              <a:lnSpc>
                <a:spcPct val="130000"/>
              </a:lnSpc>
            </a:pPr>
            <a:r>
              <a:rPr lang="en-US" sz="1100" dirty="0">
                <a:solidFill>
                  <a:srgbClr val="333F50"/>
                </a:solidFill>
                <a:latin typeface="微软雅黑" panose="020B0503020204020204" charset="-122"/>
                <a:ea typeface="微软雅黑" panose="020B0503020204020204" charset="-122"/>
                <a:cs typeface="Arial" panose="020B0604020202020204" pitchFamily="34" charset="0"/>
                <a:sym typeface="+mn-ea"/>
              </a:rPr>
              <a:t>SOFTWARE</a:t>
            </a:r>
            <a:endParaRPr lang="en-US" sz="1100" dirty="0">
              <a:solidFill>
                <a:srgbClr val="333F50"/>
              </a:solidFill>
              <a:latin typeface="微软雅黑" panose="020B0503020204020204" charset="-122"/>
              <a:ea typeface="微软雅黑" panose="020B0503020204020204" charset="-122"/>
              <a:cs typeface="Arial" panose="020B0604020202020204" pitchFamily="34" charset="0"/>
              <a:sym typeface="+mn-ea"/>
            </a:endParaRPr>
          </a:p>
        </p:txBody>
      </p:sp>
      <p:sp>
        <p:nvSpPr>
          <p:cNvPr id="6" name="TextBox 25"/>
          <p:cNvSpPr txBox="1">
            <a:spLocks noChangeArrowheads="1"/>
          </p:cNvSpPr>
          <p:nvPr/>
        </p:nvSpPr>
        <p:spPr bwMode="auto">
          <a:xfrm>
            <a:off x="3252470" y="279083"/>
            <a:ext cx="2510155" cy="3987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sz="2000" b="1" dirty="0">
                <a:solidFill>
                  <a:srgbClr val="0C814C"/>
                </a:solidFill>
                <a:latin typeface="微软雅黑" panose="020B0503020204020204" charset="-122"/>
                <a:ea typeface="微软雅黑" panose="020B0503020204020204" charset="-122"/>
                <a:cs typeface="微软雅黑" panose="020B0503020204020204" charset="-122"/>
              </a:rPr>
              <a:t>智慧农业大数据平台</a:t>
            </a:r>
            <a:endParaRPr lang="zh-CN" altLang="en-US" sz="2000" b="1" dirty="0">
              <a:solidFill>
                <a:srgbClr val="0C814C"/>
              </a:solidFill>
              <a:latin typeface="微软雅黑" panose="020B0503020204020204" charset="-122"/>
              <a:ea typeface="微软雅黑" panose="020B0503020204020204" charset="-122"/>
              <a:cs typeface="微软雅黑" panose="020B0503020204020204" charset="-122"/>
            </a:endParaRPr>
          </a:p>
        </p:txBody>
      </p:sp>
      <p:sp>
        <p:nvSpPr>
          <p:cNvPr id="2" name="矩形 1"/>
          <p:cNvSpPr/>
          <p:nvPr/>
        </p:nvSpPr>
        <p:spPr>
          <a:xfrm>
            <a:off x="0" y="6506210"/>
            <a:ext cx="8686800" cy="78740"/>
          </a:xfrm>
          <a:prstGeom prst="rect">
            <a:avLst/>
          </a:prstGeom>
          <a:solidFill>
            <a:srgbClr val="4BB6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solidFill>
                <a:schemeClr val="bg1"/>
              </a:solidFill>
              <a:effectLst>
                <a:outerShdw blurRad="38100" dist="38100" dir="2700000" algn="tl">
                  <a:srgbClr val="000000">
                    <a:alpha val="43137"/>
                  </a:srgbClr>
                </a:outerShdw>
              </a:effectLst>
              <a:latin typeface="仓耳玄三M W05" panose="02020400000000000000" pitchFamily="18" charset="-122"/>
              <a:ea typeface="仓耳玄三M W05" panose="02020400000000000000" pitchFamily="18" charset="-122"/>
            </a:endParaRPr>
          </a:p>
        </p:txBody>
      </p:sp>
      <p:grpSp>
        <p:nvGrpSpPr>
          <p:cNvPr id="7" name="组合 6"/>
          <p:cNvGrpSpPr/>
          <p:nvPr/>
        </p:nvGrpSpPr>
        <p:grpSpPr>
          <a:xfrm>
            <a:off x="11313160" y="6255385"/>
            <a:ext cx="735330" cy="189230"/>
            <a:chOff x="6849035" y="1775011"/>
            <a:chExt cx="1255059" cy="322730"/>
          </a:xfrm>
        </p:grpSpPr>
        <p:sp>
          <p:nvSpPr>
            <p:cNvPr id="13" name="矩形 12"/>
            <p:cNvSpPr/>
            <p:nvPr/>
          </p:nvSpPr>
          <p:spPr>
            <a:xfrm>
              <a:off x="6849035" y="1775011"/>
              <a:ext cx="322730" cy="322730"/>
            </a:xfrm>
            <a:prstGeom prst="rect">
              <a:avLst/>
            </a:prstGeom>
            <a:solidFill>
              <a:srgbClr val="4BB6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p>
          </p:txBody>
        </p:sp>
        <p:sp>
          <p:nvSpPr>
            <p:cNvPr id="15" name="矩形 14"/>
            <p:cNvSpPr/>
            <p:nvPr/>
          </p:nvSpPr>
          <p:spPr>
            <a:xfrm>
              <a:off x="7315199" y="1775011"/>
              <a:ext cx="322730" cy="322730"/>
            </a:xfrm>
            <a:prstGeom prst="rect">
              <a:avLst/>
            </a:prstGeom>
            <a:solidFill>
              <a:srgbClr val="3E99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p>
          </p:txBody>
        </p:sp>
        <p:sp>
          <p:nvSpPr>
            <p:cNvPr id="16" name="矩形 15"/>
            <p:cNvSpPr/>
            <p:nvPr/>
          </p:nvSpPr>
          <p:spPr>
            <a:xfrm>
              <a:off x="7781364" y="1775011"/>
              <a:ext cx="322730" cy="322730"/>
            </a:xfrm>
            <a:prstGeom prst="rect">
              <a:avLst/>
            </a:prstGeom>
            <a:solidFill>
              <a:srgbClr val="0C80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p>
          </p:txBody>
        </p:sp>
      </p:grpSp>
      <p:sp>
        <p:nvSpPr>
          <p:cNvPr id="41" name="矩形 40"/>
          <p:cNvSpPr/>
          <p:nvPr/>
        </p:nvSpPr>
        <p:spPr>
          <a:xfrm>
            <a:off x="8437880" y="802230"/>
            <a:ext cx="3754120" cy="5840095"/>
          </a:xfrm>
          <a:prstGeom prst="rect">
            <a:avLst/>
          </a:prstGeom>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cxnSp>
        <p:nvCxnSpPr>
          <p:cNvPr id="42" name="直线连接符 4"/>
          <p:cNvCxnSpPr/>
          <p:nvPr/>
        </p:nvCxnSpPr>
        <p:spPr>
          <a:xfrm flipH="1" flipV="1">
            <a:off x="12015120" y="1283335"/>
            <a:ext cx="12065" cy="5730875"/>
          </a:xfrm>
          <a:prstGeom prst="line">
            <a:avLst/>
          </a:prstGeom>
          <a:ln>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pic>
        <p:nvPicPr>
          <p:cNvPr id="20" name="图片 19" descr="😊 登录页_最终版"/>
          <p:cNvPicPr>
            <a:picLocks noChangeAspect="1"/>
          </p:cNvPicPr>
          <p:nvPr/>
        </p:nvPicPr>
        <p:blipFill>
          <a:blip r:embed="rId2" cstate="print"/>
          <a:stretch>
            <a:fillRect/>
          </a:stretch>
        </p:blipFill>
        <p:spPr>
          <a:xfrm>
            <a:off x="8682355" y="1270000"/>
            <a:ext cx="3204000" cy="1618850"/>
          </a:xfrm>
          <a:prstGeom prst="rect">
            <a:avLst/>
          </a:prstGeom>
        </p:spPr>
      </p:pic>
      <p:pic>
        <p:nvPicPr>
          <p:cNvPr id="21" name="图片 20" descr="😊 首页_最终首页"/>
          <p:cNvPicPr>
            <a:picLocks noChangeAspect="1"/>
          </p:cNvPicPr>
          <p:nvPr/>
        </p:nvPicPr>
        <p:blipFill>
          <a:blip r:embed="rId3" cstate="print"/>
          <a:stretch>
            <a:fillRect/>
          </a:stretch>
        </p:blipFill>
        <p:spPr>
          <a:xfrm>
            <a:off x="8682355" y="2969895"/>
            <a:ext cx="3204000" cy="1622459"/>
          </a:xfrm>
          <a:prstGeom prst="rect">
            <a:avLst/>
          </a:prstGeom>
        </p:spPr>
      </p:pic>
      <p:pic>
        <p:nvPicPr>
          <p:cNvPr id="23" name="图片 22" descr="主页_状态 1"/>
          <p:cNvPicPr>
            <a:picLocks noChangeAspect="1"/>
          </p:cNvPicPr>
          <p:nvPr/>
        </p:nvPicPr>
        <p:blipFill>
          <a:blip r:embed="rId4" cstate="print"/>
          <a:stretch>
            <a:fillRect/>
          </a:stretch>
        </p:blipFill>
        <p:spPr>
          <a:xfrm>
            <a:off x="8682355" y="4669790"/>
            <a:ext cx="3204000" cy="1919563"/>
          </a:xfrm>
          <a:prstGeom prst="rect">
            <a:avLst/>
          </a:prstGeom>
        </p:spPr>
      </p:pic>
      <p:sp>
        <p:nvSpPr>
          <p:cNvPr id="100" name="文本框 99"/>
          <p:cNvSpPr txBox="1"/>
          <p:nvPr/>
        </p:nvSpPr>
        <p:spPr>
          <a:xfrm>
            <a:off x="899160" y="1194435"/>
            <a:ext cx="5080000" cy="2491740"/>
          </a:xfrm>
          <a:prstGeom prst="rect">
            <a:avLst/>
          </a:prstGeom>
          <a:noFill/>
          <a:ln w="9525">
            <a:noFill/>
          </a:ln>
        </p:spPr>
        <p:txBody>
          <a:bodyPr>
            <a:spAutoFit/>
          </a:bodyPr>
          <a:lstStyle/>
          <a:p>
            <a:pPr indent="0" fontAlgn="auto">
              <a:lnSpc>
                <a:spcPct val="200000"/>
              </a:lnSpc>
            </a:pPr>
            <a:r>
              <a:rPr lang="zh-CN" altLang="en-US" sz="1300" b="1" dirty="0">
                <a:solidFill>
                  <a:srgbClr val="4A7C04"/>
                </a:solidFill>
                <a:latin typeface="微软雅黑" panose="020B0503020204020204" charset="-122"/>
                <a:ea typeface="微软雅黑" panose="020B0503020204020204" charset="-122"/>
                <a:cs typeface="+mn-ea"/>
              </a:rPr>
              <a:t>【符合农业的绿色主题】专为行业打造</a:t>
            </a:r>
            <a:endParaRPr lang="zh-CN" altLang="en-US" sz="1300" b="1" dirty="0">
              <a:solidFill>
                <a:srgbClr val="4A7C04"/>
              </a:solidFill>
              <a:latin typeface="微软雅黑" panose="020B0503020204020204" charset="-122"/>
              <a:ea typeface="微软雅黑" panose="020B0503020204020204" charset="-122"/>
              <a:cs typeface="+mn-ea"/>
            </a:endParaRPr>
          </a:p>
          <a:p>
            <a:pPr indent="0" fontAlgn="auto">
              <a:lnSpc>
                <a:spcPct val="200000"/>
              </a:lnSpc>
            </a:pPr>
            <a:r>
              <a:rPr lang="zh-CN" altLang="en-US" sz="1300" b="1" dirty="0">
                <a:solidFill>
                  <a:srgbClr val="FFA10D"/>
                </a:solidFill>
                <a:latin typeface="微软雅黑" panose="020B0503020204020204" charset="-122"/>
                <a:ea typeface="微软雅黑" panose="020B0503020204020204" charset="-122"/>
                <a:cs typeface="+mn-ea"/>
              </a:rPr>
              <a:t>【园区大棚到户外区域】让体系更清晰</a:t>
            </a:r>
            <a:endParaRPr lang="zh-CN" altLang="en-US" sz="1300" b="1" dirty="0">
              <a:solidFill>
                <a:srgbClr val="4A7C04"/>
              </a:solidFill>
              <a:latin typeface="微软雅黑" panose="020B0503020204020204" charset="-122"/>
              <a:ea typeface="微软雅黑" panose="020B0503020204020204" charset="-122"/>
              <a:cs typeface="+mn-ea"/>
            </a:endParaRPr>
          </a:p>
          <a:p>
            <a:pPr fontAlgn="auto">
              <a:lnSpc>
                <a:spcPct val="200000"/>
              </a:lnSpc>
            </a:pPr>
            <a:r>
              <a:rPr lang="zh-CN" altLang="en-US" sz="1300" b="1" dirty="0">
                <a:solidFill>
                  <a:srgbClr val="4A7C04"/>
                </a:solidFill>
                <a:latin typeface="微软雅黑" panose="020B0503020204020204" charset="-122"/>
                <a:ea typeface="微软雅黑" panose="020B0503020204020204" charset="-122"/>
                <a:cs typeface="+mn-ea"/>
              </a:rPr>
              <a:t>【图标和色彩搭配设计】让数据更直观</a:t>
            </a:r>
            <a:endParaRPr lang="zh-CN" altLang="en-US" sz="1300" b="1" dirty="0">
              <a:solidFill>
                <a:srgbClr val="4A7C04"/>
              </a:solidFill>
              <a:latin typeface="微软雅黑" panose="020B0503020204020204" charset="-122"/>
              <a:ea typeface="微软雅黑" panose="020B0503020204020204" charset="-122"/>
              <a:cs typeface="+mn-ea"/>
            </a:endParaRPr>
          </a:p>
          <a:p>
            <a:pPr indent="0" fontAlgn="auto">
              <a:lnSpc>
                <a:spcPct val="200000"/>
              </a:lnSpc>
            </a:pPr>
            <a:r>
              <a:rPr lang="zh-CN" altLang="en-US" sz="1300" b="1" dirty="0">
                <a:solidFill>
                  <a:srgbClr val="FFA10D"/>
                </a:solidFill>
                <a:latin typeface="微软雅黑" panose="020B0503020204020204" charset="-122"/>
                <a:ea typeface="微软雅黑" panose="020B0503020204020204" charset="-122"/>
                <a:cs typeface="+mn-ea"/>
              </a:rPr>
              <a:t>【远程手动自动化操作】让控制更智能</a:t>
            </a:r>
            <a:endParaRPr lang="zh-CN" altLang="en-US" sz="1300" b="1" dirty="0">
              <a:solidFill>
                <a:srgbClr val="4A7C04"/>
              </a:solidFill>
              <a:latin typeface="微软雅黑" panose="020B0503020204020204" charset="-122"/>
              <a:ea typeface="微软雅黑" panose="020B0503020204020204" charset="-122"/>
              <a:cs typeface="+mn-ea"/>
            </a:endParaRPr>
          </a:p>
          <a:p>
            <a:pPr fontAlgn="auto">
              <a:lnSpc>
                <a:spcPct val="200000"/>
              </a:lnSpc>
            </a:pPr>
            <a:r>
              <a:rPr lang="zh-CN" altLang="en-US" sz="1300" b="1" dirty="0">
                <a:solidFill>
                  <a:srgbClr val="4A7C04"/>
                </a:solidFill>
                <a:latin typeface="微软雅黑" panose="020B0503020204020204" charset="-122"/>
                <a:ea typeface="微软雅黑" panose="020B0503020204020204" charset="-122"/>
                <a:cs typeface="+mn-ea"/>
              </a:rPr>
              <a:t>【虫情孢子气象墒情灌溉】让监测更全面</a:t>
            </a:r>
            <a:endParaRPr lang="zh-CN" altLang="en-US" sz="1300" b="1" dirty="0">
              <a:solidFill>
                <a:srgbClr val="4A7C04"/>
              </a:solidFill>
              <a:latin typeface="微软雅黑" panose="020B0503020204020204" charset="-122"/>
              <a:ea typeface="微软雅黑" panose="020B0503020204020204" charset="-122"/>
              <a:cs typeface="+mn-ea"/>
            </a:endParaRPr>
          </a:p>
          <a:p>
            <a:pPr indent="0" fontAlgn="auto">
              <a:lnSpc>
                <a:spcPct val="200000"/>
              </a:lnSpc>
            </a:pPr>
            <a:r>
              <a:rPr lang="zh-CN" altLang="en-US" sz="1300" b="1" dirty="0">
                <a:solidFill>
                  <a:srgbClr val="FFA10D"/>
                </a:solidFill>
                <a:latin typeface="微软雅黑" panose="020B0503020204020204" charset="-122"/>
                <a:ea typeface="微软雅黑" panose="020B0503020204020204" charset="-122"/>
                <a:cs typeface="+mn-ea"/>
                <a:sym typeface="+mn-ea"/>
              </a:rPr>
              <a:t>【苗情灾情和通用视频】让监控更专业</a:t>
            </a:r>
            <a:endParaRPr lang="zh-CN" altLang="en-US" sz="1300" b="1" dirty="0">
              <a:solidFill>
                <a:srgbClr val="4A7C04"/>
              </a:solidFill>
              <a:latin typeface="微软雅黑" panose="020B0503020204020204" charset="-122"/>
              <a:ea typeface="微软雅黑" panose="020B0503020204020204" charset="-122"/>
              <a:cs typeface="+mn-ea"/>
            </a:endParaRPr>
          </a:p>
        </p:txBody>
      </p:sp>
      <p:sp>
        <p:nvSpPr>
          <p:cNvPr id="8" name="文本框 7"/>
          <p:cNvSpPr txBox="1"/>
          <p:nvPr/>
        </p:nvSpPr>
        <p:spPr>
          <a:xfrm>
            <a:off x="899160" y="3879850"/>
            <a:ext cx="3602990" cy="891540"/>
          </a:xfrm>
          <a:prstGeom prst="rect">
            <a:avLst/>
          </a:prstGeom>
          <a:noFill/>
          <a:ln w="9525">
            <a:noFill/>
          </a:ln>
        </p:spPr>
        <p:txBody>
          <a:bodyPr wrap="square">
            <a:spAutoFit/>
          </a:bodyPr>
          <a:lstStyle/>
          <a:p>
            <a:pPr indent="0">
              <a:lnSpc>
                <a:spcPct val="200000"/>
              </a:lnSpc>
            </a:pPr>
            <a:r>
              <a:rPr lang="zh-CN" altLang="en-US" sz="1300" b="1" dirty="0">
                <a:solidFill>
                  <a:srgbClr val="4A7C04"/>
                </a:solidFill>
                <a:latin typeface="微软雅黑" panose="020B0503020204020204" charset="-122"/>
                <a:ea typeface="微软雅黑" panose="020B0503020204020204" charset="-122"/>
                <a:cs typeface="+mn-ea"/>
              </a:rPr>
              <a:t>【界面细节人性化设计】让体验更完美</a:t>
            </a:r>
            <a:endParaRPr lang="zh-CN" altLang="en-US" sz="1300" b="1" dirty="0">
              <a:solidFill>
                <a:srgbClr val="4A7C04"/>
              </a:solidFill>
              <a:latin typeface="微软雅黑" panose="020B0503020204020204" charset="-122"/>
              <a:ea typeface="微软雅黑" panose="020B0503020204020204" charset="-122"/>
              <a:cs typeface="+mn-ea"/>
            </a:endParaRPr>
          </a:p>
          <a:p>
            <a:pPr indent="0">
              <a:lnSpc>
                <a:spcPct val="200000"/>
              </a:lnSpc>
            </a:pPr>
            <a:r>
              <a:rPr lang="zh-CN" altLang="en-US" sz="1300" b="1" dirty="0">
                <a:solidFill>
                  <a:srgbClr val="FFA10D"/>
                </a:solidFill>
                <a:latin typeface="微软雅黑" panose="020B0503020204020204" charset="-122"/>
                <a:ea typeface="微软雅黑" panose="020B0503020204020204" charset="-122"/>
                <a:cs typeface="+mn-ea"/>
              </a:rPr>
              <a:t>【专业技术全程免费指导】让使用更省心</a:t>
            </a:r>
            <a:endParaRPr lang="zh-CN" altLang="en-US" sz="1300" b="1" dirty="0">
              <a:solidFill>
                <a:srgbClr val="FFA10D"/>
              </a:solidFill>
              <a:latin typeface="微软雅黑" panose="020B0503020204020204" charset="-122"/>
              <a:ea typeface="微软雅黑" panose="020B0503020204020204" charset="-122"/>
              <a:cs typeface="+mn-ea"/>
            </a:endParaRPr>
          </a:p>
        </p:txBody>
      </p:sp>
      <p:sp>
        <p:nvSpPr>
          <p:cNvPr id="24" name="文本框 23"/>
          <p:cNvSpPr txBox="1"/>
          <p:nvPr/>
        </p:nvSpPr>
        <p:spPr>
          <a:xfrm>
            <a:off x="4414520" y="3879850"/>
            <a:ext cx="3602990" cy="891540"/>
          </a:xfrm>
          <a:prstGeom prst="rect">
            <a:avLst/>
          </a:prstGeom>
          <a:noFill/>
          <a:ln w="9525">
            <a:noFill/>
          </a:ln>
        </p:spPr>
        <p:txBody>
          <a:bodyPr wrap="square">
            <a:spAutoFit/>
          </a:bodyPr>
          <a:lstStyle/>
          <a:p>
            <a:pPr indent="0" fontAlgn="auto">
              <a:lnSpc>
                <a:spcPct val="200000"/>
              </a:lnSpc>
            </a:pPr>
            <a:r>
              <a:rPr lang="zh-CN" altLang="en-US" sz="1300" b="1" dirty="0">
                <a:solidFill>
                  <a:srgbClr val="FFA10D"/>
                </a:solidFill>
                <a:latin typeface="微软雅黑" panose="020B0503020204020204" charset="-122"/>
                <a:ea typeface="微软雅黑" panose="020B0503020204020204" charset="-122"/>
                <a:cs typeface="+mn-ea"/>
              </a:rPr>
              <a:t>【符合政府的招标要求】让投标更简单</a:t>
            </a:r>
            <a:endParaRPr lang="zh-CN" altLang="en-US" sz="1300" b="1" dirty="0">
              <a:solidFill>
                <a:srgbClr val="FFA10D"/>
              </a:solidFill>
              <a:latin typeface="微软雅黑" panose="020B0503020204020204" charset="-122"/>
              <a:ea typeface="微软雅黑" panose="020B0503020204020204" charset="-122"/>
              <a:cs typeface="+mn-ea"/>
            </a:endParaRPr>
          </a:p>
          <a:p>
            <a:pPr indent="0" fontAlgn="auto">
              <a:lnSpc>
                <a:spcPct val="200000"/>
              </a:lnSpc>
            </a:pPr>
            <a:r>
              <a:rPr lang="zh-CN" altLang="en-US" sz="1300" b="1" dirty="0">
                <a:solidFill>
                  <a:srgbClr val="4A7C04"/>
                </a:solidFill>
                <a:latin typeface="微软雅黑" panose="020B0503020204020204" charset="-122"/>
                <a:ea typeface="微软雅黑" panose="020B0503020204020204" charset="-122"/>
                <a:cs typeface="+mn-ea"/>
              </a:rPr>
              <a:t>【千人千面个性化定制】让功能更完善</a:t>
            </a:r>
            <a:endParaRPr lang="zh-CN" altLang="en-US" sz="1600" b="1" dirty="0">
              <a:solidFill>
                <a:srgbClr val="FFA10D"/>
              </a:solidFill>
              <a:latin typeface="微软雅黑" panose="020B0503020204020204" charset="-122"/>
              <a:ea typeface="微软雅黑" panose="020B0503020204020204" charset="-122"/>
              <a:cs typeface="+mn-ea"/>
            </a:endParaRPr>
          </a:p>
        </p:txBody>
      </p:sp>
      <p:sp>
        <p:nvSpPr>
          <p:cNvPr id="26" name="文本框 25"/>
          <p:cNvSpPr txBox="1"/>
          <p:nvPr/>
        </p:nvSpPr>
        <p:spPr>
          <a:xfrm>
            <a:off x="2896235" y="4756150"/>
            <a:ext cx="6096000" cy="829945"/>
          </a:xfrm>
          <a:prstGeom prst="rect">
            <a:avLst/>
          </a:prstGeom>
          <a:noFill/>
        </p:spPr>
        <p:txBody>
          <a:bodyPr wrap="square" rtlCol="0" anchor="t">
            <a:spAutoFit/>
          </a:bodyPr>
          <a:lstStyle/>
          <a:p>
            <a:pPr indent="0">
              <a:lnSpc>
                <a:spcPct val="200000"/>
              </a:lnSpc>
            </a:pPr>
            <a:r>
              <a:rPr lang="zh-CN" altLang="en-US" sz="1600" b="1" dirty="0">
                <a:solidFill>
                  <a:srgbClr val="4A7C04"/>
                </a:solidFill>
                <a:latin typeface="微软雅黑" panose="020B0503020204020204" charset="-122"/>
                <a:ea typeface="微软雅黑" panose="020B0503020204020204" charset="-122"/>
                <a:cs typeface="+mn-ea"/>
                <a:sym typeface="+mn-ea"/>
              </a:rPr>
              <a:t>【</a:t>
            </a:r>
            <a:r>
              <a:rPr lang="en-US" altLang="zh-CN" sz="1600" b="1" dirty="0">
                <a:solidFill>
                  <a:srgbClr val="4A7C04"/>
                </a:solidFill>
                <a:latin typeface="微软雅黑" panose="020B0503020204020204" charset="-122"/>
                <a:ea typeface="微软雅黑" panose="020B0503020204020204" charset="-122"/>
                <a:cs typeface="+mn-ea"/>
                <a:sym typeface="+mn-ea"/>
              </a:rPr>
              <a:t> </a:t>
            </a:r>
            <a:r>
              <a:rPr lang="zh-CN" altLang="en-US" sz="2400" b="1" dirty="0">
                <a:solidFill>
                  <a:srgbClr val="FFA10D"/>
                </a:solidFill>
                <a:latin typeface="微软雅黑" panose="020B0503020204020204" charset="-122"/>
                <a:ea typeface="微软雅黑" panose="020B0503020204020204" charset="-122"/>
                <a:cs typeface="+mn-ea"/>
                <a:sym typeface="+mn-ea"/>
              </a:rPr>
              <a:t>免费</a:t>
            </a:r>
            <a:r>
              <a:rPr lang="en-US" altLang="zh-CN" sz="2400" b="1" dirty="0">
                <a:solidFill>
                  <a:srgbClr val="FFA10D"/>
                </a:solidFill>
                <a:latin typeface="微软雅黑" panose="020B0503020204020204" charset="-122"/>
                <a:ea typeface="微软雅黑" panose="020B0503020204020204" charset="-122"/>
                <a:cs typeface="+mn-ea"/>
                <a:sym typeface="+mn-ea"/>
              </a:rPr>
              <a:t> </a:t>
            </a:r>
            <a:r>
              <a:rPr lang="zh-CN" altLang="en-US" sz="1600" b="1" dirty="0">
                <a:solidFill>
                  <a:srgbClr val="4A7C04"/>
                </a:solidFill>
                <a:latin typeface="微软雅黑" panose="020B0503020204020204" charset="-122"/>
                <a:ea typeface="微软雅黑" panose="020B0503020204020204" charset="-122"/>
                <a:cs typeface="+mn-ea"/>
                <a:sym typeface="+mn-ea"/>
              </a:rPr>
              <a:t>云端账号</a:t>
            </a:r>
            <a:r>
              <a:rPr lang="en-US" altLang="zh-CN" sz="1600" b="1" dirty="0">
                <a:solidFill>
                  <a:srgbClr val="4A7C04"/>
                </a:solidFill>
                <a:latin typeface="微软雅黑" panose="020B0503020204020204" charset="-122"/>
                <a:ea typeface="微软雅黑" panose="020B0503020204020204" charset="-122"/>
                <a:cs typeface="+mn-ea"/>
                <a:sym typeface="+mn-ea"/>
              </a:rPr>
              <a:t> </a:t>
            </a:r>
            <a:r>
              <a:rPr lang="zh-CN" altLang="en-US" sz="2400" b="1" dirty="0">
                <a:solidFill>
                  <a:srgbClr val="FFA10D"/>
                </a:solidFill>
                <a:latin typeface="微软雅黑" panose="020B0503020204020204" charset="-122"/>
                <a:ea typeface="微软雅黑" panose="020B0503020204020204" charset="-122"/>
                <a:cs typeface="+mn-ea"/>
                <a:sym typeface="+mn-ea"/>
              </a:rPr>
              <a:t>免费</a:t>
            </a:r>
            <a:r>
              <a:rPr lang="en-US" altLang="zh-CN" sz="2400" b="1" dirty="0">
                <a:solidFill>
                  <a:srgbClr val="FFA10D"/>
                </a:solidFill>
                <a:latin typeface="微软雅黑" panose="020B0503020204020204" charset="-122"/>
                <a:ea typeface="微软雅黑" panose="020B0503020204020204" charset="-122"/>
                <a:cs typeface="+mn-ea"/>
                <a:sym typeface="+mn-ea"/>
              </a:rPr>
              <a:t> </a:t>
            </a:r>
            <a:r>
              <a:rPr lang="zh-CN" altLang="en-US" sz="1600" b="1" dirty="0">
                <a:solidFill>
                  <a:srgbClr val="4A7C04"/>
                </a:solidFill>
                <a:latin typeface="微软雅黑" panose="020B0503020204020204" charset="-122"/>
                <a:ea typeface="微软雅黑" panose="020B0503020204020204" charset="-122"/>
                <a:cs typeface="+mn-ea"/>
                <a:sym typeface="+mn-ea"/>
              </a:rPr>
              <a:t>部署】助力农业发展</a:t>
            </a:r>
            <a:endParaRPr lang="zh-CN" altLang="en-US" sz="1600" b="1" dirty="0">
              <a:solidFill>
                <a:srgbClr val="4A7C04"/>
              </a:solidFill>
              <a:latin typeface="微软雅黑" panose="020B0503020204020204" charset="-122"/>
              <a:ea typeface="微软雅黑" panose="020B0503020204020204" charset="-122"/>
              <a:cs typeface="+mn-ea"/>
              <a:sym typeface="+mn-ea"/>
            </a:endParaRPr>
          </a:p>
        </p:txBody>
      </p:sp>
      <p:grpSp>
        <p:nvGrpSpPr>
          <p:cNvPr id="46" name="Group 128"/>
          <p:cNvGrpSpPr/>
          <p:nvPr/>
        </p:nvGrpSpPr>
        <p:grpSpPr>
          <a:xfrm>
            <a:off x="1026160" y="5022312"/>
            <a:ext cx="1737979" cy="574675"/>
            <a:chOff x="2193925" y="492126"/>
            <a:chExt cx="1329656" cy="439738"/>
          </a:xfrm>
          <a:solidFill>
            <a:srgbClr val="578B18"/>
          </a:solidFill>
        </p:grpSpPr>
        <p:sp>
          <p:nvSpPr>
            <p:cNvPr id="27" name="Freeform 298"/>
            <p:cNvSpPr/>
            <p:nvPr/>
          </p:nvSpPr>
          <p:spPr bwMode="auto">
            <a:xfrm>
              <a:off x="3223543" y="492126"/>
              <a:ext cx="300038" cy="266700"/>
            </a:xfrm>
            <a:custGeom>
              <a:avLst/>
              <a:gdLst/>
              <a:ahLst/>
              <a:cxnLst>
                <a:cxn ang="0">
                  <a:pos x="186" y="97"/>
                </a:cxn>
                <a:cxn ang="0">
                  <a:pos x="186" y="97"/>
                </a:cxn>
                <a:cxn ang="0">
                  <a:pos x="183" y="94"/>
                </a:cxn>
                <a:cxn ang="0">
                  <a:pos x="178" y="92"/>
                </a:cxn>
                <a:cxn ang="0">
                  <a:pos x="161" y="88"/>
                </a:cxn>
                <a:cxn ang="0">
                  <a:pos x="130" y="81"/>
                </a:cxn>
                <a:cxn ang="0">
                  <a:pos x="90" y="4"/>
                </a:cxn>
                <a:cxn ang="0">
                  <a:pos x="75" y="0"/>
                </a:cxn>
                <a:cxn ang="0">
                  <a:pos x="83" y="72"/>
                </a:cxn>
                <a:cxn ang="0">
                  <a:pos x="43" y="64"/>
                </a:cxn>
                <a:cxn ang="0">
                  <a:pos x="26" y="32"/>
                </a:cxn>
                <a:cxn ang="0">
                  <a:pos x="18" y="31"/>
                </a:cxn>
                <a:cxn ang="0">
                  <a:pos x="18" y="34"/>
                </a:cxn>
                <a:cxn ang="0">
                  <a:pos x="16" y="33"/>
                </a:cxn>
                <a:cxn ang="0">
                  <a:pos x="19" y="69"/>
                </a:cxn>
                <a:cxn ang="0">
                  <a:pos x="19" y="75"/>
                </a:cxn>
                <a:cxn ang="0">
                  <a:pos x="17" y="80"/>
                </a:cxn>
                <a:cxn ang="0">
                  <a:pos x="0" y="111"/>
                </a:cxn>
                <a:cxn ang="0">
                  <a:pos x="2" y="112"/>
                </a:cxn>
                <a:cxn ang="0">
                  <a:pos x="0" y="114"/>
                </a:cxn>
                <a:cxn ang="0">
                  <a:pos x="9" y="117"/>
                </a:cxn>
                <a:cxn ang="0">
                  <a:pos x="38" y="95"/>
                </a:cxn>
                <a:cxn ang="0">
                  <a:pos x="77" y="102"/>
                </a:cxn>
                <a:cxn ang="0">
                  <a:pos x="41" y="165"/>
                </a:cxn>
                <a:cxn ang="0">
                  <a:pos x="57" y="168"/>
                </a:cxn>
                <a:cxn ang="0">
                  <a:pos x="124" y="111"/>
                </a:cxn>
                <a:cxn ang="0">
                  <a:pos x="155" y="118"/>
                </a:cxn>
                <a:cxn ang="0">
                  <a:pos x="173" y="121"/>
                </a:cxn>
                <a:cxn ang="0">
                  <a:pos x="173" y="121"/>
                </a:cxn>
                <a:cxn ang="0">
                  <a:pos x="177" y="121"/>
                </a:cxn>
                <a:cxn ang="0">
                  <a:pos x="181" y="119"/>
                </a:cxn>
                <a:cxn ang="0">
                  <a:pos x="181" y="119"/>
                </a:cxn>
                <a:cxn ang="0">
                  <a:pos x="186" y="115"/>
                </a:cxn>
                <a:cxn ang="0">
                  <a:pos x="188" y="112"/>
                </a:cxn>
                <a:cxn ang="0">
                  <a:pos x="189" y="109"/>
                </a:cxn>
                <a:cxn ang="0">
                  <a:pos x="189" y="109"/>
                </a:cxn>
                <a:cxn ang="0">
                  <a:pos x="189" y="109"/>
                </a:cxn>
                <a:cxn ang="0">
                  <a:pos x="189" y="109"/>
                </a:cxn>
                <a:cxn ang="0">
                  <a:pos x="189" y="109"/>
                </a:cxn>
                <a:cxn ang="0">
                  <a:pos x="189" y="109"/>
                </a:cxn>
                <a:cxn ang="0">
                  <a:pos x="189" y="106"/>
                </a:cxn>
                <a:cxn ang="0">
                  <a:pos x="189" y="102"/>
                </a:cxn>
                <a:cxn ang="0">
                  <a:pos x="186" y="97"/>
                </a:cxn>
                <a:cxn ang="0">
                  <a:pos x="186" y="97"/>
                </a:cxn>
              </a:cxnLst>
              <a:rect l="0" t="0" r="r" b="b"/>
              <a:pathLst>
                <a:path w="189" h="168">
                  <a:moveTo>
                    <a:pt x="186" y="97"/>
                  </a:moveTo>
                  <a:lnTo>
                    <a:pt x="186" y="97"/>
                  </a:lnTo>
                  <a:lnTo>
                    <a:pt x="183" y="94"/>
                  </a:lnTo>
                  <a:lnTo>
                    <a:pt x="178" y="92"/>
                  </a:lnTo>
                  <a:lnTo>
                    <a:pt x="161" y="88"/>
                  </a:lnTo>
                  <a:lnTo>
                    <a:pt x="130" y="81"/>
                  </a:lnTo>
                  <a:lnTo>
                    <a:pt x="90" y="4"/>
                  </a:lnTo>
                  <a:lnTo>
                    <a:pt x="75" y="0"/>
                  </a:lnTo>
                  <a:lnTo>
                    <a:pt x="83" y="72"/>
                  </a:lnTo>
                  <a:lnTo>
                    <a:pt x="43" y="64"/>
                  </a:lnTo>
                  <a:lnTo>
                    <a:pt x="26" y="32"/>
                  </a:lnTo>
                  <a:lnTo>
                    <a:pt x="18" y="31"/>
                  </a:lnTo>
                  <a:lnTo>
                    <a:pt x="18" y="34"/>
                  </a:lnTo>
                  <a:lnTo>
                    <a:pt x="16" y="33"/>
                  </a:lnTo>
                  <a:lnTo>
                    <a:pt x="19" y="69"/>
                  </a:lnTo>
                  <a:lnTo>
                    <a:pt x="19" y="75"/>
                  </a:lnTo>
                  <a:lnTo>
                    <a:pt x="17" y="80"/>
                  </a:lnTo>
                  <a:lnTo>
                    <a:pt x="0" y="111"/>
                  </a:lnTo>
                  <a:lnTo>
                    <a:pt x="2" y="112"/>
                  </a:lnTo>
                  <a:lnTo>
                    <a:pt x="0" y="114"/>
                  </a:lnTo>
                  <a:lnTo>
                    <a:pt x="9" y="117"/>
                  </a:lnTo>
                  <a:lnTo>
                    <a:pt x="38" y="95"/>
                  </a:lnTo>
                  <a:lnTo>
                    <a:pt x="77" y="102"/>
                  </a:lnTo>
                  <a:lnTo>
                    <a:pt x="41" y="165"/>
                  </a:lnTo>
                  <a:lnTo>
                    <a:pt x="57" y="168"/>
                  </a:lnTo>
                  <a:lnTo>
                    <a:pt x="124" y="111"/>
                  </a:lnTo>
                  <a:lnTo>
                    <a:pt x="155" y="118"/>
                  </a:lnTo>
                  <a:lnTo>
                    <a:pt x="173" y="121"/>
                  </a:lnTo>
                  <a:lnTo>
                    <a:pt x="173" y="121"/>
                  </a:lnTo>
                  <a:lnTo>
                    <a:pt x="177" y="121"/>
                  </a:lnTo>
                  <a:lnTo>
                    <a:pt x="181" y="119"/>
                  </a:lnTo>
                  <a:lnTo>
                    <a:pt x="181" y="119"/>
                  </a:lnTo>
                  <a:lnTo>
                    <a:pt x="186" y="115"/>
                  </a:lnTo>
                  <a:lnTo>
                    <a:pt x="188" y="112"/>
                  </a:lnTo>
                  <a:lnTo>
                    <a:pt x="189" y="109"/>
                  </a:lnTo>
                  <a:lnTo>
                    <a:pt x="189" y="109"/>
                  </a:lnTo>
                  <a:lnTo>
                    <a:pt x="189" y="109"/>
                  </a:lnTo>
                  <a:lnTo>
                    <a:pt x="189" y="109"/>
                  </a:lnTo>
                  <a:lnTo>
                    <a:pt x="189" y="109"/>
                  </a:lnTo>
                  <a:lnTo>
                    <a:pt x="189" y="109"/>
                  </a:lnTo>
                  <a:lnTo>
                    <a:pt x="189" y="106"/>
                  </a:lnTo>
                  <a:lnTo>
                    <a:pt x="189" y="102"/>
                  </a:lnTo>
                  <a:lnTo>
                    <a:pt x="186" y="97"/>
                  </a:lnTo>
                  <a:lnTo>
                    <a:pt x="186" y="97"/>
                  </a:lnTo>
                  <a:close/>
                </a:path>
              </a:pathLst>
            </a:custGeom>
            <a:grpFill/>
            <a:ln w="9525">
              <a:noFill/>
              <a:round/>
            </a:ln>
          </p:spPr>
          <p:txBody>
            <a:bodyPr vert="horz" wrap="square" lIns="91440" tIns="45720" rIns="91440" bIns="45720" numCol="1" anchor="t" anchorCtr="0" compatLnSpc="1"/>
            <a:lstStyle/>
            <a:p>
              <a:endParaRPr lang="en-US"/>
            </a:p>
          </p:txBody>
        </p:sp>
        <p:sp>
          <p:nvSpPr>
            <p:cNvPr id="28" name="Freeform 299"/>
            <p:cNvSpPr/>
            <p:nvPr/>
          </p:nvSpPr>
          <p:spPr bwMode="auto">
            <a:xfrm>
              <a:off x="2570163" y="669926"/>
              <a:ext cx="53975" cy="30163"/>
            </a:xfrm>
            <a:custGeom>
              <a:avLst/>
              <a:gdLst/>
              <a:ahLst/>
              <a:cxnLst>
                <a:cxn ang="0">
                  <a:pos x="0" y="12"/>
                </a:cxn>
                <a:cxn ang="0">
                  <a:pos x="3" y="19"/>
                </a:cxn>
                <a:cxn ang="0">
                  <a:pos x="3" y="19"/>
                </a:cxn>
                <a:cxn ang="0">
                  <a:pos x="34" y="7"/>
                </a:cxn>
                <a:cxn ang="0">
                  <a:pos x="32" y="0"/>
                </a:cxn>
                <a:cxn ang="0">
                  <a:pos x="32" y="0"/>
                </a:cxn>
                <a:cxn ang="0">
                  <a:pos x="0" y="12"/>
                </a:cxn>
                <a:cxn ang="0">
                  <a:pos x="0" y="12"/>
                </a:cxn>
              </a:cxnLst>
              <a:rect l="0" t="0" r="r" b="b"/>
              <a:pathLst>
                <a:path w="34" h="19">
                  <a:moveTo>
                    <a:pt x="0" y="12"/>
                  </a:moveTo>
                  <a:lnTo>
                    <a:pt x="3" y="19"/>
                  </a:lnTo>
                  <a:lnTo>
                    <a:pt x="3" y="19"/>
                  </a:lnTo>
                  <a:lnTo>
                    <a:pt x="34" y="7"/>
                  </a:lnTo>
                  <a:lnTo>
                    <a:pt x="32" y="0"/>
                  </a:lnTo>
                  <a:lnTo>
                    <a:pt x="32" y="0"/>
                  </a:lnTo>
                  <a:lnTo>
                    <a:pt x="0" y="12"/>
                  </a:lnTo>
                  <a:lnTo>
                    <a:pt x="0" y="12"/>
                  </a:lnTo>
                  <a:close/>
                </a:path>
              </a:pathLst>
            </a:custGeom>
            <a:grpFill/>
            <a:ln w="9525">
              <a:noFill/>
              <a:round/>
            </a:ln>
          </p:spPr>
          <p:txBody>
            <a:bodyPr vert="horz" wrap="square" lIns="91440" tIns="45720" rIns="91440" bIns="45720" numCol="1" anchor="t" anchorCtr="0" compatLnSpc="1"/>
            <a:lstStyle/>
            <a:p>
              <a:endParaRPr lang="en-US"/>
            </a:p>
          </p:txBody>
        </p:sp>
        <p:sp>
          <p:nvSpPr>
            <p:cNvPr id="132" name="Freeform 300"/>
            <p:cNvSpPr/>
            <p:nvPr/>
          </p:nvSpPr>
          <p:spPr bwMode="auto">
            <a:xfrm>
              <a:off x="2470150" y="712788"/>
              <a:ext cx="53975" cy="31750"/>
            </a:xfrm>
            <a:custGeom>
              <a:avLst/>
              <a:gdLst/>
              <a:ahLst/>
              <a:cxnLst>
                <a:cxn ang="0">
                  <a:pos x="0" y="15"/>
                </a:cxn>
                <a:cxn ang="0">
                  <a:pos x="3" y="20"/>
                </a:cxn>
                <a:cxn ang="0">
                  <a:pos x="3" y="20"/>
                </a:cxn>
                <a:cxn ang="0">
                  <a:pos x="34" y="6"/>
                </a:cxn>
                <a:cxn ang="0">
                  <a:pos x="30" y="0"/>
                </a:cxn>
                <a:cxn ang="0">
                  <a:pos x="30" y="0"/>
                </a:cxn>
                <a:cxn ang="0">
                  <a:pos x="0" y="15"/>
                </a:cxn>
                <a:cxn ang="0">
                  <a:pos x="0" y="15"/>
                </a:cxn>
              </a:cxnLst>
              <a:rect l="0" t="0" r="r" b="b"/>
              <a:pathLst>
                <a:path w="34" h="20">
                  <a:moveTo>
                    <a:pt x="0" y="15"/>
                  </a:moveTo>
                  <a:lnTo>
                    <a:pt x="3" y="20"/>
                  </a:lnTo>
                  <a:lnTo>
                    <a:pt x="3" y="20"/>
                  </a:lnTo>
                  <a:lnTo>
                    <a:pt x="34" y="6"/>
                  </a:lnTo>
                  <a:lnTo>
                    <a:pt x="30" y="0"/>
                  </a:lnTo>
                  <a:lnTo>
                    <a:pt x="30" y="0"/>
                  </a:lnTo>
                  <a:lnTo>
                    <a:pt x="0" y="15"/>
                  </a:lnTo>
                  <a:lnTo>
                    <a:pt x="0" y="15"/>
                  </a:lnTo>
                  <a:close/>
                </a:path>
              </a:pathLst>
            </a:custGeom>
            <a:grpFill/>
            <a:ln w="9525">
              <a:noFill/>
              <a:round/>
            </a:ln>
          </p:spPr>
          <p:txBody>
            <a:bodyPr vert="horz" wrap="square" lIns="91440" tIns="45720" rIns="91440" bIns="45720" numCol="1" anchor="t" anchorCtr="0" compatLnSpc="1"/>
            <a:lstStyle/>
            <a:p>
              <a:endParaRPr lang="en-US"/>
            </a:p>
          </p:txBody>
        </p:sp>
        <p:sp>
          <p:nvSpPr>
            <p:cNvPr id="133" name="Freeform 301"/>
            <p:cNvSpPr/>
            <p:nvPr/>
          </p:nvSpPr>
          <p:spPr bwMode="auto">
            <a:xfrm>
              <a:off x="2371725" y="762001"/>
              <a:ext cx="53975" cy="38100"/>
            </a:xfrm>
            <a:custGeom>
              <a:avLst/>
              <a:gdLst/>
              <a:ahLst/>
              <a:cxnLst>
                <a:cxn ang="0">
                  <a:pos x="0" y="18"/>
                </a:cxn>
                <a:cxn ang="0">
                  <a:pos x="5" y="24"/>
                </a:cxn>
                <a:cxn ang="0">
                  <a:pos x="5" y="24"/>
                </a:cxn>
                <a:cxn ang="0">
                  <a:pos x="34" y="6"/>
                </a:cxn>
                <a:cxn ang="0">
                  <a:pos x="31" y="0"/>
                </a:cxn>
                <a:cxn ang="0">
                  <a:pos x="31" y="0"/>
                </a:cxn>
                <a:cxn ang="0">
                  <a:pos x="0" y="18"/>
                </a:cxn>
                <a:cxn ang="0">
                  <a:pos x="0" y="18"/>
                </a:cxn>
              </a:cxnLst>
              <a:rect l="0" t="0" r="r" b="b"/>
              <a:pathLst>
                <a:path w="34" h="24">
                  <a:moveTo>
                    <a:pt x="0" y="18"/>
                  </a:moveTo>
                  <a:lnTo>
                    <a:pt x="5" y="24"/>
                  </a:lnTo>
                  <a:lnTo>
                    <a:pt x="5" y="24"/>
                  </a:lnTo>
                  <a:lnTo>
                    <a:pt x="34" y="6"/>
                  </a:lnTo>
                  <a:lnTo>
                    <a:pt x="31" y="0"/>
                  </a:lnTo>
                  <a:lnTo>
                    <a:pt x="31" y="0"/>
                  </a:lnTo>
                  <a:lnTo>
                    <a:pt x="0" y="18"/>
                  </a:lnTo>
                  <a:lnTo>
                    <a:pt x="0" y="18"/>
                  </a:lnTo>
                  <a:close/>
                </a:path>
              </a:pathLst>
            </a:custGeom>
            <a:grpFill/>
            <a:ln w="9525">
              <a:noFill/>
              <a:round/>
            </a:ln>
          </p:spPr>
          <p:txBody>
            <a:bodyPr vert="horz" wrap="square" lIns="91440" tIns="45720" rIns="91440" bIns="45720" numCol="1" anchor="t" anchorCtr="0" compatLnSpc="1"/>
            <a:lstStyle/>
            <a:p>
              <a:endParaRPr lang="en-US"/>
            </a:p>
          </p:txBody>
        </p:sp>
        <p:sp>
          <p:nvSpPr>
            <p:cNvPr id="134" name="Freeform 302"/>
            <p:cNvSpPr/>
            <p:nvPr/>
          </p:nvSpPr>
          <p:spPr bwMode="auto">
            <a:xfrm>
              <a:off x="2193925" y="885826"/>
              <a:ext cx="49213" cy="46038"/>
            </a:xfrm>
            <a:custGeom>
              <a:avLst/>
              <a:gdLst/>
              <a:ahLst/>
              <a:cxnLst>
                <a:cxn ang="0">
                  <a:pos x="0" y="23"/>
                </a:cxn>
                <a:cxn ang="0">
                  <a:pos x="5" y="29"/>
                </a:cxn>
                <a:cxn ang="0">
                  <a:pos x="5" y="29"/>
                </a:cxn>
                <a:cxn ang="0">
                  <a:pos x="31" y="6"/>
                </a:cxn>
                <a:cxn ang="0">
                  <a:pos x="27" y="0"/>
                </a:cxn>
                <a:cxn ang="0">
                  <a:pos x="27" y="0"/>
                </a:cxn>
                <a:cxn ang="0">
                  <a:pos x="0" y="23"/>
                </a:cxn>
                <a:cxn ang="0">
                  <a:pos x="0" y="23"/>
                </a:cxn>
              </a:cxnLst>
              <a:rect l="0" t="0" r="r" b="b"/>
              <a:pathLst>
                <a:path w="31" h="29">
                  <a:moveTo>
                    <a:pt x="0" y="23"/>
                  </a:moveTo>
                  <a:lnTo>
                    <a:pt x="5" y="29"/>
                  </a:lnTo>
                  <a:lnTo>
                    <a:pt x="5" y="29"/>
                  </a:lnTo>
                  <a:lnTo>
                    <a:pt x="31" y="6"/>
                  </a:lnTo>
                  <a:lnTo>
                    <a:pt x="27" y="0"/>
                  </a:lnTo>
                  <a:lnTo>
                    <a:pt x="27" y="0"/>
                  </a:lnTo>
                  <a:lnTo>
                    <a:pt x="0" y="23"/>
                  </a:lnTo>
                  <a:lnTo>
                    <a:pt x="0" y="23"/>
                  </a:lnTo>
                  <a:close/>
                </a:path>
              </a:pathLst>
            </a:custGeom>
            <a:grpFill/>
            <a:ln w="9525">
              <a:noFill/>
              <a:round/>
            </a:ln>
          </p:spPr>
          <p:txBody>
            <a:bodyPr vert="horz" wrap="square" lIns="91440" tIns="45720" rIns="91440" bIns="45720" numCol="1" anchor="t" anchorCtr="0" compatLnSpc="1"/>
            <a:lstStyle/>
            <a:p>
              <a:endParaRPr lang="en-US"/>
            </a:p>
          </p:txBody>
        </p:sp>
        <p:sp>
          <p:nvSpPr>
            <p:cNvPr id="29" name="Freeform 303"/>
            <p:cNvSpPr/>
            <p:nvPr/>
          </p:nvSpPr>
          <p:spPr bwMode="auto">
            <a:xfrm>
              <a:off x="2279650" y="820738"/>
              <a:ext cx="50800" cy="39688"/>
            </a:xfrm>
            <a:custGeom>
              <a:avLst/>
              <a:gdLst/>
              <a:ahLst/>
              <a:cxnLst>
                <a:cxn ang="0">
                  <a:pos x="0" y="19"/>
                </a:cxn>
                <a:cxn ang="0">
                  <a:pos x="4" y="25"/>
                </a:cxn>
                <a:cxn ang="0">
                  <a:pos x="4" y="25"/>
                </a:cxn>
                <a:cxn ang="0">
                  <a:pos x="32" y="5"/>
                </a:cxn>
                <a:cxn ang="0">
                  <a:pos x="29" y="0"/>
                </a:cxn>
                <a:cxn ang="0">
                  <a:pos x="29" y="0"/>
                </a:cxn>
                <a:cxn ang="0">
                  <a:pos x="0" y="19"/>
                </a:cxn>
                <a:cxn ang="0">
                  <a:pos x="0" y="19"/>
                </a:cxn>
              </a:cxnLst>
              <a:rect l="0" t="0" r="r" b="b"/>
              <a:pathLst>
                <a:path w="32" h="25">
                  <a:moveTo>
                    <a:pt x="0" y="19"/>
                  </a:moveTo>
                  <a:lnTo>
                    <a:pt x="4" y="25"/>
                  </a:lnTo>
                  <a:lnTo>
                    <a:pt x="4" y="25"/>
                  </a:lnTo>
                  <a:lnTo>
                    <a:pt x="32" y="5"/>
                  </a:lnTo>
                  <a:lnTo>
                    <a:pt x="29" y="0"/>
                  </a:lnTo>
                  <a:lnTo>
                    <a:pt x="29" y="0"/>
                  </a:lnTo>
                  <a:lnTo>
                    <a:pt x="0" y="19"/>
                  </a:lnTo>
                  <a:lnTo>
                    <a:pt x="0" y="19"/>
                  </a:lnTo>
                  <a:close/>
                </a:path>
              </a:pathLst>
            </a:custGeom>
            <a:grpFill/>
            <a:ln w="9525">
              <a:noFill/>
              <a:round/>
            </a:ln>
          </p:spPr>
          <p:txBody>
            <a:bodyPr vert="horz" wrap="square" lIns="91440" tIns="45720" rIns="91440" bIns="45720" numCol="1" anchor="t" anchorCtr="0" compatLnSpc="1"/>
            <a:lstStyle/>
            <a:p>
              <a:endParaRPr lang="en-US"/>
            </a:p>
          </p:txBody>
        </p:sp>
        <p:sp>
          <p:nvSpPr>
            <p:cNvPr id="30" name="Freeform 304"/>
            <p:cNvSpPr/>
            <p:nvPr/>
          </p:nvSpPr>
          <p:spPr bwMode="auto">
            <a:xfrm>
              <a:off x="2998788" y="579438"/>
              <a:ext cx="55563" cy="15875"/>
            </a:xfrm>
            <a:custGeom>
              <a:avLst/>
              <a:gdLst/>
              <a:ahLst/>
              <a:cxnLst>
                <a:cxn ang="0">
                  <a:pos x="1" y="10"/>
                </a:cxn>
                <a:cxn ang="0">
                  <a:pos x="1" y="10"/>
                </a:cxn>
                <a:cxn ang="0">
                  <a:pos x="35" y="7"/>
                </a:cxn>
                <a:cxn ang="0">
                  <a:pos x="35" y="0"/>
                </a:cxn>
                <a:cxn ang="0">
                  <a:pos x="35" y="0"/>
                </a:cxn>
                <a:cxn ang="0">
                  <a:pos x="0" y="3"/>
                </a:cxn>
                <a:cxn ang="0">
                  <a:pos x="1" y="10"/>
                </a:cxn>
              </a:cxnLst>
              <a:rect l="0" t="0" r="r" b="b"/>
              <a:pathLst>
                <a:path w="35" h="10">
                  <a:moveTo>
                    <a:pt x="1" y="10"/>
                  </a:moveTo>
                  <a:lnTo>
                    <a:pt x="1" y="10"/>
                  </a:lnTo>
                  <a:lnTo>
                    <a:pt x="35" y="7"/>
                  </a:lnTo>
                  <a:lnTo>
                    <a:pt x="35" y="0"/>
                  </a:lnTo>
                  <a:lnTo>
                    <a:pt x="35" y="0"/>
                  </a:lnTo>
                  <a:lnTo>
                    <a:pt x="0" y="3"/>
                  </a:lnTo>
                  <a:lnTo>
                    <a:pt x="1" y="10"/>
                  </a:lnTo>
                  <a:close/>
                </a:path>
              </a:pathLst>
            </a:custGeom>
            <a:grpFill/>
            <a:ln w="9525">
              <a:noFill/>
              <a:round/>
            </a:ln>
          </p:spPr>
          <p:txBody>
            <a:bodyPr vert="horz" wrap="square" lIns="91440" tIns="45720" rIns="91440" bIns="45720" numCol="1" anchor="t" anchorCtr="0" compatLnSpc="1"/>
            <a:lstStyle/>
            <a:p>
              <a:endParaRPr lang="en-US"/>
            </a:p>
          </p:txBody>
        </p:sp>
        <p:sp>
          <p:nvSpPr>
            <p:cNvPr id="31" name="Freeform 306"/>
            <p:cNvSpPr/>
            <p:nvPr/>
          </p:nvSpPr>
          <p:spPr bwMode="auto">
            <a:xfrm>
              <a:off x="3108325" y="576263"/>
              <a:ext cx="57150" cy="12700"/>
            </a:xfrm>
            <a:custGeom>
              <a:avLst/>
              <a:gdLst/>
              <a:ahLst/>
              <a:cxnLst>
                <a:cxn ang="0">
                  <a:pos x="2" y="8"/>
                </a:cxn>
                <a:cxn ang="0">
                  <a:pos x="2" y="8"/>
                </a:cxn>
                <a:cxn ang="0">
                  <a:pos x="36" y="7"/>
                </a:cxn>
                <a:cxn ang="0">
                  <a:pos x="36" y="0"/>
                </a:cxn>
                <a:cxn ang="0">
                  <a:pos x="36" y="0"/>
                </a:cxn>
                <a:cxn ang="0">
                  <a:pos x="0" y="0"/>
                </a:cxn>
                <a:cxn ang="0">
                  <a:pos x="2" y="8"/>
                </a:cxn>
              </a:cxnLst>
              <a:rect l="0" t="0" r="r" b="b"/>
              <a:pathLst>
                <a:path w="36" h="8">
                  <a:moveTo>
                    <a:pt x="2" y="8"/>
                  </a:moveTo>
                  <a:lnTo>
                    <a:pt x="2" y="8"/>
                  </a:lnTo>
                  <a:lnTo>
                    <a:pt x="36" y="7"/>
                  </a:lnTo>
                  <a:lnTo>
                    <a:pt x="36" y="0"/>
                  </a:lnTo>
                  <a:lnTo>
                    <a:pt x="36" y="0"/>
                  </a:lnTo>
                  <a:lnTo>
                    <a:pt x="0" y="0"/>
                  </a:lnTo>
                  <a:lnTo>
                    <a:pt x="2" y="8"/>
                  </a:lnTo>
                  <a:close/>
                </a:path>
              </a:pathLst>
            </a:custGeom>
            <a:grpFill/>
            <a:ln w="9525">
              <a:noFill/>
              <a:round/>
            </a:ln>
          </p:spPr>
          <p:txBody>
            <a:bodyPr vert="horz" wrap="square" lIns="91440" tIns="45720" rIns="91440" bIns="45720" numCol="1" anchor="t" anchorCtr="0" compatLnSpc="1"/>
            <a:lstStyle/>
            <a:p>
              <a:endParaRPr lang="en-US"/>
            </a:p>
          </p:txBody>
        </p:sp>
        <p:sp>
          <p:nvSpPr>
            <p:cNvPr id="140" name="Freeform 308"/>
            <p:cNvSpPr/>
            <p:nvPr/>
          </p:nvSpPr>
          <p:spPr bwMode="auto">
            <a:xfrm>
              <a:off x="2889250" y="590551"/>
              <a:ext cx="55563" cy="19050"/>
            </a:xfrm>
            <a:custGeom>
              <a:avLst/>
              <a:gdLst/>
              <a:ahLst/>
              <a:cxnLst>
                <a:cxn ang="0">
                  <a:pos x="1" y="12"/>
                </a:cxn>
                <a:cxn ang="0">
                  <a:pos x="1" y="12"/>
                </a:cxn>
                <a:cxn ang="0">
                  <a:pos x="35" y="7"/>
                </a:cxn>
                <a:cxn ang="0">
                  <a:pos x="34" y="0"/>
                </a:cxn>
                <a:cxn ang="0">
                  <a:pos x="34" y="0"/>
                </a:cxn>
                <a:cxn ang="0">
                  <a:pos x="0" y="5"/>
                </a:cxn>
                <a:cxn ang="0">
                  <a:pos x="1" y="12"/>
                </a:cxn>
              </a:cxnLst>
              <a:rect l="0" t="0" r="r" b="b"/>
              <a:pathLst>
                <a:path w="35" h="12">
                  <a:moveTo>
                    <a:pt x="1" y="12"/>
                  </a:moveTo>
                  <a:lnTo>
                    <a:pt x="1" y="12"/>
                  </a:lnTo>
                  <a:lnTo>
                    <a:pt x="35" y="7"/>
                  </a:lnTo>
                  <a:lnTo>
                    <a:pt x="34" y="0"/>
                  </a:lnTo>
                  <a:lnTo>
                    <a:pt x="34" y="0"/>
                  </a:lnTo>
                  <a:lnTo>
                    <a:pt x="0" y="5"/>
                  </a:lnTo>
                  <a:lnTo>
                    <a:pt x="1" y="12"/>
                  </a:lnTo>
                  <a:close/>
                </a:path>
              </a:pathLst>
            </a:custGeom>
            <a:grpFill/>
            <a:ln w="9525">
              <a:noFill/>
              <a:round/>
            </a:ln>
          </p:spPr>
          <p:txBody>
            <a:bodyPr vert="horz" wrap="square" lIns="91440" tIns="45720" rIns="91440" bIns="45720" numCol="1" anchor="t" anchorCtr="0" compatLnSpc="1"/>
            <a:lstStyle/>
            <a:p>
              <a:endParaRPr lang="en-US"/>
            </a:p>
          </p:txBody>
        </p:sp>
        <p:sp>
          <p:nvSpPr>
            <p:cNvPr id="141" name="Freeform 309"/>
            <p:cNvSpPr/>
            <p:nvPr/>
          </p:nvSpPr>
          <p:spPr bwMode="auto">
            <a:xfrm>
              <a:off x="2781300" y="609601"/>
              <a:ext cx="55563" cy="22225"/>
            </a:xfrm>
            <a:custGeom>
              <a:avLst/>
              <a:gdLst/>
              <a:ahLst/>
              <a:cxnLst>
                <a:cxn ang="0">
                  <a:pos x="0" y="7"/>
                </a:cxn>
                <a:cxn ang="0">
                  <a:pos x="1" y="14"/>
                </a:cxn>
                <a:cxn ang="0">
                  <a:pos x="1" y="14"/>
                </a:cxn>
                <a:cxn ang="0">
                  <a:pos x="35" y="6"/>
                </a:cxn>
                <a:cxn ang="0">
                  <a:pos x="34" y="0"/>
                </a:cxn>
                <a:cxn ang="0">
                  <a:pos x="34" y="0"/>
                </a:cxn>
                <a:cxn ang="0">
                  <a:pos x="0" y="7"/>
                </a:cxn>
                <a:cxn ang="0">
                  <a:pos x="0" y="7"/>
                </a:cxn>
              </a:cxnLst>
              <a:rect l="0" t="0" r="r" b="b"/>
              <a:pathLst>
                <a:path w="35" h="14">
                  <a:moveTo>
                    <a:pt x="0" y="7"/>
                  </a:moveTo>
                  <a:lnTo>
                    <a:pt x="1" y="14"/>
                  </a:lnTo>
                  <a:lnTo>
                    <a:pt x="1" y="14"/>
                  </a:lnTo>
                  <a:lnTo>
                    <a:pt x="35" y="6"/>
                  </a:lnTo>
                  <a:lnTo>
                    <a:pt x="34" y="0"/>
                  </a:lnTo>
                  <a:lnTo>
                    <a:pt x="34" y="0"/>
                  </a:lnTo>
                  <a:lnTo>
                    <a:pt x="0" y="7"/>
                  </a:lnTo>
                  <a:lnTo>
                    <a:pt x="0" y="7"/>
                  </a:lnTo>
                  <a:close/>
                </a:path>
              </a:pathLst>
            </a:custGeom>
            <a:grpFill/>
            <a:ln w="9525">
              <a:noFill/>
              <a:round/>
            </a:ln>
          </p:spPr>
          <p:txBody>
            <a:bodyPr vert="horz" wrap="square" lIns="91440" tIns="45720" rIns="91440" bIns="45720" numCol="1" anchor="t" anchorCtr="0" compatLnSpc="1"/>
            <a:lstStyle/>
            <a:p>
              <a:endParaRPr lang="en-US"/>
            </a:p>
          </p:txBody>
        </p:sp>
        <p:sp>
          <p:nvSpPr>
            <p:cNvPr id="142" name="Freeform 310"/>
            <p:cNvSpPr/>
            <p:nvPr/>
          </p:nvSpPr>
          <p:spPr bwMode="auto">
            <a:xfrm>
              <a:off x="2673350" y="635001"/>
              <a:ext cx="57150" cy="26988"/>
            </a:xfrm>
            <a:custGeom>
              <a:avLst/>
              <a:gdLst/>
              <a:ahLst/>
              <a:cxnLst>
                <a:cxn ang="0">
                  <a:pos x="0" y="10"/>
                </a:cxn>
                <a:cxn ang="0">
                  <a:pos x="2" y="17"/>
                </a:cxn>
                <a:cxn ang="0">
                  <a:pos x="2" y="17"/>
                </a:cxn>
                <a:cxn ang="0">
                  <a:pos x="36" y="7"/>
                </a:cxn>
                <a:cxn ang="0">
                  <a:pos x="34" y="0"/>
                </a:cxn>
                <a:cxn ang="0">
                  <a:pos x="34" y="0"/>
                </a:cxn>
                <a:cxn ang="0">
                  <a:pos x="0" y="10"/>
                </a:cxn>
                <a:cxn ang="0">
                  <a:pos x="0" y="10"/>
                </a:cxn>
              </a:cxnLst>
              <a:rect l="0" t="0" r="r" b="b"/>
              <a:pathLst>
                <a:path w="36" h="17">
                  <a:moveTo>
                    <a:pt x="0" y="10"/>
                  </a:moveTo>
                  <a:lnTo>
                    <a:pt x="2" y="17"/>
                  </a:lnTo>
                  <a:lnTo>
                    <a:pt x="2" y="17"/>
                  </a:lnTo>
                  <a:lnTo>
                    <a:pt x="36" y="7"/>
                  </a:lnTo>
                  <a:lnTo>
                    <a:pt x="34" y="0"/>
                  </a:lnTo>
                  <a:lnTo>
                    <a:pt x="34" y="0"/>
                  </a:lnTo>
                  <a:lnTo>
                    <a:pt x="0" y="10"/>
                  </a:lnTo>
                  <a:lnTo>
                    <a:pt x="0" y="10"/>
                  </a:lnTo>
                  <a:close/>
                </a:path>
              </a:pathLst>
            </a:custGeom>
            <a:grpFill/>
            <a:ln w="9525">
              <a:noFill/>
              <a:round/>
            </a:ln>
          </p:spPr>
          <p:txBody>
            <a:bodyPr vert="horz" wrap="square" lIns="91440" tIns="45720" rIns="91440" bIns="45720" numCol="1" anchor="t" anchorCtr="0" compatLnSpc="1"/>
            <a:lstStyle/>
            <a:p>
              <a:endParaRPr lang="en-US"/>
            </a:p>
          </p:txBody>
        </p:sp>
      </p:grpSp>
      <p:sp>
        <p:nvSpPr>
          <p:cNvPr id="18" name="文本框 17"/>
          <p:cNvSpPr txBox="1"/>
          <p:nvPr/>
        </p:nvSpPr>
        <p:spPr>
          <a:xfrm>
            <a:off x="4414520" y="1194435"/>
            <a:ext cx="3365500" cy="2491740"/>
          </a:xfrm>
          <a:prstGeom prst="rect">
            <a:avLst/>
          </a:prstGeom>
          <a:noFill/>
          <a:ln w="9525">
            <a:noFill/>
          </a:ln>
        </p:spPr>
        <p:txBody>
          <a:bodyPr wrap="square">
            <a:spAutoFit/>
          </a:bodyPr>
          <a:lstStyle/>
          <a:p>
            <a:pPr indent="0" fontAlgn="auto">
              <a:lnSpc>
                <a:spcPct val="200000"/>
              </a:lnSpc>
            </a:pPr>
            <a:r>
              <a:rPr lang="zh-CN" altLang="en-US" sz="1300" b="1" dirty="0">
                <a:solidFill>
                  <a:srgbClr val="FFA10D"/>
                </a:solidFill>
                <a:latin typeface="微软雅黑" panose="020B0503020204020204" charset="-122"/>
                <a:ea typeface="微软雅黑" panose="020B0503020204020204" charset="-122"/>
                <a:cs typeface="+mn-ea"/>
              </a:rPr>
              <a:t>【离线超限差值低电量】让报警更多样</a:t>
            </a:r>
            <a:endParaRPr lang="zh-CN" altLang="en-US" sz="1300" b="1" dirty="0">
              <a:solidFill>
                <a:srgbClr val="FFA10D"/>
              </a:solidFill>
              <a:latin typeface="微软雅黑" panose="020B0503020204020204" charset="-122"/>
              <a:ea typeface="微软雅黑" panose="020B0503020204020204" charset="-122"/>
              <a:cs typeface="+mn-ea"/>
            </a:endParaRPr>
          </a:p>
          <a:p>
            <a:pPr indent="0" fontAlgn="auto">
              <a:lnSpc>
                <a:spcPct val="200000"/>
              </a:lnSpc>
            </a:pPr>
            <a:r>
              <a:rPr lang="zh-CN" altLang="en-US" sz="1300" b="1" dirty="0">
                <a:solidFill>
                  <a:srgbClr val="4A7C04"/>
                </a:solidFill>
                <a:latin typeface="微软雅黑" panose="020B0503020204020204" charset="-122"/>
                <a:ea typeface="微软雅黑" panose="020B0503020204020204" charset="-122"/>
                <a:cs typeface="+mn-ea"/>
              </a:rPr>
              <a:t>【数据报表随时查和导】让历史可追溯</a:t>
            </a:r>
            <a:endParaRPr lang="zh-CN" altLang="en-US" sz="1300" b="1" dirty="0">
              <a:solidFill>
                <a:srgbClr val="FFA10D"/>
              </a:solidFill>
              <a:latin typeface="微软雅黑" panose="020B0503020204020204" charset="-122"/>
              <a:ea typeface="微软雅黑" panose="020B0503020204020204" charset="-122"/>
              <a:cs typeface="+mn-ea"/>
            </a:endParaRPr>
          </a:p>
          <a:p>
            <a:pPr fontAlgn="auto">
              <a:lnSpc>
                <a:spcPct val="200000"/>
              </a:lnSpc>
            </a:pPr>
            <a:r>
              <a:rPr lang="zh-CN" altLang="en-US" sz="1300" b="1" dirty="0">
                <a:solidFill>
                  <a:srgbClr val="FFA10D"/>
                </a:solidFill>
                <a:latin typeface="微软雅黑" panose="020B0503020204020204" charset="-122"/>
                <a:ea typeface="微软雅黑" panose="020B0503020204020204" charset="-122"/>
                <a:cs typeface="+mn-ea"/>
              </a:rPr>
              <a:t>【生产全方位精准把控】让管理更简单</a:t>
            </a:r>
            <a:endParaRPr lang="zh-CN" altLang="en-US" sz="1300" b="1" dirty="0">
              <a:solidFill>
                <a:srgbClr val="FFA10D"/>
              </a:solidFill>
              <a:latin typeface="微软雅黑" panose="020B0503020204020204" charset="-122"/>
              <a:ea typeface="微软雅黑" panose="020B0503020204020204" charset="-122"/>
              <a:cs typeface="+mn-ea"/>
            </a:endParaRPr>
          </a:p>
          <a:p>
            <a:pPr indent="0" fontAlgn="auto">
              <a:lnSpc>
                <a:spcPct val="200000"/>
              </a:lnSpc>
            </a:pPr>
            <a:r>
              <a:rPr lang="zh-CN" altLang="en-US" sz="1300" b="1" dirty="0">
                <a:solidFill>
                  <a:srgbClr val="4A7C04"/>
                </a:solidFill>
                <a:latin typeface="微软雅黑" panose="020B0503020204020204" charset="-122"/>
                <a:ea typeface="微软雅黑" panose="020B0503020204020204" charset="-122"/>
                <a:cs typeface="+mn-ea"/>
              </a:rPr>
              <a:t>【农产品溯源追溯体系】让质量更可靠</a:t>
            </a:r>
            <a:endParaRPr lang="zh-CN" altLang="en-US" sz="1300" b="1" dirty="0">
              <a:solidFill>
                <a:srgbClr val="FFA10D"/>
              </a:solidFill>
              <a:latin typeface="微软雅黑" panose="020B0503020204020204" charset="-122"/>
              <a:ea typeface="微软雅黑" panose="020B0503020204020204" charset="-122"/>
              <a:cs typeface="+mn-ea"/>
            </a:endParaRPr>
          </a:p>
          <a:p>
            <a:pPr fontAlgn="auto">
              <a:lnSpc>
                <a:spcPct val="200000"/>
              </a:lnSpc>
            </a:pPr>
            <a:r>
              <a:rPr lang="zh-CN" altLang="en-US" sz="1300" b="1" dirty="0">
                <a:solidFill>
                  <a:srgbClr val="FFA10D"/>
                </a:solidFill>
                <a:latin typeface="微软雅黑" panose="020B0503020204020204" charset="-122"/>
                <a:ea typeface="微软雅黑" panose="020B0503020204020204" charset="-122"/>
                <a:cs typeface="+mn-ea"/>
              </a:rPr>
              <a:t>【科技化大屏数据展示】科技实用并存</a:t>
            </a:r>
            <a:endParaRPr lang="zh-CN" altLang="en-US" sz="1300" b="1" dirty="0">
              <a:solidFill>
                <a:srgbClr val="FFA10D"/>
              </a:solidFill>
              <a:latin typeface="微软雅黑" panose="020B0503020204020204" charset="-122"/>
              <a:ea typeface="微软雅黑" panose="020B0503020204020204" charset="-122"/>
              <a:cs typeface="+mn-ea"/>
            </a:endParaRPr>
          </a:p>
          <a:p>
            <a:pPr indent="0" fontAlgn="auto">
              <a:lnSpc>
                <a:spcPct val="200000"/>
              </a:lnSpc>
            </a:pPr>
            <a:r>
              <a:rPr lang="zh-CN" altLang="en-US" sz="1300" b="1" dirty="0">
                <a:solidFill>
                  <a:srgbClr val="4A7C04"/>
                </a:solidFill>
                <a:latin typeface="微软雅黑" panose="020B0503020204020204" charset="-122"/>
                <a:ea typeface="微软雅黑" panose="020B0503020204020204" charset="-122"/>
                <a:cs typeface="+mn-ea"/>
                <a:sym typeface="+mn-ea"/>
              </a:rPr>
              <a:t>【多用户共享同步管理】让信息更高效</a:t>
            </a:r>
            <a:endParaRPr lang="zh-CN" altLang="en-US" sz="1300" b="1" dirty="0">
              <a:solidFill>
                <a:srgbClr val="4A7C04"/>
              </a:solidFill>
              <a:latin typeface="微软雅黑" panose="020B0503020204020204" charset="-122"/>
              <a:ea typeface="微软雅黑" panose="020B0503020204020204" charset="-122"/>
              <a:cs typeface="+mn-ea"/>
            </a:endParaRPr>
          </a:p>
        </p:txBody>
      </p:sp>
      <p:grpSp>
        <p:nvGrpSpPr>
          <p:cNvPr id="59" name="Group 19"/>
          <p:cNvGrpSpPr/>
          <p:nvPr/>
        </p:nvGrpSpPr>
        <p:grpSpPr>
          <a:xfrm flipV="1">
            <a:off x="6118860" y="740507"/>
            <a:ext cx="1960880" cy="574675"/>
            <a:chOff x="2193925" y="492126"/>
            <a:chExt cx="1500188" cy="439738"/>
          </a:xfrm>
          <a:solidFill>
            <a:srgbClr val="BADA5C">
              <a:alpha val="50000"/>
            </a:srgbClr>
          </a:solidFill>
        </p:grpSpPr>
        <p:sp>
          <p:nvSpPr>
            <p:cNvPr id="60" name="Freeform 298"/>
            <p:cNvSpPr/>
            <p:nvPr/>
          </p:nvSpPr>
          <p:spPr bwMode="auto">
            <a:xfrm>
              <a:off x="3394075" y="492126"/>
              <a:ext cx="300038" cy="266700"/>
            </a:xfrm>
            <a:custGeom>
              <a:avLst/>
              <a:gdLst/>
              <a:ahLst/>
              <a:cxnLst>
                <a:cxn ang="0">
                  <a:pos x="186" y="97"/>
                </a:cxn>
                <a:cxn ang="0">
                  <a:pos x="186" y="97"/>
                </a:cxn>
                <a:cxn ang="0">
                  <a:pos x="183" y="94"/>
                </a:cxn>
                <a:cxn ang="0">
                  <a:pos x="178" y="92"/>
                </a:cxn>
                <a:cxn ang="0">
                  <a:pos x="161" y="88"/>
                </a:cxn>
                <a:cxn ang="0">
                  <a:pos x="130" y="81"/>
                </a:cxn>
                <a:cxn ang="0">
                  <a:pos x="90" y="4"/>
                </a:cxn>
                <a:cxn ang="0">
                  <a:pos x="75" y="0"/>
                </a:cxn>
                <a:cxn ang="0">
                  <a:pos x="83" y="72"/>
                </a:cxn>
                <a:cxn ang="0">
                  <a:pos x="43" y="64"/>
                </a:cxn>
                <a:cxn ang="0">
                  <a:pos x="26" y="32"/>
                </a:cxn>
                <a:cxn ang="0">
                  <a:pos x="18" y="31"/>
                </a:cxn>
                <a:cxn ang="0">
                  <a:pos x="18" y="34"/>
                </a:cxn>
                <a:cxn ang="0">
                  <a:pos x="16" y="33"/>
                </a:cxn>
                <a:cxn ang="0">
                  <a:pos x="19" y="69"/>
                </a:cxn>
                <a:cxn ang="0">
                  <a:pos x="19" y="75"/>
                </a:cxn>
                <a:cxn ang="0">
                  <a:pos x="17" y="80"/>
                </a:cxn>
                <a:cxn ang="0">
                  <a:pos x="0" y="111"/>
                </a:cxn>
                <a:cxn ang="0">
                  <a:pos x="2" y="112"/>
                </a:cxn>
                <a:cxn ang="0">
                  <a:pos x="0" y="114"/>
                </a:cxn>
                <a:cxn ang="0">
                  <a:pos x="9" y="117"/>
                </a:cxn>
                <a:cxn ang="0">
                  <a:pos x="38" y="95"/>
                </a:cxn>
                <a:cxn ang="0">
                  <a:pos x="77" y="102"/>
                </a:cxn>
                <a:cxn ang="0">
                  <a:pos x="41" y="165"/>
                </a:cxn>
                <a:cxn ang="0">
                  <a:pos x="57" y="168"/>
                </a:cxn>
                <a:cxn ang="0">
                  <a:pos x="124" y="111"/>
                </a:cxn>
                <a:cxn ang="0">
                  <a:pos x="155" y="118"/>
                </a:cxn>
                <a:cxn ang="0">
                  <a:pos x="173" y="121"/>
                </a:cxn>
                <a:cxn ang="0">
                  <a:pos x="173" y="121"/>
                </a:cxn>
                <a:cxn ang="0">
                  <a:pos x="177" y="121"/>
                </a:cxn>
                <a:cxn ang="0">
                  <a:pos x="181" y="119"/>
                </a:cxn>
                <a:cxn ang="0">
                  <a:pos x="181" y="119"/>
                </a:cxn>
                <a:cxn ang="0">
                  <a:pos x="186" y="115"/>
                </a:cxn>
                <a:cxn ang="0">
                  <a:pos x="188" y="112"/>
                </a:cxn>
                <a:cxn ang="0">
                  <a:pos x="189" y="109"/>
                </a:cxn>
                <a:cxn ang="0">
                  <a:pos x="189" y="109"/>
                </a:cxn>
                <a:cxn ang="0">
                  <a:pos x="189" y="109"/>
                </a:cxn>
                <a:cxn ang="0">
                  <a:pos x="189" y="109"/>
                </a:cxn>
                <a:cxn ang="0">
                  <a:pos x="189" y="109"/>
                </a:cxn>
                <a:cxn ang="0">
                  <a:pos x="189" y="109"/>
                </a:cxn>
                <a:cxn ang="0">
                  <a:pos x="189" y="106"/>
                </a:cxn>
                <a:cxn ang="0">
                  <a:pos x="189" y="102"/>
                </a:cxn>
                <a:cxn ang="0">
                  <a:pos x="186" y="97"/>
                </a:cxn>
                <a:cxn ang="0">
                  <a:pos x="186" y="97"/>
                </a:cxn>
              </a:cxnLst>
              <a:rect l="0" t="0" r="r" b="b"/>
              <a:pathLst>
                <a:path w="189" h="168">
                  <a:moveTo>
                    <a:pt x="186" y="97"/>
                  </a:moveTo>
                  <a:lnTo>
                    <a:pt x="186" y="97"/>
                  </a:lnTo>
                  <a:lnTo>
                    <a:pt x="183" y="94"/>
                  </a:lnTo>
                  <a:lnTo>
                    <a:pt x="178" y="92"/>
                  </a:lnTo>
                  <a:lnTo>
                    <a:pt x="161" y="88"/>
                  </a:lnTo>
                  <a:lnTo>
                    <a:pt x="130" y="81"/>
                  </a:lnTo>
                  <a:lnTo>
                    <a:pt x="90" y="4"/>
                  </a:lnTo>
                  <a:lnTo>
                    <a:pt x="75" y="0"/>
                  </a:lnTo>
                  <a:lnTo>
                    <a:pt x="83" y="72"/>
                  </a:lnTo>
                  <a:lnTo>
                    <a:pt x="43" y="64"/>
                  </a:lnTo>
                  <a:lnTo>
                    <a:pt x="26" y="32"/>
                  </a:lnTo>
                  <a:lnTo>
                    <a:pt x="18" y="31"/>
                  </a:lnTo>
                  <a:lnTo>
                    <a:pt x="18" y="34"/>
                  </a:lnTo>
                  <a:lnTo>
                    <a:pt x="16" y="33"/>
                  </a:lnTo>
                  <a:lnTo>
                    <a:pt x="19" y="69"/>
                  </a:lnTo>
                  <a:lnTo>
                    <a:pt x="19" y="75"/>
                  </a:lnTo>
                  <a:lnTo>
                    <a:pt x="17" y="80"/>
                  </a:lnTo>
                  <a:lnTo>
                    <a:pt x="0" y="111"/>
                  </a:lnTo>
                  <a:lnTo>
                    <a:pt x="2" y="112"/>
                  </a:lnTo>
                  <a:lnTo>
                    <a:pt x="0" y="114"/>
                  </a:lnTo>
                  <a:lnTo>
                    <a:pt x="9" y="117"/>
                  </a:lnTo>
                  <a:lnTo>
                    <a:pt x="38" y="95"/>
                  </a:lnTo>
                  <a:lnTo>
                    <a:pt x="77" y="102"/>
                  </a:lnTo>
                  <a:lnTo>
                    <a:pt x="41" y="165"/>
                  </a:lnTo>
                  <a:lnTo>
                    <a:pt x="57" y="168"/>
                  </a:lnTo>
                  <a:lnTo>
                    <a:pt x="124" y="111"/>
                  </a:lnTo>
                  <a:lnTo>
                    <a:pt x="155" y="118"/>
                  </a:lnTo>
                  <a:lnTo>
                    <a:pt x="173" y="121"/>
                  </a:lnTo>
                  <a:lnTo>
                    <a:pt x="173" y="121"/>
                  </a:lnTo>
                  <a:lnTo>
                    <a:pt x="177" y="121"/>
                  </a:lnTo>
                  <a:lnTo>
                    <a:pt x="181" y="119"/>
                  </a:lnTo>
                  <a:lnTo>
                    <a:pt x="181" y="119"/>
                  </a:lnTo>
                  <a:lnTo>
                    <a:pt x="186" y="115"/>
                  </a:lnTo>
                  <a:lnTo>
                    <a:pt x="188" y="112"/>
                  </a:lnTo>
                  <a:lnTo>
                    <a:pt x="189" y="109"/>
                  </a:lnTo>
                  <a:lnTo>
                    <a:pt x="189" y="109"/>
                  </a:lnTo>
                  <a:lnTo>
                    <a:pt x="189" y="109"/>
                  </a:lnTo>
                  <a:lnTo>
                    <a:pt x="189" y="109"/>
                  </a:lnTo>
                  <a:lnTo>
                    <a:pt x="189" y="109"/>
                  </a:lnTo>
                  <a:lnTo>
                    <a:pt x="189" y="109"/>
                  </a:lnTo>
                  <a:lnTo>
                    <a:pt x="189" y="106"/>
                  </a:lnTo>
                  <a:lnTo>
                    <a:pt x="189" y="102"/>
                  </a:lnTo>
                  <a:lnTo>
                    <a:pt x="186" y="97"/>
                  </a:lnTo>
                  <a:lnTo>
                    <a:pt x="186" y="97"/>
                  </a:lnTo>
                  <a:close/>
                </a:path>
              </a:pathLst>
            </a:custGeom>
            <a:grpFill/>
            <a:ln w="9525">
              <a:noFill/>
              <a:round/>
            </a:ln>
          </p:spPr>
          <p:txBody>
            <a:bodyPr vert="horz" wrap="square" lIns="91440" tIns="45720" rIns="91440" bIns="45720" numCol="1" anchor="t" anchorCtr="0" compatLnSpc="1"/>
            <a:lstStyle/>
            <a:p>
              <a:endParaRPr lang="en-US"/>
            </a:p>
          </p:txBody>
        </p:sp>
        <p:sp>
          <p:nvSpPr>
            <p:cNvPr id="61" name="Freeform 299"/>
            <p:cNvSpPr/>
            <p:nvPr/>
          </p:nvSpPr>
          <p:spPr bwMode="auto">
            <a:xfrm>
              <a:off x="2570163" y="669926"/>
              <a:ext cx="53975" cy="30163"/>
            </a:xfrm>
            <a:custGeom>
              <a:avLst/>
              <a:gdLst/>
              <a:ahLst/>
              <a:cxnLst>
                <a:cxn ang="0">
                  <a:pos x="0" y="12"/>
                </a:cxn>
                <a:cxn ang="0">
                  <a:pos x="3" y="19"/>
                </a:cxn>
                <a:cxn ang="0">
                  <a:pos x="3" y="19"/>
                </a:cxn>
                <a:cxn ang="0">
                  <a:pos x="34" y="7"/>
                </a:cxn>
                <a:cxn ang="0">
                  <a:pos x="32" y="0"/>
                </a:cxn>
                <a:cxn ang="0">
                  <a:pos x="32" y="0"/>
                </a:cxn>
                <a:cxn ang="0">
                  <a:pos x="0" y="12"/>
                </a:cxn>
                <a:cxn ang="0">
                  <a:pos x="0" y="12"/>
                </a:cxn>
              </a:cxnLst>
              <a:rect l="0" t="0" r="r" b="b"/>
              <a:pathLst>
                <a:path w="34" h="19">
                  <a:moveTo>
                    <a:pt x="0" y="12"/>
                  </a:moveTo>
                  <a:lnTo>
                    <a:pt x="3" y="19"/>
                  </a:lnTo>
                  <a:lnTo>
                    <a:pt x="3" y="19"/>
                  </a:lnTo>
                  <a:lnTo>
                    <a:pt x="34" y="7"/>
                  </a:lnTo>
                  <a:lnTo>
                    <a:pt x="32" y="0"/>
                  </a:lnTo>
                  <a:lnTo>
                    <a:pt x="32" y="0"/>
                  </a:lnTo>
                  <a:lnTo>
                    <a:pt x="0" y="12"/>
                  </a:lnTo>
                  <a:lnTo>
                    <a:pt x="0" y="12"/>
                  </a:lnTo>
                  <a:close/>
                </a:path>
              </a:pathLst>
            </a:custGeom>
            <a:grpFill/>
            <a:ln w="9525">
              <a:noFill/>
              <a:round/>
            </a:ln>
          </p:spPr>
          <p:txBody>
            <a:bodyPr vert="horz" wrap="square" lIns="91440" tIns="45720" rIns="91440" bIns="45720" numCol="1" anchor="t" anchorCtr="0" compatLnSpc="1"/>
            <a:lstStyle/>
            <a:p>
              <a:endParaRPr lang="en-US"/>
            </a:p>
          </p:txBody>
        </p:sp>
        <p:sp>
          <p:nvSpPr>
            <p:cNvPr id="62" name="Freeform 300"/>
            <p:cNvSpPr/>
            <p:nvPr/>
          </p:nvSpPr>
          <p:spPr bwMode="auto">
            <a:xfrm>
              <a:off x="2470150" y="712788"/>
              <a:ext cx="53975" cy="31750"/>
            </a:xfrm>
            <a:custGeom>
              <a:avLst/>
              <a:gdLst/>
              <a:ahLst/>
              <a:cxnLst>
                <a:cxn ang="0">
                  <a:pos x="0" y="15"/>
                </a:cxn>
                <a:cxn ang="0">
                  <a:pos x="3" y="20"/>
                </a:cxn>
                <a:cxn ang="0">
                  <a:pos x="3" y="20"/>
                </a:cxn>
                <a:cxn ang="0">
                  <a:pos x="34" y="6"/>
                </a:cxn>
                <a:cxn ang="0">
                  <a:pos x="30" y="0"/>
                </a:cxn>
                <a:cxn ang="0">
                  <a:pos x="30" y="0"/>
                </a:cxn>
                <a:cxn ang="0">
                  <a:pos x="0" y="15"/>
                </a:cxn>
                <a:cxn ang="0">
                  <a:pos x="0" y="15"/>
                </a:cxn>
              </a:cxnLst>
              <a:rect l="0" t="0" r="r" b="b"/>
              <a:pathLst>
                <a:path w="34" h="20">
                  <a:moveTo>
                    <a:pt x="0" y="15"/>
                  </a:moveTo>
                  <a:lnTo>
                    <a:pt x="3" y="20"/>
                  </a:lnTo>
                  <a:lnTo>
                    <a:pt x="3" y="20"/>
                  </a:lnTo>
                  <a:lnTo>
                    <a:pt x="34" y="6"/>
                  </a:lnTo>
                  <a:lnTo>
                    <a:pt x="30" y="0"/>
                  </a:lnTo>
                  <a:lnTo>
                    <a:pt x="30" y="0"/>
                  </a:lnTo>
                  <a:lnTo>
                    <a:pt x="0" y="15"/>
                  </a:lnTo>
                  <a:lnTo>
                    <a:pt x="0" y="15"/>
                  </a:lnTo>
                  <a:close/>
                </a:path>
              </a:pathLst>
            </a:custGeom>
            <a:grpFill/>
            <a:ln w="9525">
              <a:noFill/>
              <a:round/>
            </a:ln>
          </p:spPr>
          <p:txBody>
            <a:bodyPr vert="horz" wrap="square" lIns="91440" tIns="45720" rIns="91440" bIns="45720" numCol="1" anchor="t" anchorCtr="0" compatLnSpc="1"/>
            <a:lstStyle/>
            <a:p>
              <a:endParaRPr lang="en-US"/>
            </a:p>
          </p:txBody>
        </p:sp>
        <p:sp>
          <p:nvSpPr>
            <p:cNvPr id="63" name="Freeform 301"/>
            <p:cNvSpPr/>
            <p:nvPr/>
          </p:nvSpPr>
          <p:spPr bwMode="auto">
            <a:xfrm>
              <a:off x="2371725" y="762001"/>
              <a:ext cx="53975" cy="38100"/>
            </a:xfrm>
            <a:custGeom>
              <a:avLst/>
              <a:gdLst/>
              <a:ahLst/>
              <a:cxnLst>
                <a:cxn ang="0">
                  <a:pos x="0" y="18"/>
                </a:cxn>
                <a:cxn ang="0">
                  <a:pos x="5" y="24"/>
                </a:cxn>
                <a:cxn ang="0">
                  <a:pos x="5" y="24"/>
                </a:cxn>
                <a:cxn ang="0">
                  <a:pos x="34" y="6"/>
                </a:cxn>
                <a:cxn ang="0">
                  <a:pos x="31" y="0"/>
                </a:cxn>
                <a:cxn ang="0">
                  <a:pos x="31" y="0"/>
                </a:cxn>
                <a:cxn ang="0">
                  <a:pos x="0" y="18"/>
                </a:cxn>
                <a:cxn ang="0">
                  <a:pos x="0" y="18"/>
                </a:cxn>
              </a:cxnLst>
              <a:rect l="0" t="0" r="r" b="b"/>
              <a:pathLst>
                <a:path w="34" h="24">
                  <a:moveTo>
                    <a:pt x="0" y="18"/>
                  </a:moveTo>
                  <a:lnTo>
                    <a:pt x="5" y="24"/>
                  </a:lnTo>
                  <a:lnTo>
                    <a:pt x="5" y="24"/>
                  </a:lnTo>
                  <a:lnTo>
                    <a:pt x="34" y="6"/>
                  </a:lnTo>
                  <a:lnTo>
                    <a:pt x="31" y="0"/>
                  </a:lnTo>
                  <a:lnTo>
                    <a:pt x="31" y="0"/>
                  </a:lnTo>
                  <a:lnTo>
                    <a:pt x="0" y="18"/>
                  </a:lnTo>
                  <a:lnTo>
                    <a:pt x="0" y="18"/>
                  </a:lnTo>
                  <a:close/>
                </a:path>
              </a:pathLst>
            </a:custGeom>
            <a:grpFill/>
            <a:ln w="9525">
              <a:noFill/>
              <a:round/>
            </a:ln>
          </p:spPr>
          <p:txBody>
            <a:bodyPr vert="horz" wrap="square" lIns="91440" tIns="45720" rIns="91440" bIns="45720" numCol="1" anchor="t" anchorCtr="0" compatLnSpc="1"/>
            <a:lstStyle/>
            <a:p>
              <a:endParaRPr lang="en-US"/>
            </a:p>
          </p:txBody>
        </p:sp>
        <p:sp>
          <p:nvSpPr>
            <p:cNvPr id="64" name="Freeform 302"/>
            <p:cNvSpPr/>
            <p:nvPr/>
          </p:nvSpPr>
          <p:spPr bwMode="auto">
            <a:xfrm>
              <a:off x="2193925" y="885826"/>
              <a:ext cx="49213" cy="46038"/>
            </a:xfrm>
            <a:custGeom>
              <a:avLst/>
              <a:gdLst/>
              <a:ahLst/>
              <a:cxnLst>
                <a:cxn ang="0">
                  <a:pos x="0" y="23"/>
                </a:cxn>
                <a:cxn ang="0">
                  <a:pos x="5" y="29"/>
                </a:cxn>
                <a:cxn ang="0">
                  <a:pos x="5" y="29"/>
                </a:cxn>
                <a:cxn ang="0">
                  <a:pos x="31" y="6"/>
                </a:cxn>
                <a:cxn ang="0">
                  <a:pos x="27" y="0"/>
                </a:cxn>
                <a:cxn ang="0">
                  <a:pos x="27" y="0"/>
                </a:cxn>
                <a:cxn ang="0">
                  <a:pos x="0" y="23"/>
                </a:cxn>
                <a:cxn ang="0">
                  <a:pos x="0" y="23"/>
                </a:cxn>
              </a:cxnLst>
              <a:rect l="0" t="0" r="r" b="b"/>
              <a:pathLst>
                <a:path w="31" h="29">
                  <a:moveTo>
                    <a:pt x="0" y="23"/>
                  </a:moveTo>
                  <a:lnTo>
                    <a:pt x="5" y="29"/>
                  </a:lnTo>
                  <a:lnTo>
                    <a:pt x="5" y="29"/>
                  </a:lnTo>
                  <a:lnTo>
                    <a:pt x="31" y="6"/>
                  </a:lnTo>
                  <a:lnTo>
                    <a:pt x="27" y="0"/>
                  </a:lnTo>
                  <a:lnTo>
                    <a:pt x="27" y="0"/>
                  </a:lnTo>
                  <a:lnTo>
                    <a:pt x="0" y="23"/>
                  </a:lnTo>
                  <a:lnTo>
                    <a:pt x="0" y="23"/>
                  </a:lnTo>
                  <a:close/>
                </a:path>
              </a:pathLst>
            </a:custGeom>
            <a:grpFill/>
            <a:ln w="9525">
              <a:noFill/>
              <a:round/>
            </a:ln>
          </p:spPr>
          <p:txBody>
            <a:bodyPr vert="horz" wrap="square" lIns="91440" tIns="45720" rIns="91440" bIns="45720" numCol="1" anchor="t" anchorCtr="0" compatLnSpc="1"/>
            <a:lstStyle/>
            <a:p>
              <a:endParaRPr lang="en-US"/>
            </a:p>
          </p:txBody>
        </p:sp>
        <p:sp>
          <p:nvSpPr>
            <p:cNvPr id="65" name="Freeform 303"/>
            <p:cNvSpPr/>
            <p:nvPr/>
          </p:nvSpPr>
          <p:spPr bwMode="auto">
            <a:xfrm>
              <a:off x="2279650" y="820738"/>
              <a:ext cx="50800" cy="39688"/>
            </a:xfrm>
            <a:custGeom>
              <a:avLst/>
              <a:gdLst/>
              <a:ahLst/>
              <a:cxnLst>
                <a:cxn ang="0">
                  <a:pos x="0" y="19"/>
                </a:cxn>
                <a:cxn ang="0">
                  <a:pos x="4" y="25"/>
                </a:cxn>
                <a:cxn ang="0">
                  <a:pos x="4" y="25"/>
                </a:cxn>
                <a:cxn ang="0">
                  <a:pos x="32" y="5"/>
                </a:cxn>
                <a:cxn ang="0">
                  <a:pos x="29" y="0"/>
                </a:cxn>
                <a:cxn ang="0">
                  <a:pos x="29" y="0"/>
                </a:cxn>
                <a:cxn ang="0">
                  <a:pos x="0" y="19"/>
                </a:cxn>
                <a:cxn ang="0">
                  <a:pos x="0" y="19"/>
                </a:cxn>
              </a:cxnLst>
              <a:rect l="0" t="0" r="r" b="b"/>
              <a:pathLst>
                <a:path w="32" h="25">
                  <a:moveTo>
                    <a:pt x="0" y="19"/>
                  </a:moveTo>
                  <a:lnTo>
                    <a:pt x="4" y="25"/>
                  </a:lnTo>
                  <a:lnTo>
                    <a:pt x="4" y="25"/>
                  </a:lnTo>
                  <a:lnTo>
                    <a:pt x="32" y="5"/>
                  </a:lnTo>
                  <a:lnTo>
                    <a:pt x="29" y="0"/>
                  </a:lnTo>
                  <a:lnTo>
                    <a:pt x="29" y="0"/>
                  </a:lnTo>
                  <a:lnTo>
                    <a:pt x="0" y="19"/>
                  </a:lnTo>
                  <a:lnTo>
                    <a:pt x="0" y="19"/>
                  </a:lnTo>
                  <a:close/>
                </a:path>
              </a:pathLst>
            </a:custGeom>
            <a:grpFill/>
            <a:ln w="9525">
              <a:noFill/>
              <a:round/>
            </a:ln>
          </p:spPr>
          <p:txBody>
            <a:bodyPr vert="horz" wrap="square" lIns="91440" tIns="45720" rIns="91440" bIns="45720" numCol="1" anchor="t" anchorCtr="0" compatLnSpc="1"/>
            <a:lstStyle/>
            <a:p>
              <a:endParaRPr lang="en-US"/>
            </a:p>
          </p:txBody>
        </p:sp>
        <p:sp>
          <p:nvSpPr>
            <p:cNvPr id="66" name="Freeform 304"/>
            <p:cNvSpPr/>
            <p:nvPr/>
          </p:nvSpPr>
          <p:spPr bwMode="auto">
            <a:xfrm>
              <a:off x="2998788" y="579438"/>
              <a:ext cx="55563" cy="15875"/>
            </a:xfrm>
            <a:custGeom>
              <a:avLst/>
              <a:gdLst/>
              <a:ahLst/>
              <a:cxnLst>
                <a:cxn ang="0">
                  <a:pos x="1" y="10"/>
                </a:cxn>
                <a:cxn ang="0">
                  <a:pos x="1" y="10"/>
                </a:cxn>
                <a:cxn ang="0">
                  <a:pos x="35" y="7"/>
                </a:cxn>
                <a:cxn ang="0">
                  <a:pos x="35" y="0"/>
                </a:cxn>
                <a:cxn ang="0">
                  <a:pos x="35" y="0"/>
                </a:cxn>
                <a:cxn ang="0">
                  <a:pos x="0" y="3"/>
                </a:cxn>
                <a:cxn ang="0">
                  <a:pos x="1" y="10"/>
                </a:cxn>
              </a:cxnLst>
              <a:rect l="0" t="0" r="r" b="b"/>
              <a:pathLst>
                <a:path w="35" h="10">
                  <a:moveTo>
                    <a:pt x="1" y="10"/>
                  </a:moveTo>
                  <a:lnTo>
                    <a:pt x="1" y="10"/>
                  </a:lnTo>
                  <a:lnTo>
                    <a:pt x="35" y="7"/>
                  </a:lnTo>
                  <a:lnTo>
                    <a:pt x="35" y="0"/>
                  </a:lnTo>
                  <a:lnTo>
                    <a:pt x="35" y="0"/>
                  </a:lnTo>
                  <a:lnTo>
                    <a:pt x="0" y="3"/>
                  </a:lnTo>
                  <a:lnTo>
                    <a:pt x="1" y="10"/>
                  </a:lnTo>
                  <a:close/>
                </a:path>
              </a:pathLst>
            </a:custGeom>
            <a:grpFill/>
            <a:ln w="9525">
              <a:noFill/>
              <a:round/>
            </a:ln>
          </p:spPr>
          <p:txBody>
            <a:bodyPr vert="horz" wrap="square" lIns="91440" tIns="45720" rIns="91440" bIns="45720" numCol="1" anchor="t" anchorCtr="0" compatLnSpc="1"/>
            <a:lstStyle/>
            <a:p>
              <a:endParaRPr lang="en-US"/>
            </a:p>
          </p:txBody>
        </p:sp>
        <p:sp>
          <p:nvSpPr>
            <p:cNvPr id="67" name="Freeform 305"/>
            <p:cNvSpPr/>
            <p:nvPr/>
          </p:nvSpPr>
          <p:spPr bwMode="auto">
            <a:xfrm>
              <a:off x="3221038" y="576263"/>
              <a:ext cx="55563" cy="14288"/>
            </a:xfrm>
            <a:custGeom>
              <a:avLst/>
              <a:gdLst/>
              <a:ahLst/>
              <a:cxnLst>
                <a:cxn ang="0">
                  <a:pos x="0" y="8"/>
                </a:cxn>
                <a:cxn ang="0">
                  <a:pos x="0" y="8"/>
                </a:cxn>
                <a:cxn ang="0">
                  <a:pos x="35" y="9"/>
                </a:cxn>
                <a:cxn ang="0">
                  <a:pos x="35" y="2"/>
                </a:cxn>
                <a:cxn ang="0">
                  <a:pos x="35" y="2"/>
                </a:cxn>
                <a:cxn ang="0">
                  <a:pos x="0" y="0"/>
                </a:cxn>
                <a:cxn ang="0">
                  <a:pos x="0" y="8"/>
                </a:cxn>
              </a:cxnLst>
              <a:rect l="0" t="0" r="r" b="b"/>
              <a:pathLst>
                <a:path w="35" h="9">
                  <a:moveTo>
                    <a:pt x="0" y="8"/>
                  </a:moveTo>
                  <a:lnTo>
                    <a:pt x="0" y="8"/>
                  </a:lnTo>
                  <a:lnTo>
                    <a:pt x="35" y="9"/>
                  </a:lnTo>
                  <a:lnTo>
                    <a:pt x="35" y="2"/>
                  </a:lnTo>
                  <a:lnTo>
                    <a:pt x="35" y="2"/>
                  </a:lnTo>
                  <a:lnTo>
                    <a:pt x="0" y="0"/>
                  </a:lnTo>
                  <a:lnTo>
                    <a:pt x="0" y="8"/>
                  </a:lnTo>
                  <a:close/>
                </a:path>
              </a:pathLst>
            </a:custGeom>
            <a:grpFill/>
            <a:ln w="9525">
              <a:noFill/>
              <a:round/>
            </a:ln>
          </p:spPr>
          <p:txBody>
            <a:bodyPr vert="horz" wrap="square" lIns="91440" tIns="45720" rIns="91440" bIns="45720" numCol="1" anchor="t" anchorCtr="0" compatLnSpc="1"/>
            <a:lstStyle/>
            <a:p>
              <a:endParaRPr lang="en-US"/>
            </a:p>
          </p:txBody>
        </p:sp>
        <p:sp>
          <p:nvSpPr>
            <p:cNvPr id="68" name="Freeform 306"/>
            <p:cNvSpPr/>
            <p:nvPr/>
          </p:nvSpPr>
          <p:spPr bwMode="auto">
            <a:xfrm>
              <a:off x="3108325" y="576263"/>
              <a:ext cx="57150" cy="12700"/>
            </a:xfrm>
            <a:custGeom>
              <a:avLst/>
              <a:gdLst/>
              <a:ahLst/>
              <a:cxnLst>
                <a:cxn ang="0">
                  <a:pos x="2" y="8"/>
                </a:cxn>
                <a:cxn ang="0">
                  <a:pos x="2" y="8"/>
                </a:cxn>
                <a:cxn ang="0">
                  <a:pos x="36" y="7"/>
                </a:cxn>
                <a:cxn ang="0">
                  <a:pos x="36" y="0"/>
                </a:cxn>
                <a:cxn ang="0">
                  <a:pos x="36" y="0"/>
                </a:cxn>
                <a:cxn ang="0">
                  <a:pos x="0" y="0"/>
                </a:cxn>
                <a:cxn ang="0">
                  <a:pos x="2" y="8"/>
                </a:cxn>
              </a:cxnLst>
              <a:rect l="0" t="0" r="r" b="b"/>
              <a:pathLst>
                <a:path w="36" h="8">
                  <a:moveTo>
                    <a:pt x="2" y="8"/>
                  </a:moveTo>
                  <a:lnTo>
                    <a:pt x="2" y="8"/>
                  </a:lnTo>
                  <a:lnTo>
                    <a:pt x="36" y="7"/>
                  </a:lnTo>
                  <a:lnTo>
                    <a:pt x="36" y="0"/>
                  </a:lnTo>
                  <a:lnTo>
                    <a:pt x="36" y="0"/>
                  </a:lnTo>
                  <a:lnTo>
                    <a:pt x="0" y="0"/>
                  </a:lnTo>
                  <a:lnTo>
                    <a:pt x="2" y="8"/>
                  </a:lnTo>
                  <a:close/>
                </a:path>
              </a:pathLst>
            </a:custGeom>
            <a:grpFill/>
            <a:ln w="9525">
              <a:noFill/>
              <a:round/>
            </a:ln>
          </p:spPr>
          <p:txBody>
            <a:bodyPr vert="horz" wrap="square" lIns="91440" tIns="45720" rIns="91440" bIns="45720" numCol="1" anchor="t" anchorCtr="0" compatLnSpc="1"/>
            <a:lstStyle/>
            <a:p>
              <a:endParaRPr lang="en-US"/>
            </a:p>
          </p:txBody>
        </p:sp>
        <p:sp>
          <p:nvSpPr>
            <p:cNvPr id="69" name="Freeform 307"/>
            <p:cNvSpPr/>
            <p:nvPr/>
          </p:nvSpPr>
          <p:spPr bwMode="auto">
            <a:xfrm>
              <a:off x="3330575" y="584201"/>
              <a:ext cx="55563" cy="20638"/>
            </a:xfrm>
            <a:custGeom>
              <a:avLst/>
              <a:gdLst/>
              <a:ahLst/>
              <a:cxnLst>
                <a:cxn ang="0">
                  <a:pos x="35" y="5"/>
                </a:cxn>
                <a:cxn ang="0">
                  <a:pos x="35" y="5"/>
                </a:cxn>
                <a:cxn ang="0">
                  <a:pos x="26" y="4"/>
                </a:cxn>
                <a:cxn ang="0">
                  <a:pos x="1" y="0"/>
                </a:cxn>
                <a:cxn ang="0">
                  <a:pos x="0" y="7"/>
                </a:cxn>
                <a:cxn ang="0">
                  <a:pos x="0" y="7"/>
                </a:cxn>
                <a:cxn ang="0">
                  <a:pos x="25" y="10"/>
                </a:cxn>
                <a:cxn ang="0">
                  <a:pos x="34" y="13"/>
                </a:cxn>
                <a:cxn ang="0">
                  <a:pos x="35" y="5"/>
                </a:cxn>
              </a:cxnLst>
              <a:rect l="0" t="0" r="r" b="b"/>
              <a:pathLst>
                <a:path w="35" h="13">
                  <a:moveTo>
                    <a:pt x="35" y="5"/>
                  </a:moveTo>
                  <a:lnTo>
                    <a:pt x="35" y="5"/>
                  </a:lnTo>
                  <a:lnTo>
                    <a:pt x="26" y="4"/>
                  </a:lnTo>
                  <a:lnTo>
                    <a:pt x="1" y="0"/>
                  </a:lnTo>
                  <a:lnTo>
                    <a:pt x="0" y="7"/>
                  </a:lnTo>
                  <a:lnTo>
                    <a:pt x="0" y="7"/>
                  </a:lnTo>
                  <a:lnTo>
                    <a:pt x="25" y="10"/>
                  </a:lnTo>
                  <a:lnTo>
                    <a:pt x="34" y="13"/>
                  </a:lnTo>
                  <a:lnTo>
                    <a:pt x="35" y="5"/>
                  </a:lnTo>
                  <a:close/>
                </a:path>
              </a:pathLst>
            </a:custGeom>
            <a:grpFill/>
            <a:ln w="9525">
              <a:noFill/>
              <a:round/>
            </a:ln>
          </p:spPr>
          <p:txBody>
            <a:bodyPr vert="horz" wrap="square" lIns="91440" tIns="45720" rIns="91440" bIns="45720" numCol="1" anchor="t" anchorCtr="0" compatLnSpc="1"/>
            <a:lstStyle/>
            <a:p>
              <a:endParaRPr lang="en-US"/>
            </a:p>
          </p:txBody>
        </p:sp>
        <p:sp>
          <p:nvSpPr>
            <p:cNvPr id="70" name="Freeform 308"/>
            <p:cNvSpPr/>
            <p:nvPr/>
          </p:nvSpPr>
          <p:spPr bwMode="auto">
            <a:xfrm>
              <a:off x="2889250" y="590551"/>
              <a:ext cx="55563" cy="19050"/>
            </a:xfrm>
            <a:custGeom>
              <a:avLst/>
              <a:gdLst/>
              <a:ahLst/>
              <a:cxnLst>
                <a:cxn ang="0">
                  <a:pos x="1" y="12"/>
                </a:cxn>
                <a:cxn ang="0">
                  <a:pos x="1" y="12"/>
                </a:cxn>
                <a:cxn ang="0">
                  <a:pos x="35" y="7"/>
                </a:cxn>
                <a:cxn ang="0">
                  <a:pos x="34" y="0"/>
                </a:cxn>
                <a:cxn ang="0">
                  <a:pos x="34" y="0"/>
                </a:cxn>
                <a:cxn ang="0">
                  <a:pos x="0" y="5"/>
                </a:cxn>
                <a:cxn ang="0">
                  <a:pos x="1" y="12"/>
                </a:cxn>
              </a:cxnLst>
              <a:rect l="0" t="0" r="r" b="b"/>
              <a:pathLst>
                <a:path w="35" h="12">
                  <a:moveTo>
                    <a:pt x="1" y="12"/>
                  </a:moveTo>
                  <a:lnTo>
                    <a:pt x="1" y="12"/>
                  </a:lnTo>
                  <a:lnTo>
                    <a:pt x="35" y="7"/>
                  </a:lnTo>
                  <a:lnTo>
                    <a:pt x="34" y="0"/>
                  </a:lnTo>
                  <a:lnTo>
                    <a:pt x="34" y="0"/>
                  </a:lnTo>
                  <a:lnTo>
                    <a:pt x="0" y="5"/>
                  </a:lnTo>
                  <a:lnTo>
                    <a:pt x="1" y="12"/>
                  </a:lnTo>
                  <a:close/>
                </a:path>
              </a:pathLst>
            </a:custGeom>
            <a:grpFill/>
            <a:ln w="9525">
              <a:noFill/>
              <a:round/>
            </a:ln>
          </p:spPr>
          <p:txBody>
            <a:bodyPr vert="horz" wrap="square" lIns="91440" tIns="45720" rIns="91440" bIns="45720" numCol="1" anchor="t" anchorCtr="0" compatLnSpc="1"/>
            <a:lstStyle/>
            <a:p>
              <a:endParaRPr lang="en-US"/>
            </a:p>
          </p:txBody>
        </p:sp>
        <p:sp>
          <p:nvSpPr>
            <p:cNvPr id="71" name="Freeform 309"/>
            <p:cNvSpPr/>
            <p:nvPr/>
          </p:nvSpPr>
          <p:spPr bwMode="auto">
            <a:xfrm>
              <a:off x="2781300" y="609601"/>
              <a:ext cx="55563" cy="22225"/>
            </a:xfrm>
            <a:custGeom>
              <a:avLst/>
              <a:gdLst/>
              <a:ahLst/>
              <a:cxnLst>
                <a:cxn ang="0">
                  <a:pos x="0" y="7"/>
                </a:cxn>
                <a:cxn ang="0">
                  <a:pos x="1" y="14"/>
                </a:cxn>
                <a:cxn ang="0">
                  <a:pos x="1" y="14"/>
                </a:cxn>
                <a:cxn ang="0">
                  <a:pos x="35" y="6"/>
                </a:cxn>
                <a:cxn ang="0">
                  <a:pos x="34" y="0"/>
                </a:cxn>
                <a:cxn ang="0">
                  <a:pos x="34" y="0"/>
                </a:cxn>
                <a:cxn ang="0">
                  <a:pos x="0" y="7"/>
                </a:cxn>
                <a:cxn ang="0">
                  <a:pos x="0" y="7"/>
                </a:cxn>
              </a:cxnLst>
              <a:rect l="0" t="0" r="r" b="b"/>
              <a:pathLst>
                <a:path w="35" h="14">
                  <a:moveTo>
                    <a:pt x="0" y="7"/>
                  </a:moveTo>
                  <a:lnTo>
                    <a:pt x="1" y="14"/>
                  </a:lnTo>
                  <a:lnTo>
                    <a:pt x="1" y="14"/>
                  </a:lnTo>
                  <a:lnTo>
                    <a:pt x="35" y="6"/>
                  </a:lnTo>
                  <a:lnTo>
                    <a:pt x="34" y="0"/>
                  </a:lnTo>
                  <a:lnTo>
                    <a:pt x="34" y="0"/>
                  </a:lnTo>
                  <a:lnTo>
                    <a:pt x="0" y="7"/>
                  </a:lnTo>
                  <a:lnTo>
                    <a:pt x="0" y="7"/>
                  </a:lnTo>
                  <a:close/>
                </a:path>
              </a:pathLst>
            </a:custGeom>
            <a:grpFill/>
            <a:ln w="9525">
              <a:noFill/>
              <a:round/>
            </a:ln>
          </p:spPr>
          <p:txBody>
            <a:bodyPr vert="horz" wrap="square" lIns="91440" tIns="45720" rIns="91440" bIns="45720" numCol="1" anchor="t" anchorCtr="0" compatLnSpc="1"/>
            <a:lstStyle/>
            <a:p>
              <a:endParaRPr lang="en-US"/>
            </a:p>
          </p:txBody>
        </p:sp>
        <p:sp>
          <p:nvSpPr>
            <p:cNvPr id="72" name="Freeform 310"/>
            <p:cNvSpPr/>
            <p:nvPr/>
          </p:nvSpPr>
          <p:spPr bwMode="auto">
            <a:xfrm>
              <a:off x="2673350" y="635001"/>
              <a:ext cx="57150" cy="26988"/>
            </a:xfrm>
            <a:custGeom>
              <a:avLst/>
              <a:gdLst/>
              <a:ahLst/>
              <a:cxnLst>
                <a:cxn ang="0">
                  <a:pos x="0" y="10"/>
                </a:cxn>
                <a:cxn ang="0">
                  <a:pos x="2" y="17"/>
                </a:cxn>
                <a:cxn ang="0">
                  <a:pos x="2" y="17"/>
                </a:cxn>
                <a:cxn ang="0">
                  <a:pos x="36" y="7"/>
                </a:cxn>
                <a:cxn ang="0">
                  <a:pos x="34" y="0"/>
                </a:cxn>
                <a:cxn ang="0">
                  <a:pos x="34" y="0"/>
                </a:cxn>
                <a:cxn ang="0">
                  <a:pos x="0" y="10"/>
                </a:cxn>
                <a:cxn ang="0">
                  <a:pos x="0" y="10"/>
                </a:cxn>
              </a:cxnLst>
              <a:rect l="0" t="0" r="r" b="b"/>
              <a:pathLst>
                <a:path w="36" h="17">
                  <a:moveTo>
                    <a:pt x="0" y="10"/>
                  </a:moveTo>
                  <a:lnTo>
                    <a:pt x="2" y="17"/>
                  </a:lnTo>
                  <a:lnTo>
                    <a:pt x="2" y="17"/>
                  </a:lnTo>
                  <a:lnTo>
                    <a:pt x="36" y="7"/>
                  </a:lnTo>
                  <a:lnTo>
                    <a:pt x="34" y="0"/>
                  </a:lnTo>
                  <a:lnTo>
                    <a:pt x="34" y="0"/>
                  </a:lnTo>
                  <a:lnTo>
                    <a:pt x="0" y="10"/>
                  </a:lnTo>
                  <a:lnTo>
                    <a:pt x="0" y="10"/>
                  </a:lnTo>
                  <a:close/>
                </a:path>
              </a:pathLst>
            </a:custGeom>
            <a:grpFill/>
            <a:ln w="9525">
              <a:noFill/>
              <a:round/>
            </a:ln>
          </p:spPr>
          <p:txBody>
            <a:bodyPr vert="horz" wrap="square" lIns="91440" tIns="45720" rIns="91440" bIns="45720" numCol="1" anchor="t" anchorCtr="0" compatLnSpc="1"/>
            <a:lstStyle/>
            <a:p>
              <a:endParaRPr lang="en-US"/>
            </a:p>
          </p:txBody>
        </p:sp>
      </p:grpSp>
    </p:spTree>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par>
                                <p:cTn id="8" presetID="14" presetClass="entr" presetSubtype="10" fill="hold" nodeType="withEffect">
                                  <p:stCondLst>
                                    <p:cond delay="0"/>
                                  </p:stCondLst>
                                  <p:childTnLst>
                                    <p:set>
                                      <p:cBhvr>
                                        <p:cTn id="9" dur="1" fill="hold">
                                          <p:stCondLst>
                                            <p:cond delay="0"/>
                                          </p:stCondLst>
                                        </p:cTn>
                                        <p:tgtEl>
                                          <p:spTgt spid="46"/>
                                        </p:tgtEl>
                                        <p:attrNameLst>
                                          <p:attrName>style.visibility</p:attrName>
                                        </p:attrNameLst>
                                      </p:cBhvr>
                                      <p:to>
                                        <p:strVal val="visible"/>
                                      </p:to>
                                    </p:set>
                                    <p:animEffect transition="in" filter="randombar(horizontal)">
                                      <p:cBhvr>
                                        <p:cTn id="10" dur="500"/>
                                        <p:tgtEl>
                                          <p:spTgt spid="46"/>
                                        </p:tgtEl>
                                      </p:cBhvr>
                                    </p:animEffect>
                                  </p:childTnLst>
                                </p:cTn>
                              </p:par>
                              <p:par>
                                <p:cTn id="11" presetID="14" presetClass="entr" presetSubtype="10" fill="hold" nodeType="withEffect">
                                  <p:stCondLst>
                                    <p:cond delay="0"/>
                                  </p:stCondLst>
                                  <p:childTnLst>
                                    <p:set>
                                      <p:cBhvr>
                                        <p:cTn id="12" dur="1" fill="hold">
                                          <p:stCondLst>
                                            <p:cond delay="0"/>
                                          </p:stCondLst>
                                        </p:cTn>
                                        <p:tgtEl>
                                          <p:spTgt spid="59"/>
                                        </p:tgtEl>
                                        <p:attrNameLst>
                                          <p:attrName>style.visibility</p:attrName>
                                        </p:attrNameLst>
                                      </p:cBhvr>
                                      <p:to>
                                        <p:strVal val="visible"/>
                                      </p:to>
                                    </p:set>
                                    <p:animEffect transition="in" filter="randombar(horizontal)">
                                      <p:cBhvr>
                                        <p:cTn id="13" dur="500"/>
                                        <p:tgtEl>
                                          <p:spTgt spid="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任意形状 6"/>
          <p:cNvSpPr/>
          <p:nvPr/>
        </p:nvSpPr>
        <p:spPr>
          <a:xfrm>
            <a:off x="1" y="362607"/>
            <a:ext cx="1387365" cy="220717"/>
          </a:xfrm>
          <a:custGeom>
            <a:avLst/>
            <a:gdLst>
              <a:gd name="connsiteX0" fmla="*/ 0 w 1387365"/>
              <a:gd name="connsiteY0" fmla="*/ 0 h 220717"/>
              <a:gd name="connsiteX1" fmla="*/ 1387365 w 1387365"/>
              <a:gd name="connsiteY1" fmla="*/ 0 h 220717"/>
              <a:gd name="connsiteX2" fmla="*/ 1258188 w 1387365"/>
              <a:gd name="connsiteY2" fmla="*/ 220717 h 220717"/>
              <a:gd name="connsiteX3" fmla="*/ 0 w 1387365"/>
              <a:gd name="connsiteY3" fmla="*/ 220717 h 220717"/>
            </a:gdLst>
            <a:ahLst/>
            <a:cxnLst>
              <a:cxn ang="0">
                <a:pos x="connsiteX0" y="connsiteY0"/>
              </a:cxn>
              <a:cxn ang="0">
                <a:pos x="connsiteX1" y="connsiteY1"/>
              </a:cxn>
              <a:cxn ang="0">
                <a:pos x="connsiteX2" y="connsiteY2"/>
              </a:cxn>
              <a:cxn ang="0">
                <a:pos x="connsiteX3" y="connsiteY3"/>
              </a:cxn>
            </a:cxnLst>
            <a:rect l="l" t="t" r="r" b="b"/>
            <a:pathLst>
              <a:path w="1387365" h="220717">
                <a:moveTo>
                  <a:pt x="0" y="0"/>
                </a:moveTo>
                <a:lnTo>
                  <a:pt x="1387365" y="0"/>
                </a:lnTo>
                <a:lnTo>
                  <a:pt x="1258188" y="220717"/>
                </a:lnTo>
                <a:lnTo>
                  <a:pt x="0" y="220717"/>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grpSp>
        <p:nvGrpSpPr>
          <p:cNvPr id="4" name="组 7"/>
          <p:cNvGrpSpPr/>
          <p:nvPr/>
        </p:nvGrpSpPr>
        <p:grpSpPr>
          <a:xfrm flipV="1">
            <a:off x="7858662" y="362607"/>
            <a:ext cx="4333338" cy="220717"/>
            <a:chOff x="7858662" y="362607"/>
            <a:chExt cx="4333338" cy="220717"/>
          </a:xfrm>
        </p:grpSpPr>
        <p:sp>
          <p:nvSpPr>
            <p:cNvPr id="5" name="任意形状 8"/>
            <p:cNvSpPr/>
            <p:nvPr/>
          </p:nvSpPr>
          <p:spPr>
            <a:xfrm flipV="1">
              <a:off x="11462744" y="362607"/>
              <a:ext cx="729256" cy="220717"/>
            </a:xfrm>
            <a:custGeom>
              <a:avLst/>
              <a:gdLst>
                <a:gd name="connsiteX0" fmla="*/ 0 w 729256"/>
                <a:gd name="connsiteY0" fmla="*/ 220717 h 220717"/>
                <a:gd name="connsiteX1" fmla="*/ 729256 w 729256"/>
                <a:gd name="connsiteY1" fmla="*/ 220717 h 220717"/>
                <a:gd name="connsiteX2" fmla="*/ 729256 w 729256"/>
                <a:gd name="connsiteY2" fmla="*/ 0 h 220717"/>
                <a:gd name="connsiteX3" fmla="*/ 129177 w 729256"/>
                <a:gd name="connsiteY3" fmla="*/ 0 h 220717"/>
              </a:gdLst>
              <a:ahLst/>
              <a:cxnLst>
                <a:cxn ang="0">
                  <a:pos x="connsiteX0" y="connsiteY0"/>
                </a:cxn>
                <a:cxn ang="0">
                  <a:pos x="connsiteX1" y="connsiteY1"/>
                </a:cxn>
                <a:cxn ang="0">
                  <a:pos x="connsiteX2" y="connsiteY2"/>
                </a:cxn>
                <a:cxn ang="0">
                  <a:pos x="connsiteX3" y="connsiteY3"/>
                </a:cxn>
              </a:cxnLst>
              <a:rect l="l" t="t" r="r" b="b"/>
              <a:pathLst>
                <a:path w="729256" h="220717">
                  <a:moveTo>
                    <a:pt x="0" y="220717"/>
                  </a:moveTo>
                  <a:lnTo>
                    <a:pt x="729256" y="220717"/>
                  </a:lnTo>
                  <a:lnTo>
                    <a:pt x="729256" y="0"/>
                  </a:lnTo>
                  <a:lnTo>
                    <a:pt x="129177" y="0"/>
                  </a:lnTo>
                  <a:close/>
                </a:path>
              </a:pathLst>
            </a:cu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4" name="平行四边形 13"/>
            <p:cNvSpPr/>
            <p:nvPr/>
          </p:nvSpPr>
          <p:spPr>
            <a:xfrm flipV="1">
              <a:off x="7858662" y="362607"/>
              <a:ext cx="3616043" cy="220717"/>
            </a:xfrm>
            <a:prstGeom prst="parallelogram">
              <a:avLst>
                <a:gd name="adj" fmla="val 58526"/>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grpSp>
      <p:grpSp>
        <p:nvGrpSpPr>
          <p:cNvPr id="7" name="组合 6"/>
          <p:cNvGrpSpPr/>
          <p:nvPr/>
        </p:nvGrpSpPr>
        <p:grpSpPr>
          <a:xfrm>
            <a:off x="574040" y="1224280"/>
            <a:ext cx="7343775" cy="4679950"/>
            <a:chOff x="1069" y="1728"/>
            <a:chExt cx="11565" cy="7370"/>
          </a:xfrm>
        </p:grpSpPr>
        <p:sp>
          <p:nvSpPr>
            <p:cNvPr id="2" name="矩形 1"/>
            <p:cNvSpPr/>
            <p:nvPr/>
          </p:nvSpPr>
          <p:spPr>
            <a:xfrm>
              <a:off x="2781" y="2865"/>
              <a:ext cx="9122" cy="4608"/>
            </a:xfrm>
            <a:prstGeom prst="rect">
              <a:avLst/>
            </a:prstGeom>
            <a:noFill/>
            <a:ln w="28575">
              <a:solidFill>
                <a:srgbClr val="0C804C"/>
              </a:solidFill>
            </a:ln>
            <a:extLst>
              <a:ext uri="{909E8E84-426E-40DD-AFC4-6F175D3DCCD1}">
                <a14:hiddenFill xmlns:a14="http://schemas.microsoft.com/office/drawing/2010/main">
                  <a:solidFill>
                    <a:srgbClr val="00923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zh-CN" altLang="en-US">
                <a:solidFill>
                  <a:prstClr val="white"/>
                </a:solidFill>
              </a:endParaRPr>
            </a:p>
          </p:txBody>
        </p:sp>
        <p:pic>
          <p:nvPicPr>
            <p:cNvPr id="29" name="图片 28" descr="主页_状态 1"/>
            <p:cNvPicPr>
              <a:picLocks noChangeAspect="1"/>
            </p:cNvPicPr>
            <p:nvPr/>
          </p:nvPicPr>
          <p:blipFill>
            <a:blip r:embed="rId1" cstate="print"/>
            <a:stretch>
              <a:fillRect/>
            </a:stretch>
          </p:blipFill>
          <p:spPr>
            <a:xfrm>
              <a:off x="6050" y="1728"/>
              <a:ext cx="6584" cy="3944"/>
            </a:xfrm>
            <a:prstGeom prst="rect">
              <a:avLst/>
            </a:prstGeom>
          </p:spPr>
        </p:pic>
        <p:pic>
          <p:nvPicPr>
            <p:cNvPr id="18" name="图片 17" descr="😊 首页_最终首页"/>
            <p:cNvPicPr>
              <a:picLocks noChangeAspect="1"/>
            </p:cNvPicPr>
            <p:nvPr/>
          </p:nvPicPr>
          <p:blipFill>
            <a:blip r:embed="rId2" cstate="print"/>
            <a:stretch>
              <a:fillRect/>
            </a:stretch>
          </p:blipFill>
          <p:spPr>
            <a:xfrm>
              <a:off x="1069" y="4020"/>
              <a:ext cx="10026" cy="5078"/>
            </a:xfrm>
            <a:prstGeom prst="rect">
              <a:avLst/>
            </a:prstGeom>
          </p:spPr>
        </p:pic>
      </p:grpSp>
      <p:pic>
        <p:nvPicPr>
          <p:cNvPr id="64" name="图片 63"/>
          <p:cNvPicPr>
            <a:picLocks noChangeAspect="1"/>
          </p:cNvPicPr>
          <p:nvPr/>
        </p:nvPicPr>
        <p:blipFill>
          <a:blip r:embed="rId3" cstate="print"/>
          <a:stretch>
            <a:fillRect/>
          </a:stretch>
        </p:blipFill>
        <p:spPr>
          <a:xfrm>
            <a:off x="8477885" y="1115060"/>
            <a:ext cx="3096000" cy="1564781"/>
          </a:xfrm>
          <a:prstGeom prst="rect">
            <a:avLst/>
          </a:prstGeom>
        </p:spPr>
      </p:pic>
      <p:pic>
        <p:nvPicPr>
          <p:cNvPr id="65" name="图片 64"/>
          <p:cNvPicPr>
            <a:picLocks noChangeAspect="1"/>
          </p:cNvPicPr>
          <p:nvPr/>
        </p:nvPicPr>
        <p:blipFill>
          <a:blip r:embed="rId4" cstate="print"/>
          <a:stretch>
            <a:fillRect/>
          </a:stretch>
        </p:blipFill>
        <p:spPr>
          <a:xfrm>
            <a:off x="8479790" y="2748421"/>
            <a:ext cx="3096000" cy="1565275"/>
          </a:xfrm>
          <a:prstGeom prst="rect">
            <a:avLst/>
          </a:prstGeom>
        </p:spPr>
      </p:pic>
      <p:pic>
        <p:nvPicPr>
          <p:cNvPr id="66" name="图片 65"/>
          <p:cNvPicPr>
            <a:picLocks noChangeAspect="1"/>
          </p:cNvPicPr>
          <p:nvPr/>
        </p:nvPicPr>
        <p:blipFill>
          <a:blip r:embed="rId5" cstate="print"/>
          <a:stretch>
            <a:fillRect/>
          </a:stretch>
        </p:blipFill>
        <p:spPr>
          <a:xfrm>
            <a:off x="8487410" y="4382276"/>
            <a:ext cx="3094990" cy="1569085"/>
          </a:xfrm>
          <a:prstGeom prst="rect">
            <a:avLst/>
          </a:prstGeom>
        </p:spPr>
      </p:pic>
      <p:grpSp>
        <p:nvGrpSpPr>
          <p:cNvPr id="15" name="Group 19"/>
          <p:cNvGrpSpPr/>
          <p:nvPr/>
        </p:nvGrpSpPr>
        <p:grpSpPr>
          <a:xfrm flipV="1">
            <a:off x="6258560" y="5224877"/>
            <a:ext cx="1960880" cy="574675"/>
            <a:chOff x="2193925" y="492126"/>
            <a:chExt cx="1500188" cy="439738"/>
          </a:xfrm>
          <a:solidFill>
            <a:srgbClr val="BADA5C"/>
          </a:solidFill>
        </p:grpSpPr>
        <p:sp>
          <p:nvSpPr>
            <p:cNvPr id="16" name="Freeform 298"/>
            <p:cNvSpPr/>
            <p:nvPr/>
          </p:nvSpPr>
          <p:spPr bwMode="auto">
            <a:xfrm>
              <a:off x="3394075" y="492126"/>
              <a:ext cx="300038" cy="266700"/>
            </a:xfrm>
            <a:custGeom>
              <a:avLst/>
              <a:gdLst/>
              <a:ahLst/>
              <a:cxnLst>
                <a:cxn ang="0">
                  <a:pos x="186" y="97"/>
                </a:cxn>
                <a:cxn ang="0">
                  <a:pos x="186" y="97"/>
                </a:cxn>
                <a:cxn ang="0">
                  <a:pos x="183" y="94"/>
                </a:cxn>
                <a:cxn ang="0">
                  <a:pos x="178" y="92"/>
                </a:cxn>
                <a:cxn ang="0">
                  <a:pos x="161" y="88"/>
                </a:cxn>
                <a:cxn ang="0">
                  <a:pos x="130" y="81"/>
                </a:cxn>
                <a:cxn ang="0">
                  <a:pos x="90" y="4"/>
                </a:cxn>
                <a:cxn ang="0">
                  <a:pos x="75" y="0"/>
                </a:cxn>
                <a:cxn ang="0">
                  <a:pos x="83" y="72"/>
                </a:cxn>
                <a:cxn ang="0">
                  <a:pos x="43" y="64"/>
                </a:cxn>
                <a:cxn ang="0">
                  <a:pos x="26" y="32"/>
                </a:cxn>
                <a:cxn ang="0">
                  <a:pos x="18" y="31"/>
                </a:cxn>
                <a:cxn ang="0">
                  <a:pos x="18" y="34"/>
                </a:cxn>
                <a:cxn ang="0">
                  <a:pos x="16" y="33"/>
                </a:cxn>
                <a:cxn ang="0">
                  <a:pos x="19" y="69"/>
                </a:cxn>
                <a:cxn ang="0">
                  <a:pos x="19" y="75"/>
                </a:cxn>
                <a:cxn ang="0">
                  <a:pos x="17" y="80"/>
                </a:cxn>
                <a:cxn ang="0">
                  <a:pos x="0" y="111"/>
                </a:cxn>
                <a:cxn ang="0">
                  <a:pos x="2" y="112"/>
                </a:cxn>
                <a:cxn ang="0">
                  <a:pos x="0" y="114"/>
                </a:cxn>
                <a:cxn ang="0">
                  <a:pos x="9" y="117"/>
                </a:cxn>
                <a:cxn ang="0">
                  <a:pos x="38" y="95"/>
                </a:cxn>
                <a:cxn ang="0">
                  <a:pos x="77" y="102"/>
                </a:cxn>
                <a:cxn ang="0">
                  <a:pos x="41" y="165"/>
                </a:cxn>
                <a:cxn ang="0">
                  <a:pos x="57" y="168"/>
                </a:cxn>
                <a:cxn ang="0">
                  <a:pos x="124" y="111"/>
                </a:cxn>
                <a:cxn ang="0">
                  <a:pos x="155" y="118"/>
                </a:cxn>
                <a:cxn ang="0">
                  <a:pos x="173" y="121"/>
                </a:cxn>
                <a:cxn ang="0">
                  <a:pos x="173" y="121"/>
                </a:cxn>
                <a:cxn ang="0">
                  <a:pos x="177" y="121"/>
                </a:cxn>
                <a:cxn ang="0">
                  <a:pos x="181" y="119"/>
                </a:cxn>
                <a:cxn ang="0">
                  <a:pos x="181" y="119"/>
                </a:cxn>
                <a:cxn ang="0">
                  <a:pos x="186" y="115"/>
                </a:cxn>
                <a:cxn ang="0">
                  <a:pos x="188" y="112"/>
                </a:cxn>
                <a:cxn ang="0">
                  <a:pos x="189" y="109"/>
                </a:cxn>
                <a:cxn ang="0">
                  <a:pos x="189" y="109"/>
                </a:cxn>
                <a:cxn ang="0">
                  <a:pos x="189" y="109"/>
                </a:cxn>
                <a:cxn ang="0">
                  <a:pos x="189" y="109"/>
                </a:cxn>
                <a:cxn ang="0">
                  <a:pos x="189" y="109"/>
                </a:cxn>
                <a:cxn ang="0">
                  <a:pos x="189" y="109"/>
                </a:cxn>
                <a:cxn ang="0">
                  <a:pos x="189" y="106"/>
                </a:cxn>
                <a:cxn ang="0">
                  <a:pos x="189" y="102"/>
                </a:cxn>
                <a:cxn ang="0">
                  <a:pos x="186" y="97"/>
                </a:cxn>
                <a:cxn ang="0">
                  <a:pos x="186" y="97"/>
                </a:cxn>
              </a:cxnLst>
              <a:rect l="0" t="0" r="r" b="b"/>
              <a:pathLst>
                <a:path w="189" h="168">
                  <a:moveTo>
                    <a:pt x="186" y="97"/>
                  </a:moveTo>
                  <a:lnTo>
                    <a:pt x="186" y="97"/>
                  </a:lnTo>
                  <a:lnTo>
                    <a:pt x="183" y="94"/>
                  </a:lnTo>
                  <a:lnTo>
                    <a:pt x="178" y="92"/>
                  </a:lnTo>
                  <a:lnTo>
                    <a:pt x="161" y="88"/>
                  </a:lnTo>
                  <a:lnTo>
                    <a:pt x="130" y="81"/>
                  </a:lnTo>
                  <a:lnTo>
                    <a:pt x="90" y="4"/>
                  </a:lnTo>
                  <a:lnTo>
                    <a:pt x="75" y="0"/>
                  </a:lnTo>
                  <a:lnTo>
                    <a:pt x="83" y="72"/>
                  </a:lnTo>
                  <a:lnTo>
                    <a:pt x="43" y="64"/>
                  </a:lnTo>
                  <a:lnTo>
                    <a:pt x="26" y="32"/>
                  </a:lnTo>
                  <a:lnTo>
                    <a:pt x="18" y="31"/>
                  </a:lnTo>
                  <a:lnTo>
                    <a:pt x="18" y="34"/>
                  </a:lnTo>
                  <a:lnTo>
                    <a:pt x="16" y="33"/>
                  </a:lnTo>
                  <a:lnTo>
                    <a:pt x="19" y="69"/>
                  </a:lnTo>
                  <a:lnTo>
                    <a:pt x="19" y="75"/>
                  </a:lnTo>
                  <a:lnTo>
                    <a:pt x="17" y="80"/>
                  </a:lnTo>
                  <a:lnTo>
                    <a:pt x="0" y="111"/>
                  </a:lnTo>
                  <a:lnTo>
                    <a:pt x="2" y="112"/>
                  </a:lnTo>
                  <a:lnTo>
                    <a:pt x="0" y="114"/>
                  </a:lnTo>
                  <a:lnTo>
                    <a:pt x="9" y="117"/>
                  </a:lnTo>
                  <a:lnTo>
                    <a:pt x="38" y="95"/>
                  </a:lnTo>
                  <a:lnTo>
                    <a:pt x="77" y="102"/>
                  </a:lnTo>
                  <a:lnTo>
                    <a:pt x="41" y="165"/>
                  </a:lnTo>
                  <a:lnTo>
                    <a:pt x="57" y="168"/>
                  </a:lnTo>
                  <a:lnTo>
                    <a:pt x="124" y="111"/>
                  </a:lnTo>
                  <a:lnTo>
                    <a:pt x="155" y="118"/>
                  </a:lnTo>
                  <a:lnTo>
                    <a:pt x="173" y="121"/>
                  </a:lnTo>
                  <a:lnTo>
                    <a:pt x="173" y="121"/>
                  </a:lnTo>
                  <a:lnTo>
                    <a:pt x="177" y="121"/>
                  </a:lnTo>
                  <a:lnTo>
                    <a:pt x="181" y="119"/>
                  </a:lnTo>
                  <a:lnTo>
                    <a:pt x="181" y="119"/>
                  </a:lnTo>
                  <a:lnTo>
                    <a:pt x="186" y="115"/>
                  </a:lnTo>
                  <a:lnTo>
                    <a:pt x="188" y="112"/>
                  </a:lnTo>
                  <a:lnTo>
                    <a:pt x="189" y="109"/>
                  </a:lnTo>
                  <a:lnTo>
                    <a:pt x="189" y="109"/>
                  </a:lnTo>
                  <a:lnTo>
                    <a:pt x="189" y="109"/>
                  </a:lnTo>
                  <a:lnTo>
                    <a:pt x="189" y="109"/>
                  </a:lnTo>
                  <a:lnTo>
                    <a:pt x="189" y="109"/>
                  </a:lnTo>
                  <a:lnTo>
                    <a:pt x="189" y="109"/>
                  </a:lnTo>
                  <a:lnTo>
                    <a:pt x="189" y="106"/>
                  </a:lnTo>
                  <a:lnTo>
                    <a:pt x="189" y="102"/>
                  </a:lnTo>
                  <a:lnTo>
                    <a:pt x="186" y="97"/>
                  </a:lnTo>
                  <a:lnTo>
                    <a:pt x="186" y="97"/>
                  </a:lnTo>
                  <a:close/>
                </a:path>
              </a:pathLst>
            </a:custGeom>
            <a:grpFill/>
            <a:ln w="9525">
              <a:noFill/>
              <a:round/>
            </a:ln>
          </p:spPr>
          <p:txBody>
            <a:bodyPr vert="horz" wrap="square" lIns="91440" tIns="45720" rIns="91440" bIns="45720" numCol="1" anchor="t" anchorCtr="0" compatLnSpc="1"/>
            <a:lstStyle/>
            <a:p>
              <a:endParaRPr lang="en-US"/>
            </a:p>
          </p:txBody>
        </p:sp>
        <p:sp>
          <p:nvSpPr>
            <p:cNvPr id="34" name="Freeform 299"/>
            <p:cNvSpPr/>
            <p:nvPr/>
          </p:nvSpPr>
          <p:spPr bwMode="auto">
            <a:xfrm>
              <a:off x="2570163" y="669926"/>
              <a:ext cx="53975" cy="30163"/>
            </a:xfrm>
            <a:custGeom>
              <a:avLst/>
              <a:gdLst/>
              <a:ahLst/>
              <a:cxnLst>
                <a:cxn ang="0">
                  <a:pos x="0" y="12"/>
                </a:cxn>
                <a:cxn ang="0">
                  <a:pos x="3" y="19"/>
                </a:cxn>
                <a:cxn ang="0">
                  <a:pos x="3" y="19"/>
                </a:cxn>
                <a:cxn ang="0">
                  <a:pos x="34" y="7"/>
                </a:cxn>
                <a:cxn ang="0">
                  <a:pos x="32" y="0"/>
                </a:cxn>
                <a:cxn ang="0">
                  <a:pos x="32" y="0"/>
                </a:cxn>
                <a:cxn ang="0">
                  <a:pos x="0" y="12"/>
                </a:cxn>
                <a:cxn ang="0">
                  <a:pos x="0" y="12"/>
                </a:cxn>
              </a:cxnLst>
              <a:rect l="0" t="0" r="r" b="b"/>
              <a:pathLst>
                <a:path w="34" h="19">
                  <a:moveTo>
                    <a:pt x="0" y="12"/>
                  </a:moveTo>
                  <a:lnTo>
                    <a:pt x="3" y="19"/>
                  </a:lnTo>
                  <a:lnTo>
                    <a:pt x="3" y="19"/>
                  </a:lnTo>
                  <a:lnTo>
                    <a:pt x="34" y="7"/>
                  </a:lnTo>
                  <a:lnTo>
                    <a:pt x="32" y="0"/>
                  </a:lnTo>
                  <a:lnTo>
                    <a:pt x="32" y="0"/>
                  </a:lnTo>
                  <a:lnTo>
                    <a:pt x="0" y="12"/>
                  </a:lnTo>
                  <a:lnTo>
                    <a:pt x="0" y="12"/>
                  </a:lnTo>
                  <a:close/>
                </a:path>
              </a:pathLst>
            </a:custGeom>
            <a:grpFill/>
            <a:ln w="9525">
              <a:noFill/>
              <a:round/>
            </a:ln>
          </p:spPr>
          <p:txBody>
            <a:bodyPr vert="horz" wrap="square" lIns="91440" tIns="45720" rIns="91440" bIns="45720" numCol="1" anchor="t" anchorCtr="0" compatLnSpc="1"/>
            <a:lstStyle/>
            <a:p>
              <a:endParaRPr lang="en-US"/>
            </a:p>
          </p:txBody>
        </p:sp>
        <p:sp>
          <p:nvSpPr>
            <p:cNvPr id="35" name="Freeform 300"/>
            <p:cNvSpPr/>
            <p:nvPr/>
          </p:nvSpPr>
          <p:spPr bwMode="auto">
            <a:xfrm>
              <a:off x="2470150" y="712788"/>
              <a:ext cx="53975" cy="31750"/>
            </a:xfrm>
            <a:custGeom>
              <a:avLst/>
              <a:gdLst/>
              <a:ahLst/>
              <a:cxnLst>
                <a:cxn ang="0">
                  <a:pos x="0" y="15"/>
                </a:cxn>
                <a:cxn ang="0">
                  <a:pos x="3" y="20"/>
                </a:cxn>
                <a:cxn ang="0">
                  <a:pos x="3" y="20"/>
                </a:cxn>
                <a:cxn ang="0">
                  <a:pos x="34" y="6"/>
                </a:cxn>
                <a:cxn ang="0">
                  <a:pos x="30" y="0"/>
                </a:cxn>
                <a:cxn ang="0">
                  <a:pos x="30" y="0"/>
                </a:cxn>
                <a:cxn ang="0">
                  <a:pos x="0" y="15"/>
                </a:cxn>
                <a:cxn ang="0">
                  <a:pos x="0" y="15"/>
                </a:cxn>
              </a:cxnLst>
              <a:rect l="0" t="0" r="r" b="b"/>
              <a:pathLst>
                <a:path w="34" h="20">
                  <a:moveTo>
                    <a:pt x="0" y="15"/>
                  </a:moveTo>
                  <a:lnTo>
                    <a:pt x="3" y="20"/>
                  </a:lnTo>
                  <a:lnTo>
                    <a:pt x="3" y="20"/>
                  </a:lnTo>
                  <a:lnTo>
                    <a:pt x="34" y="6"/>
                  </a:lnTo>
                  <a:lnTo>
                    <a:pt x="30" y="0"/>
                  </a:lnTo>
                  <a:lnTo>
                    <a:pt x="30" y="0"/>
                  </a:lnTo>
                  <a:lnTo>
                    <a:pt x="0" y="15"/>
                  </a:lnTo>
                  <a:lnTo>
                    <a:pt x="0" y="15"/>
                  </a:lnTo>
                  <a:close/>
                </a:path>
              </a:pathLst>
            </a:custGeom>
            <a:grpFill/>
            <a:ln w="9525">
              <a:noFill/>
              <a:round/>
            </a:ln>
          </p:spPr>
          <p:txBody>
            <a:bodyPr vert="horz" wrap="square" lIns="91440" tIns="45720" rIns="91440" bIns="45720" numCol="1" anchor="t" anchorCtr="0" compatLnSpc="1"/>
            <a:lstStyle/>
            <a:p>
              <a:endParaRPr lang="en-US"/>
            </a:p>
          </p:txBody>
        </p:sp>
        <p:sp>
          <p:nvSpPr>
            <p:cNvPr id="36" name="Freeform 301"/>
            <p:cNvSpPr/>
            <p:nvPr/>
          </p:nvSpPr>
          <p:spPr bwMode="auto">
            <a:xfrm>
              <a:off x="2371725" y="762001"/>
              <a:ext cx="53975" cy="38100"/>
            </a:xfrm>
            <a:custGeom>
              <a:avLst/>
              <a:gdLst/>
              <a:ahLst/>
              <a:cxnLst>
                <a:cxn ang="0">
                  <a:pos x="0" y="18"/>
                </a:cxn>
                <a:cxn ang="0">
                  <a:pos x="5" y="24"/>
                </a:cxn>
                <a:cxn ang="0">
                  <a:pos x="5" y="24"/>
                </a:cxn>
                <a:cxn ang="0">
                  <a:pos x="34" y="6"/>
                </a:cxn>
                <a:cxn ang="0">
                  <a:pos x="31" y="0"/>
                </a:cxn>
                <a:cxn ang="0">
                  <a:pos x="31" y="0"/>
                </a:cxn>
                <a:cxn ang="0">
                  <a:pos x="0" y="18"/>
                </a:cxn>
                <a:cxn ang="0">
                  <a:pos x="0" y="18"/>
                </a:cxn>
              </a:cxnLst>
              <a:rect l="0" t="0" r="r" b="b"/>
              <a:pathLst>
                <a:path w="34" h="24">
                  <a:moveTo>
                    <a:pt x="0" y="18"/>
                  </a:moveTo>
                  <a:lnTo>
                    <a:pt x="5" y="24"/>
                  </a:lnTo>
                  <a:lnTo>
                    <a:pt x="5" y="24"/>
                  </a:lnTo>
                  <a:lnTo>
                    <a:pt x="34" y="6"/>
                  </a:lnTo>
                  <a:lnTo>
                    <a:pt x="31" y="0"/>
                  </a:lnTo>
                  <a:lnTo>
                    <a:pt x="31" y="0"/>
                  </a:lnTo>
                  <a:lnTo>
                    <a:pt x="0" y="18"/>
                  </a:lnTo>
                  <a:lnTo>
                    <a:pt x="0" y="18"/>
                  </a:lnTo>
                  <a:close/>
                </a:path>
              </a:pathLst>
            </a:custGeom>
            <a:grpFill/>
            <a:ln w="9525">
              <a:noFill/>
              <a:round/>
            </a:ln>
          </p:spPr>
          <p:txBody>
            <a:bodyPr vert="horz" wrap="square" lIns="91440" tIns="45720" rIns="91440" bIns="45720" numCol="1" anchor="t" anchorCtr="0" compatLnSpc="1"/>
            <a:lstStyle/>
            <a:p>
              <a:endParaRPr lang="en-US"/>
            </a:p>
          </p:txBody>
        </p:sp>
        <p:sp>
          <p:nvSpPr>
            <p:cNvPr id="37" name="Freeform 302"/>
            <p:cNvSpPr/>
            <p:nvPr/>
          </p:nvSpPr>
          <p:spPr bwMode="auto">
            <a:xfrm>
              <a:off x="2193925" y="885826"/>
              <a:ext cx="49213" cy="46038"/>
            </a:xfrm>
            <a:custGeom>
              <a:avLst/>
              <a:gdLst/>
              <a:ahLst/>
              <a:cxnLst>
                <a:cxn ang="0">
                  <a:pos x="0" y="23"/>
                </a:cxn>
                <a:cxn ang="0">
                  <a:pos x="5" y="29"/>
                </a:cxn>
                <a:cxn ang="0">
                  <a:pos x="5" y="29"/>
                </a:cxn>
                <a:cxn ang="0">
                  <a:pos x="31" y="6"/>
                </a:cxn>
                <a:cxn ang="0">
                  <a:pos x="27" y="0"/>
                </a:cxn>
                <a:cxn ang="0">
                  <a:pos x="27" y="0"/>
                </a:cxn>
                <a:cxn ang="0">
                  <a:pos x="0" y="23"/>
                </a:cxn>
                <a:cxn ang="0">
                  <a:pos x="0" y="23"/>
                </a:cxn>
              </a:cxnLst>
              <a:rect l="0" t="0" r="r" b="b"/>
              <a:pathLst>
                <a:path w="31" h="29">
                  <a:moveTo>
                    <a:pt x="0" y="23"/>
                  </a:moveTo>
                  <a:lnTo>
                    <a:pt x="5" y="29"/>
                  </a:lnTo>
                  <a:lnTo>
                    <a:pt x="5" y="29"/>
                  </a:lnTo>
                  <a:lnTo>
                    <a:pt x="31" y="6"/>
                  </a:lnTo>
                  <a:lnTo>
                    <a:pt x="27" y="0"/>
                  </a:lnTo>
                  <a:lnTo>
                    <a:pt x="27" y="0"/>
                  </a:lnTo>
                  <a:lnTo>
                    <a:pt x="0" y="23"/>
                  </a:lnTo>
                  <a:lnTo>
                    <a:pt x="0" y="23"/>
                  </a:lnTo>
                  <a:close/>
                </a:path>
              </a:pathLst>
            </a:custGeom>
            <a:grpFill/>
            <a:ln w="9525">
              <a:noFill/>
              <a:round/>
            </a:ln>
          </p:spPr>
          <p:txBody>
            <a:bodyPr vert="horz" wrap="square" lIns="91440" tIns="45720" rIns="91440" bIns="45720" numCol="1" anchor="t" anchorCtr="0" compatLnSpc="1"/>
            <a:lstStyle/>
            <a:p>
              <a:endParaRPr lang="en-US"/>
            </a:p>
          </p:txBody>
        </p:sp>
        <p:sp>
          <p:nvSpPr>
            <p:cNvPr id="38" name="Freeform 303"/>
            <p:cNvSpPr/>
            <p:nvPr/>
          </p:nvSpPr>
          <p:spPr bwMode="auto">
            <a:xfrm>
              <a:off x="2279650" y="820738"/>
              <a:ext cx="50800" cy="39688"/>
            </a:xfrm>
            <a:custGeom>
              <a:avLst/>
              <a:gdLst/>
              <a:ahLst/>
              <a:cxnLst>
                <a:cxn ang="0">
                  <a:pos x="0" y="19"/>
                </a:cxn>
                <a:cxn ang="0">
                  <a:pos x="4" y="25"/>
                </a:cxn>
                <a:cxn ang="0">
                  <a:pos x="4" y="25"/>
                </a:cxn>
                <a:cxn ang="0">
                  <a:pos x="32" y="5"/>
                </a:cxn>
                <a:cxn ang="0">
                  <a:pos x="29" y="0"/>
                </a:cxn>
                <a:cxn ang="0">
                  <a:pos x="29" y="0"/>
                </a:cxn>
                <a:cxn ang="0">
                  <a:pos x="0" y="19"/>
                </a:cxn>
                <a:cxn ang="0">
                  <a:pos x="0" y="19"/>
                </a:cxn>
              </a:cxnLst>
              <a:rect l="0" t="0" r="r" b="b"/>
              <a:pathLst>
                <a:path w="32" h="25">
                  <a:moveTo>
                    <a:pt x="0" y="19"/>
                  </a:moveTo>
                  <a:lnTo>
                    <a:pt x="4" y="25"/>
                  </a:lnTo>
                  <a:lnTo>
                    <a:pt x="4" y="25"/>
                  </a:lnTo>
                  <a:lnTo>
                    <a:pt x="32" y="5"/>
                  </a:lnTo>
                  <a:lnTo>
                    <a:pt x="29" y="0"/>
                  </a:lnTo>
                  <a:lnTo>
                    <a:pt x="29" y="0"/>
                  </a:lnTo>
                  <a:lnTo>
                    <a:pt x="0" y="19"/>
                  </a:lnTo>
                  <a:lnTo>
                    <a:pt x="0" y="19"/>
                  </a:lnTo>
                  <a:close/>
                </a:path>
              </a:pathLst>
            </a:custGeom>
            <a:grpFill/>
            <a:ln w="9525">
              <a:noFill/>
              <a:round/>
            </a:ln>
          </p:spPr>
          <p:txBody>
            <a:bodyPr vert="horz" wrap="square" lIns="91440" tIns="45720" rIns="91440" bIns="45720" numCol="1" anchor="t" anchorCtr="0" compatLnSpc="1"/>
            <a:lstStyle/>
            <a:p>
              <a:endParaRPr lang="en-US"/>
            </a:p>
          </p:txBody>
        </p:sp>
        <p:sp>
          <p:nvSpPr>
            <p:cNvPr id="39" name="Freeform 304"/>
            <p:cNvSpPr/>
            <p:nvPr/>
          </p:nvSpPr>
          <p:spPr bwMode="auto">
            <a:xfrm>
              <a:off x="2998788" y="579438"/>
              <a:ext cx="55563" cy="15875"/>
            </a:xfrm>
            <a:custGeom>
              <a:avLst/>
              <a:gdLst/>
              <a:ahLst/>
              <a:cxnLst>
                <a:cxn ang="0">
                  <a:pos x="1" y="10"/>
                </a:cxn>
                <a:cxn ang="0">
                  <a:pos x="1" y="10"/>
                </a:cxn>
                <a:cxn ang="0">
                  <a:pos x="35" y="7"/>
                </a:cxn>
                <a:cxn ang="0">
                  <a:pos x="35" y="0"/>
                </a:cxn>
                <a:cxn ang="0">
                  <a:pos x="35" y="0"/>
                </a:cxn>
                <a:cxn ang="0">
                  <a:pos x="0" y="3"/>
                </a:cxn>
                <a:cxn ang="0">
                  <a:pos x="1" y="10"/>
                </a:cxn>
              </a:cxnLst>
              <a:rect l="0" t="0" r="r" b="b"/>
              <a:pathLst>
                <a:path w="35" h="10">
                  <a:moveTo>
                    <a:pt x="1" y="10"/>
                  </a:moveTo>
                  <a:lnTo>
                    <a:pt x="1" y="10"/>
                  </a:lnTo>
                  <a:lnTo>
                    <a:pt x="35" y="7"/>
                  </a:lnTo>
                  <a:lnTo>
                    <a:pt x="35" y="0"/>
                  </a:lnTo>
                  <a:lnTo>
                    <a:pt x="35" y="0"/>
                  </a:lnTo>
                  <a:lnTo>
                    <a:pt x="0" y="3"/>
                  </a:lnTo>
                  <a:lnTo>
                    <a:pt x="1" y="10"/>
                  </a:lnTo>
                  <a:close/>
                </a:path>
              </a:pathLst>
            </a:custGeom>
            <a:grpFill/>
            <a:ln w="9525">
              <a:noFill/>
              <a:round/>
            </a:ln>
          </p:spPr>
          <p:txBody>
            <a:bodyPr vert="horz" wrap="square" lIns="91440" tIns="45720" rIns="91440" bIns="45720" numCol="1" anchor="t" anchorCtr="0" compatLnSpc="1"/>
            <a:lstStyle/>
            <a:p>
              <a:endParaRPr lang="en-US"/>
            </a:p>
          </p:txBody>
        </p:sp>
        <p:sp>
          <p:nvSpPr>
            <p:cNvPr id="40" name="Freeform 305"/>
            <p:cNvSpPr/>
            <p:nvPr/>
          </p:nvSpPr>
          <p:spPr bwMode="auto">
            <a:xfrm>
              <a:off x="3221038" y="576263"/>
              <a:ext cx="55563" cy="14288"/>
            </a:xfrm>
            <a:custGeom>
              <a:avLst/>
              <a:gdLst/>
              <a:ahLst/>
              <a:cxnLst>
                <a:cxn ang="0">
                  <a:pos x="0" y="8"/>
                </a:cxn>
                <a:cxn ang="0">
                  <a:pos x="0" y="8"/>
                </a:cxn>
                <a:cxn ang="0">
                  <a:pos x="35" y="9"/>
                </a:cxn>
                <a:cxn ang="0">
                  <a:pos x="35" y="2"/>
                </a:cxn>
                <a:cxn ang="0">
                  <a:pos x="35" y="2"/>
                </a:cxn>
                <a:cxn ang="0">
                  <a:pos x="0" y="0"/>
                </a:cxn>
                <a:cxn ang="0">
                  <a:pos x="0" y="8"/>
                </a:cxn>
              </a:cxnLst>
              <a:rect l="0" t="0" r="r" b="b"/>
              <a:pathLst>
                <a:path w="35" h="9">
                  <a:moveTo>
                    <a:pt x="0" y="8"/>
                  </a:moveTo>
                  <a:lnTo>
                    <a:pt x="0" y="8"/>
                  </a:lnTo>
                  <a:lnTo>
                    <a:pt x="35" y="9"/>
                  </a:lnTo>
                  <a:lnTo>
                    <a:pt x="35" y="2"/>
                  </a:lnTo>
                  <a:lnTo>
                    <a:pt x="35" y="2"/>
                  </a:lnTo>
                  <a:lnTo>
                    <a:pt x="0" y="0"/>
                  </a:lnTo>
                  <a:lnTo>
                    <a:pt x="0" y="8"/>
                  </a:lnTo>
                  <a:close/>
                </a:path>
              </a:pathLst>
            </a:custGeom>
            <a:grpFill/>
            <a:ln w="9525">
              <a:noFill/>
              <a:round/>
            </a:ln>
          </p:spPr>
          <p:txBody>
            <a:bodyPr vert="horz" wrap="square" lIns="91440" tIns="45720" rIns="91440" bIns="45720" numCol="1" anchor="t" anchorCtr="0" compatLnSpc="1"/>
            <a:lstStyle/>
            <a:p>
              <a:endParaRPr lang="en-US"/>
            </a:p>
          </p:txBody>
        </p:sp>
        <p:sp>
          <p:nvSpPr>
            <p:cNvPr id="41" name="Freeform 306"/>
            <p:cNvSpPr/>
            <p:nvPr/>
          </p:nvSpPr>
          <p:spPr bwMode="auto">
            <a:xfrm>
              <a:off x="3108325" y="576263"/>
              <a:ext cx="57150" cy="12700"/>
            </a:xfrm>
            <a:custGeom>
              <a:avLst/>
              <a:gdLst/>
              <a:ahLst/>
              <a:cxnLst>
                <a:cxn ang="0">
                  <a:pos x="2" y="8"/>
                </a:cxn>
                <a:cxn ang="0">
                  <a:pos x="2" y="8"/>
                </a:cxn>
                <a:cxn ang="0">
                  <a:pos x="36" y="7"/>
                </a:cxn>
                <a:cxn ang="0">
                  <a:pos x="36" y="0"/>
                </a:cxn>
                <a:cxn ang="0">
                  <a:pos x="36" y="0"/>
                </a:cxn>
                <a:cxn ang="0">
                  <a:pos x="0" y="0"/>
                </a:cxn>
                <a:cxn ang="0">
                  <a:pos x="2" y="8"/>
                </a:cxn>
              </a:cxnLst>
              <a:rect l="0" t="0" r="r" b="b"/>
              <a:pathLst>
                <a:path w="36" h="8">
                  <a:moveTo>
                    <a:pt x="2" y="8"/>
                  </a:moveTo>
                  <a:lnTo>
                    <a:pt x="2" y="8"/>
                  </a:lnTo>
                  <a:lnTo>
                    <a:pt x="36" y="7"/>
                  </a:lnTo>
                  <a:lnTo>
                    <a:pt x="36" y="0"/>
                  </a:lnTo>
                  <a:lnTo>
                    <a:pt x="36" y="0"/>
                  </a:lnTo>
                  <a:lnTo>
                    <a:pt x="0" y="0"/>
                  </a:lnTo>
                  <a:lnTo>
                    <a:pt x="2" y="8"/>
                  </a:lnTo>
                  <a:close/>
                </a:path>
              </a:pathLst>
            </a:custGeom>
            <a:grpFill/>
            <a:ln w="9525">
              <a:noFill/>
              <a:round/>
            </a:ln>
          </p:spPr>
          <p:txBody>
            <a:bodyPr vert="horz" wrap="square" lIns="91440" tIns="45720" rIns="91440" bIns="45720" numCol="1" anchor="t" anchorCtr="0" compatLnSpc="1"/>
            <a:lstStyle/>
            <a:p>
              <a:endParaRPr lang="en-US"/>
            </a:p>
          </p:txBody>
        </p:sp>
        <p:sp>
          <p:nvSpPr>
            <p:cNvPr id="42" name="Freeform 307"/>
            <p:cNvSpPr/>
            <p:nvPr/>
          </p:nvSpPr>
          <p:spPr bwMode="auto">
            <a:xfrm>
              <a:off x="3330575" y="584201"/>
              <a:ext cx="55563" cy="20638"/>
            </a:xfrm>
            <a:custGeom>
              <a:avLst/>
              <a:gdLst/>
              <a:ahLst/>
              <a:cxnLst>
                <a:cxn ang="0">
                  <a:pos x="35" y="5"/>
                </a:cxn>
                <a:cxn ang="0">
                  <a:pos x="35" y="5"/>
                </a:cxn>
                <a:cxn ang="0">
                  <a:pos x="26" y="4"/>
                </a:cxn>
                <a:cxn ang="0">
                  <a:pos x="1" y="0"/>
                </a:cxn>
                <a:cxn ang="0">
                  <a:pos x="0" y="7"/>
                </a:cxn>
                <a:cxn ang="0">
                  <a:pos x="0" y="7"/>
                </a:cxn>
                <a:cxn ang="0">
                  <a:pos x="25" y="10"/>
                </a:cxn>
                <a:cxn ang="0">
                  <a:pos x="34" y="13"/>
                </a:cxn>
                <a:cxn ang="0">
                  <a:pos x="35" y="5"/>
                </a:cxn>
              </a:cxnLst>
              <a:rect l="0" t="0" r="r" b="b"/>
              <a:pathLst>
                <a:path w="35" h="13">
                  <a:moveTo>
                    <a:pt x="35" y="5"/>
                  </a:moveTo>
                  <a:lnTo>
                    <a:pt x="35" y="5"/>
                  </a:lnTo>
                  <a:lnTo>
                    <a:pt x="26" y="4"/>
                  </a:lnTo>
                  <a:lnTo>
                    <a:pt x="1" y="0"/>
                  </a:lnTo>
                  <a:lnTo>
                    <a:pt x="0" y="7"/>
                  </a:lnTo>
                  <a:lnTo>
                    <a:pt x="0" y="7"/>
                  </a:lnTo>
                  <a:lnTo>
                    <a:pt x="25" y="10"/>
                  </a:lnTo>
                  <a:lnTo>
                    <a:pt x="34" y="13"/>
                  </a:lnTo>
                  <a:lnTo>
                    <a:pt x="35" y="5"/>
                  </a:lnTo>
                  <a:close/>
                </a:path>
              </a:pathLst>
            </a:custGeom>
            <a:grpFill/>
            <a:ln w="9525">
              <a:noFill/>
              <a:round/>
            </a:ln>
          </p:spPr>
          <p:txBody>
            <a:bodyPr vert="horz" wrap="square" lIns="91440" tIns="45720" rIns="91440" bIns="45720" numCol="1" anchor="t" anchorCtr="0" compatLnSpc="1"/>
            <a:lstStyle/>
            <a:p>
              <a:endParaRPr lang="en-US"/>
            </a:p>
          </p:txBody>
        </p:sp>
        <p:sp>
          <p:nvSpPr>
            <p:cNvPr id="43" name="Freeform 308"/>
            <p:cNvSpPr/>
            <p:nvPr/>
          </p:nvSpPr>
          <p:spPr bwMode="auto">
            <a:xfrm>
              <a:off x="2889250" y="590551"/>
              <a:ext cx="55563" cy="19050"/>
            </a:xfrm>
            <a:custGeom>
              <a:avLst/>
              <a:gdLst/>
              <a:ahLst/>
              <a:cxnLst>
                <a:cxn ang="0">
                  <a:pos x="1" y="12"/>
                </a:cxn>
                <a:cxn ang="0">
                  <a:pos x="1" y="12"/>
                </a:cxn>
                <a:cxn ang="0">
                  <a:pos x="35" y="7"/>
                </a:cxn>
                <a:cxn ang="0">
                  <a:pos x="34" y="0"/>
                </a:cxn>
                <a:cxn ang="0">
                  <a:pos x="34" y="0"/>
                </a:cxn>
                <a:cxn ang="0">
                  <a:pos x="0" y="5"/>
                </a:cxn>
                <a:cxn ang="0">
                  <a:pos x="1" y="12"/>
                </a:cxn>
              </a:cxnLst>
              <a:rect l="0" t="0" r="r" b="b"/>
              <a:pathLst>
                <a:path w="35" h="12">
                  <a:moveTo>
                    <a:pt x="1" y="12"/>
                  </a:moveTo>
                  <a:lnTo>
                    <a:pt x="1" y="12"/>
                  </a:lnTo>
                  <a:lnTo>
                    <a:pt x="35" y="7"/>
                  </a:lnTo>
                  <a:lnTo>
                    <a:pt x="34" y="0"/>
                  </a:lnTo>
                  <a:lnTo>
                    <a:pt x="34" y="0"/>
                  </a:lnTo>
                  <a:lnTo>
                    <a:pt x="0" y="5"/>
                  </a:lnTo>
                  <a:lnTo>
                    <a:pt x="1" y="12"/>
                  </a:lnTo>
                  <a:close/>
                </a:path>
              </a:pathLst>
            </a:custGeom>
            <a:grpFill/>
            <a:ln w="9525">
              <a:noFill/>
              <a:round/>
            </a:ln>
          </p:spPr>
          <p:txBody>
            <a:bodyPr vert="horz" wrap="square" lIns="91440" tIns="45720" rIns="91440" bIns="45720" numCol="1" anchor="t" anchorCtr="0" compatLnSpc="1"/>
            <a:lstStyle/>
            <a:p>
              <a:endParaRPr lang="en-US"/>
            </a:p>
          </p:txBody>
        </p:sp>
        <p:sp>
          <p:nvSpPr>
            <p:cNvPr id="17" name="Freeform 309"/>
            <p:cNvSpPr/>
            <p:nvPr/>
          </p:nvSpPr>
          <p:spPr bwMode="auto">
            <a:xfrm>
              <a:off x="2781300" y="609601"/>
              <a:ext cx="55563" cy="22225"/>
            </a:xfrm>
            <a:custGeom>
              <a:avLst/>
              <a:gdLst/>
              <a:ahLst/>
              <a:cxnLst>
                <a:cxn ang="0">
                  <a:pos x="0" y="7"/>
                </a:cxn>
                <a:cxn ang="0">
                  <a:pos x="1" y="14"/>
                </a:cxn>
                <a:cxn ang="0">
                  <a:pos x="1" y="14"/>
                </a:cxn>
                <a:cxn ang="0">
                  <a:pos x="35" y="6"/>
                </a:cxn>
                <a:cxn ang="0">
                  <a:pos x="34" y="0"/>
                </a:cxn>
                <a:cxn ang="0">
                  <a:pos x="34" y="0"/>
                </a:cxn>
                <a:cxn ang="0">
                  <a:pos x="0" y="7"/>
                </a:cxn>
                <a:cxn ang="0">
                  <a:pos x="0" y="7"/>
                </a:cxn>
              </a:cxnLst>
              <a:rect l="0" t="0" r="r" b="b"/>
              <a:pathLst>
                <a:path w="35" h="14">
                  <a:moveTo>
                    <a:pt x="0" y="7"/>
                  </a:moveTo>
                  <a:lnTo>
                    <a:pt x="1" y="14"/>
                  </a:lnTo>
                  <a:lnTo>
                    <a:pt x="1" y="14"/>
                  </a:lnTo>
                  <a:lnTo>
                    <a:pt x="35" y="6"/>
                  </a:lnTo>
                  <a:lnTo>
                    <a:pt x="34" y="0"/>
                  </a:lnTo>
                  <a:lnTo>
                    <a:pt x="34" y="0"/>
                  </a:lnTo>
                  <a:lnTo>
                    <a:pt x="0" y="7"/>
                  </a:lnTo>
                  <a:lnTo>
                    <a:pt x="0" y="7"/>
                  </a:lnTo>
                  <a:close/>
                </a:path>
              </a:pathLst>
            </a:custGeom>
            <a:grpFill/>
            <a:ln w="9525">
              <a:noFill/>
              <a:round/>
            </a:ln>
          </p:spPr>
          <p:txBody>
            <a:bodyPr vert="horz" wrap="square" lIns="91440" tIns="45720" rIns="91440" bIns="45720" numCol="1" anchor="t" anchorCtr="0" compatLnSpc="1"/>
            <a:lstStyle/>
            <a:p>
              <a:endParaRPr lang="en-US"/>
            </a:p>
          </p:txBody>
        </p:sp>
        <p:sp>
          <p:nvSpPr>
            <p:cNvPr id="45" name="Freeform 310"/>
            <p:cNvSpPr/>
            <p:nvPr/>
          </p:nvSpPr>
          <p:spPr bwMode="auto">
            <a:xfrm>
              <a:off x="2673350" y="635001"/>
              <a:ext cx="57150" cy="26988"/>
            </a:xfrm>
            <a:custGeom>
              <a:avLst/>
              <a:gdLst/>
              <a:ahLst/>
              <a:cxnLst>
                <a:cxn ang="0">
                  <a:pos x="0" y="10"/>
                </a:cxn>
                <a:cxn ang="0">
                  <a:pos x="2" y="17"/>
                </a:cxn>
                <a:cxn ang="0">
                  <a:pos x="2" y="17"/>
                </a:cxn>
                <a:cxn ang="0">
                  <a:pos x="36" y="7"/>
                </a:cxn>
                <a:cxn ang="0">
                  <a:pos x="34" y="0"/>
                </a:cxn>
                <a:cxn ang="0">
                  <a:pos x="34" y="0"/>
                </a:cxn>
                <a:cxn ang="0">
                  <a:pos x="0" y="10"/>
                </a:cxn>
                <a:cxn ang="0">
                  <a:pos x="0" y="10"/>
                </a:cxn>
              </a:cxnLst>
              <a:rect l="0" t="0" r="r" b="b"/>
              <a:pathLst>
                <a:path w="36" h="17">
                  <a:moveTo>
                    <a:pt x="0" y="10"/>
                  </a:moveTo>
                  <a:lnTo>
                    <a:pt x="2" y="17"/>
                  </a:lnTo>
                  <a:lnTo>
                    <a:pt x="2" y="17"/>
                  </a:lnTo>
                  <a:lnTo>
                    <a:pt x="36" y="7"/>
                  </a:lnTo>
                  <a:lnTo>
                    <a:pt x="34" y="0"/>
                  </a:lnTo>
                  <a:lnTo>
                    <a:pt x="34" y="0"/>
                  </a:lnTo>
                  <a:lnTo>
                    <a:pt x="0" y="10"/>
                  </a:lnTo>
                  <a:lnTo>
                    <a:pt x="0" y="10"/>
                  </a:lnTo>
                  <a:close/>
                </a:path>
              </a:pathLst>
            </a:custGeom>
            <a:grpFill/>
            <a:ln w="9525">
              <a:noFill/>
              <a:round/>
            </a:ln>
          </p:spPr>
          <p:txBody>
            <a:bodyPr vert="horz" wrap="square" lIns="91440" tIns="45720" rIns="91440" bIns="45720" numCol="1" anchor="t" anchorCtr="0" compatLnSpc="1"/>
            <a:lstStyle/>
            <a:p>
              <a:endParaRPr lang="en-US"/>
            </a:p>
          </p:txBody>
        </p:sp>
      </p:grpSp>
      <p:grpSp>
        <p:nvGrpSpPr>
          <p:cNvPr id="76" name="Group 128"/>
          <p:cNvGrpSpPr/>
          <p:nvPr/>
        </p:nvGrpSpPr>
        <p:grpSpPr>
          <a:xfrm>
            <a:off x="22225" y="1164687"/>
            <a:ext cx="1960880" cy="574675"/>
            <a:chOff x="2193925" y="492126"/>
            <a:chExt cx="1500188" cy="439738"/>
          </a:xfrm>
          <a:solidFill>
            <a:srgbClr val="578B18"/>
          </a:solidFill>
        </p:grpSpPr>
        <p:sp>
          <p:nvSpPr>
            <p:cNvPr id="77" name="Freeform 298"/>
            <p:cNvSpPr/>
            <p:nvPr/>
          </p:nvSpPr>
          <p:spPr bwMode="auto">
            <a:xfrm>
              <a:off x="3394075" y="492126"/>
              <a:ext cx="300038" cy="266700"/>
            </a:xfrm>
            <a:custGeom>
              <a:avLst/>
              <a:gdLst/>
              <a:ahLst/>
              <a:cxnLst>
                <a:cxn ang="0">
                  <a:pos x="186" y="97"/>
                </a:cxn>
                <a:cxn ang="0">
                  <a:pos x="186" y="97"/>
                </a:cxn>
                <a:cxn ang="0">
                  <a:pos x="183" y="94"/>
                </a:cxn>
                <a:cxn ang="0">
                  <a:pos x="178" y="92"/>
                </a:cxn>
                <a:cxn ang="0">
                  <a:pos x="161" y="88"/>
                </a:cxn>
                <a:cxn ang="0">
                  <a:pos x="130" y="81"/>
                </a:cxn>
                <a:cxn ang="0">
                  <a:pos x="90" y="4"/>
                </a:cxn>
                <a:cxn ang="0">
                  <a:pos x="75" y="0"/>
                </a:cxn>
                <a:cxn ang="0">
                  <a:pos x="83" y="72"/>
                </a:cxn>
                <a:cxn ang="0">
                  <a:pos x="43" y="64"/>
                </a:cxn>
                <a:cxn ang="0">
                  <a:pos x="26" y="32"/>
                </a:cxn>
                <a:cxn ang="0">
                  <a:pos x="18" y="31"/>
                </a:cxn>
                <a:cxn ang="0">
                  <a:pos x="18" y="34"/>
                </a:cxn>
                <a:cxn ang="0">
                  <a:pos x="16" y="33"/>
                </a:cxn>
                <a:cxn ang="0">
                  <a:pos x="19" y="69"/>
                </a:cxn>
                <a:cxn ang="0">
                  <a:pos x="19" y="75"/>
                </a:cxn>
                <a:cxn ang="0">
                  <a:pos x="17" y="80"/>
                </a:cxn>
                <a:cxn ang="0">
                  <a:pos x="0" y="111"/>
                </a:cxn>
                <a:cxn ang="0">
                  <a:pos x="2" y="112"/>
                </a:cxn>
                <a:cxn ang="0">
                  <a:pos x="0" y="114"/>
                </a:cxn>
                <a:cxn ang="0">
                  <a:pos x="9" y="117"/>
                </a:cxn>
                <a:cxn ang="0">
                  <a:pos x="38" y="95"/>
                </a:cxn>
                <a:cxn ang="0">
                  <a:pos x="77" y="102"/>
                </a:cxn>
                <a:cxn ang="0">
                  <a:pos x="41" y="165"/>
                </a:cxn>
                <a:cxn ang="0">
                  <a:pos x="57" y="168"/>
                </a:cxn>
                <a:cxn ang="0">
                  <a:pos x="124" y="111"/>
                </a:cxn>
                <a:cxn ang="0">
                  <a:pos x="155" y="118"/>
                </a:cxn>
                <a:cxn ang="0">
                  <a:pos x="173" y="121"/>
                </a:cxn>
                <a:cxn ang="0">
                  <a:pos x="173" y="121"/>
                </a:cxn>
                <a:cxn ang="0">
                  <a:pos x="177" y="121"/>
                </a:cxn>
                <a:cxn ang="0">
                  <a:pos x="181" y="119"/>
                </a:cxn>
                <a:cxn ang="0">
                  <a:pos x="181" y="119"/>
                </a:cxn>
                <a:cxn ang="0">
                  <a:pos x="186" y="115"/>
                </a:cxn>
                <a:cxn ang="0">
                  <a:pos x="188" y="112"/>
                </a:cxn>
                <a:cxn ang="0">
                  <a:pos x="189" y="109"/>
                </a:cxn>
                <a:cxn ang="0">
                  <a:pos x="189" y="109"/>
                </a:cxn>
                <a:cxn ang="0">
                  <a:pos x="189" y="109"/>
                </a:cxn>
                <a:cxn ang="0">
                  <a:pos x="189" y="109"/>
                </a:cxn>
                <a:cxn ang="0">
                  <a:pos x="189" y="109"/>
                </a:cxn>
                <a:cxn ang="0">
                  <a:pos x="189" y="109"/>
                </a:cxn>
                <a:cxn ang="0">
                  <a:pos x="189" y="106"/>
                </a:cxn>
                <a:cxn ang="0">
                  <a:pos x="189" y="102"/>
                </a:cxn>
                <a:cxn ang="0">
                  <a:pos x="186" y="97"/>
                </a:cxn>
                <a:cxn ang="0">
                  <a:pos x="186" y="97"/>
                </a:cxn>
              </a:cxnLst>
              <a:rect l="0" t="0" r="r" b="b"/>
              <a:pathLst>
                <a:path w="189" h="168">
                  <a:moveTo>
                    <a:pt x="186" y="97"/>
                  </a:moveTo>
                  <a:lnTo>
                    <a:pt x="186" y="97"/>
                  </a:lnTo>
                  <a:lnTo>
                    <a:pt x="183" y="94"/>
                  </a:lnTo>
                  <a:lnTo>
                    <a:pt x="178" y="92"/>
                  </a:lnTo>
                  <a:lnTo>
                    <a:pt x="161" y="88"/>
                  </a:lnTo>
                  <a:lnTo>
                    <a:pt x="130" y="81"/>
                  </a:lnTo>
                  <a:lnTo>
                    <a:pt x="90" y="4"/>
                  </a:lnTo>
                  <a:lnTo>
                    <a:pt x="75" y="0"/>
                  </a:lnTo>
                  <a:lnTo>
                    <a:pt x="83" y="72"/>
                  </a:lnTo>
                  <a:lnTo>
                    <a:pt x="43" y="64"/>
                  </a:lnTo>
                  <a:lnTo>
                    <a:pt x="26" y="32"/>
                  </a:lnTo>
                  <a:lnTo>
                    <a:pt x="18" y="31"/>
                  </a:lnTo>
                  <a:lnTo>
                    <a:pt x="18" y="34"/>
                  </a:lnTo>
                  <a:lnTo>
                    <a:pt x="16" y="33"/>
                  </a:lnTo>
                  <a:lnTo>
                    <a:pt x="19" y="69"/>
                  </a:lnTo>
                  <a:lnTo>
                    <a:pt x="19" y="75"/>
                  </a:lnTo>
                  <a:lnTo>
                    <a:pt x="17" y="80"/>
                  </a:lnTo>
                  <a:lnTo>
                    <a:pt x="0" y="111"/>
                  </a:lnTo>
                  <a:lnTo>
                    <a:pt x="2" y="112"/>
                  </a:lnTo>
                  <a:lnTo>
                    <a:pt x="0" y="114"/>
                  </a:lnTo>
                  <a:lnTo>
                    <a:pt x="9" y="117"/>
                  </a:lnTo>
                  <a:lnTo>
                    <a:pt x="38" y="95"/>
                  </a:lnTo>
                  <a:lnTo>
                    <a:pt x="77" y="102"/>
                  </a:lnTo>
                  <a:lnTo>
                    <a:pt x="41" y="165"/>
                  </a:lnTo>
                  <a:lnTo>
                    <a:pt x="57" y="168"/>
                  </a:lnTo>
                  <a:lnTo>
                    <a:pt x="124" y="111"/>
                  </a:lnTo>
                  <a:lnTo>
                    <a:pt x="155" y="118"/>
                  </a:lnTo>
                  <a:lnTo>
                    <a:pt x="173" y="121"/>
                  </a:lnTo>
                  <a:lnTo>
                    <a:pt x="173" y="121"/>
                  </a:lnTo>
                  <a:lnTo>
                    <a:pt x="177" y="121"/>
                  </a:lnTo>
                  <a:lnTo>
                    <a:pt x="181" y="119"/>
                  </a:lnTo>
                  <a:lnTo>
                    <a:pt x="181" y="119"/>
                  </a:lnTo>
                  <a:lnTo>
                    <a:pt x="186" y="115"/>
                  </a:lnTo>
                  <a:lnTo>
                    <a:pt x="188" y="112"/>
                  </a:lnTo>
                  <a:lnTo>
                    <a:pt x="189" y="109"/>
                  </a:lnTo>
                  <a:lnTo>
                    <a:pt x="189" y="109"/>
                  </a:lnTo>
                  <a:lnTo>
                    <a:pt x="189" y="109"/>
                  </a:lnTo>
                  <a:lnTo>
                    <a:pt x="189" y="109"/>
                  </a:lnTo>
                  <a:lnTo>
                    <a:pt x="189" y="109"/>
                  </a:lnTo>
                  <a:lnTo>
                    <a:pt x="189" y="109"/>
                  </a:lnTo>
                  <a:lnTo>
                    <a:pt x="189" y="106"/>
                  </a:lnTo>
                  <a:lnTo>
                    <a:pt x="189" y="102"/>
                  </a:lnTo>
                  <a:lnTo>
                    <a:pt x="186" y="97"/>
                  </a:lnTo>
                  <a:lnTo>
                    <a:pt x="186" y="97"/>
                  </a:lnTo>
                  <a:close/>
                </a:path>
              </a:pathLst>
            </a:custGeom>
            <a:grpFill/>
            <a:ln w="9525">
              <a:noFill/>
              <a:round/>
            </a:ln>
          </p:spPr>
          <p:txBody>
            <a:bodyPr vert="horz" wrap="square" lIns="91440" tIns="45720" rIns="91440" bIns="45720" numCol="1" anchor="t" anchorCtr="0" compatLnSpc="1"/>
            <a:lstStyle/>
            <a:p>
              <a:endParaRPr lang="en-US"/>
            </a:p>
          </p:txBody>
        </p:sp>
        <p:sp>
          <p:nvSpPr>
            <p:cNvPr id="78" name="Freeform 299"/>
            <p:cNvSpPr/>
            <p:nvPr/>
          </p:nvSpPr>
          <p:spPr bwMode="auto">
            <a:xfrm>
              <a:off x="2570163" y="669926"/>
              <a:ext cx="53975" cy="30163"/>
            </a:xfrm>
            <a:custGeom>
              <a:avLst/>
              <a:gdLst/>
              <a:ahLst/>
              <a:cxnLst>
                <a:cxn ang="0">
                  <a:pos x="0" y="12"/>
                </a:cxn>
                <a:cxn ang="0">
                  <a:pos x="3" y="19"/>
                </a:cxn>
                <a:cxn ang="0">
                  <a:pos x="3" y="19"/>
                </a:cxn>
                <a:cxn ang="0">
                  <a:pos x="34" y="7"/>
                </a:cxn>
                <a:cxn ang="0">
                  <a:pos x="32" y="0"/>
                </a:cxn>
                <a:cxn ang="0">
                  <a:pos x="32" y="0"/>
                </a:cxn>
                <a:cxn ang="0">
                  <a:pos x="0" y="12"/>
                </a:cxn>
                <a:cxn ang="0">
                  <a:pos x="0" y="12"/>
                </a:cxn>
              </a:cxnLst>
              <a:rect l="0" t="0" r="r" b="b"/>
              <a:pathLst>
                <a:path w="34" h="19">
                  <a:moveTo>
                    <a:pt x="0" y="12"/>
                  </a:moveTo>
                  <a:lnTo>
                    <a:pt x="3" y="19"/>
                  </a:lnTo>
                  <a:lnTo>
                    <a:pt x="3" y="19"/>
                  </a:lnTo>
                  <a:lnTo>
                    <a:pt x="34" y="7"/>
                  </a:lnTo>
                  <a:lnTo>
                    <a:pt x="32" y="0"/>
                  </a:lnTo>
                  <a:lnTo>
                    <a:pt x="32" y="0"/>
                  </a:lnTo>
                  <a:lnTo>
                    <a:pt x="0" y="12"/>
                  </a:lnTo>
                  <a:lnTo>
                    <a:pt x="0" y="12"/>
                  </a:lnTo>
                  <a:close/>
                </a:path>
              </a:pathLst>
            </a:custGeom>
            <a:grpFill/>
            <a:ln w="9525">
              <a:noFill/>
              <a:round/>
            </a:ln>
          </p:spPr>
          <p:txBody>
            <a:bodyPr vert="horz" wrap="square" lIns="91440" tIns="45720" rIns="91440" bIns="45720" numCol="1" anchor="t" anchorCtr="0" compatLnSpc="1"/>
            <a:lstStyle/>
            <a:p>
              <a:endParaRPr lang="en-US"/>
            </a:p>
          </p:txBody>
        </p:sp>
        <p:sp>
          <p:nvSpPr>
            <p:cNvPr id="79" name="Freeform 300"/>
            <p:cNvSpPr/>
            <p:nvPr/>
          </p:nvSpPr>
          <p:spPr bwMode="auto">
            <a:xfrm>
              <a:off x="2470150" y="712788"/>
              <a:ext cx="53975" cy="31750"/>
            </a:xfrm>
            <a:custGeom>
              <a:avLst/>
              <a:gdLst/>
              <a:ahLst/>
              <a:cxnLst>
                <a:cxn ang="0">
                  <a:pos x="0" y="15"/>
                </a:cxn>
                <a:cxn ang="0">
                  <a:pos x="3" y="20"/>
                </a:cxn>
                <a:cxn ang="0">
                  <a:pos x="3" y="20"/>
                </a:cxn>
                <a:cxn ang="0">
                  <a:pos x="34" y="6"/>
                </a:cxn>
                <a:cxn ang="0">
                  <a:pos x="30" y="0"/>
                </a:cxn>
                <a:cxn ang="0">
                  <a:pos x="30" y="0"/>
                </a:cxn>
                <a:cxn ang="0">
                  <a:pos x="0" y="15"/>
                </a:cxn>
                <a:cxn ang="0">
                  <a:pos x="0" y="15"/>
                </a:cxn>
              </a:cxnLst>
              <a:rect l="0" t="0" r="r" b="b"/>
              <a:pathLst>
                <a:path w="34" h="20">
                  <a:moveTo>
                    <a:pt x="0" y="15"/>
                  </a:moveTo>
                  <a:lnTo>
                    <a:pt x="3" y="20"/>
                  </a:lnTo>
                  <a:lnTo>
                    <a:pt x="3" y="20"/>
                  </a:lnTo>
                  <a:lnTo>
                    <a:pt x="34" y="6"/>
                  </a:lnTo>
                  <a:lnTo>
                    <a:pt x="30" y="0"/>
                  </a:lnTo>
                  <a:lnTo>
                    <a:pt x="30" y="0"/>
                  </a:lnTo>
                  <a:lnTo>
                    <a:pt x="0" y="15"/>
                  </a:lnTo>
                  <a:lnTo>
                    <a:pt x="0" y="15"/>
                  </a:lnTo>
                  <a:close/>
                </a:path>
              </a:pathLst>
            </a:custGeom>
            <a:grpFill/>
            <a:ln w="9525">
              <a:noFill/>
              <a:round/>
            </a:ln>
          </p:spPr>
          <p:txBody>
            <a:bodyPr vert="horz" wrap="square" lIns="91440" tIns="45720" rIns="91440" bIns="45720" numCol="1" anchor="t" anchorCtr="0" compatLnSpc="1"/>
            <a:lstStyle/>
            <a:p>
              <a:endParaRPr lang="en-US"/>
            </a:p>
          </p:txBody>
        </p:sp>
        <p:sp>
          <p:nvSpPr>
            <p:cNvPr id="80" name="Freeform 301"/>
            <p:cNvSpPr/>
            <p:nvPr/>
          </p:nvSpPr>
          <p:spPr bwMode="auto">
            <a:xfrm>
              <a:off x="2371725" y="762001"/>
              <a:ext cx="53975" cy="38100"/>
            </a:xfrm>
            <a:custGeom>
              <a:avLst/>
              <a:gdLst/>
              <a:ahLst/>
              <a:cxnLst>
                <a:cxn ang="0">
                  <a:pos x="0" y="18"/>
                </a:cxn>
                <a:cxn ang="0">
                  <a:pos x="5" y="24"/>
                </a:cxn>
                <a:cxn ang="0">
                  <a:pos x="5" y="24"/>
                </a:cxn>
                <a:cxn ang="0">
                  <a:pos x="34" y="6"/>
                </a:cxn>
                <a:cxn ang="0">
                  <a:pos x="31" y="0"/>
                </a:cxn>
                <a:cxn ang="0">
                  <a:pos x="31" y="0"/>
                </a:cxn>
                <a:cxn ang="0">
                  <a:pos x="0" y="18"/>
                </a:cxn>
                <a:cxn ang="0">
                  <a:pos x="0" y="18"/>
                </a:cxn>
              </a:cxnLst>
              <a:rect l="0" t="0" r="r" b="b"/>
              <a:pathLst>
                <a:path w="34" h="24">
                  <a:moveTo>
                    <a:pt x="0" y="18"/>
                  </a:moveTo>
                  <a:lnTo>
                    <a:pt x="5" y="24"/>
                  </a:lnTo>
                  <a:lnTo>
                    <a:pt x="5" y="24"/>
                  </a:lnTo>
                  <a:lnTo>
                    <a:pt x="34" y="6"/>
                  </a:lnTo>
                  <a:lnTo>
                    <a:pt x="31" y="0"/>
                  </a:lnTo>
                  <a:lnTo>
                    <a:pt x="31" y="0"/>
                  </a:lnTo>
                  <a:lnTo>
                    <a:pt x="0" y="18"/>
                  </a:lnTo>
                  <a:lnTo>
                    <a:pt x="0" y="18"/>
                  </a:lnTo>
                  <a:close/>
                </a:path>
              </a:pathLst>
            </a:custGeom>
            <a:grpFill/>
            <a:ln w="9525">
              <a:noFill/>
              <a:round/>
            </a:ln>
          </p:spPr>
          <p:txBody>
            <a:bodyPr vert="horz" wrap="square" lIns="91440" tIns="45720" rIns="91440" bIns="45720" numCol="1" anchor="t" anchorCtr="0" compatLnSpc="1"/>
            <a:lstStyle/>
            <a:p>
              <a:endParaRPr lang="en-US"/>
            </a:p>
          </p:txBody>
        </p:sp>
        <p:sp>
          <p:nvSpPr>
            <p:cNvPr id="81" name="Freeform 302"/>
            <p:cNvSpPr/>
            <p:nvPr/>
          </p:nvSpPr>
          <p:spPr bwMode="auto">
            <a:xfrm>
              <a:off x="2193925" y="885826"/>
              <a:ext cx="49213" cy="46038"/>
            </a:xfrm>
            <a:custGeom>
              <a:avLst/>
              <a:gdLst/>
              <a:ahLst/>
              <a:cxnLst>
                <a:cxn ang="0">
                  <a:pos x="0" y="23"/>
                </a:cxn>
                <a:cxn ang="0">
                  <a:pos x="5" y="29"/>
                </a:cxn>
                <a:cxn ang="0">
                  <a:pos x="5" y="29"/>
                </a:cxn>
                <a:cxn ang="0">
                  <a:pos x="31" y="6"/>
                </a:cxn>
                <a:cxn ang="0">
                  <a:pos x="27" y="0"/>
                </a:cxn>
                <a:cxn ang="0">
                  <a:pos x="27" y="0"/>
                </a:cxn>
                <a:cxn ang="0">
                  <a:pos x="0" y="23"/>
                </a:cxn>
                <a:cxn ang="0">
                  <a:pos x="0" y="23"/>
                </a:cxn>
              </a:cxnLst>
              <a:rect l="0" t="0" r="r" b="b"/>
              <a:pathLst>
                <a:path w="31" h="29">
                  <a:moveTo>
                    <a:pt x="0" y="23"/>
                  </a:moveTo>
                  <a:lnTo>
                    <a:pt x="5" y="29"/>
                  </a:lnTo>
                  <a:lnTo>
                    <a:pt x="5" y="29"/>
                  </a:lnTo>
                  <a:lnTo>
                    <a:pt x="31" y="6"/>
                  </a:lnTo>
                  <a:lnTo>
                    <a:pt x="27" y="0"/>
                  </a:lnTo>
                  <a:lnTo>
                    <a:pt x="27" y="0"/>
                  </a:lnTo>
                  <a:lnTo>
                    <a:pt x="0" y="23"/>
                  </a:lnTo>
                  <a:lnTo>
                    <a:pt x="0" y="23"/>
                  </a:lnTo>
                  <a:close/>
                </a:path>
              </a:pathLst>
            </a:custGeom>
            <a:grpFill/>
            <a:ln w="9525">
              <a:noFill/>
              <a:round/>
            </a:ln>
          </p:spPr>
          <p:txBody>
            <a:bodyPr vert="horz" wrap="square" lIns="91440" tIns="45720" rIns="91440" bIns="45720" numCol="1" anchor="t" anchorCtr="0" compatLnSpc="1"/>
            <a:lstStyle/>
            <a:p>
              <a:endParaRPr lang="en-US"/>
            </a:p>
          </p:txBody>
        </p:sp>
        <p:sp>
          <p:nvSpPr>
            <p:cNvPr id="84" name="Freeform 303"/>
            <p:cNvSpPr/>
            <p:nvPr/>
          </p:nvSpPr>
          <p:spPr bwMode="auto">
            <a:xfrm>
              <a:off x="2279650" y="820738"/>
              <a:ext cx="50800" cy="39688"/>
            </a:xfrm>
            <a:custGeom>
              <a:avLst/>
              <a:gdLst/>
              <a:ahLst/>
              <a:cxnLst>
                <a:cxn ang="0">
                  <a:pos x="0" y="19"/>
                </a:cxn>
                <a:cxn ang="0">
                  <a:pos x="4" y="25"/>
                </a:cxn>
                <a:cxn ang="0">
                  <a:pos x="4" y="25"/>
                </a:cxn>
                <a:cxn ang="0">
                  <a:pos x="32" y="5"/>
                </a:cxn>
                <a:cxn ang="0">
                  <a:pos x="29" y="0"/>
                </a:cxn>
                <a:cxn ang="0">
                  <a:pos x="29" y="0"/>
                </a:cxn>
                <a:cxn ang="0">
                  <a:pos x="0" y="19"/>
                </a:cxn>
                <a:cxn ang="0">
                  <a:pos x="0" y="19"/>
                </a:cxn>
              </a:cxnLst>
              <a:rect l="0" t="0" r="r" b="b"/>
              <a:pathLst>
                <a:path w="32" h="25">
                  <a:moveTo>
                    <a:pt x="0" y="19"/>
                  </a:moveTo>
                  <a:lnTo>
                    <a:pt x="4" y="25"/>
                  </a:lnTo>
                  <a:lnTo>
                    <a:pt x="4" y="25"/>
                  </a:lnTo>
                  <a:lnTo>
                    <a:pt x="32" y="5"/>
                  </a:lnTo>
                  <a:lnTo>
                    <a:pt x="29" y="0"/>
                  </a:lnTo>
                  <a:lnTo>
                    <a:pt x="29" y="0"/>
                  </a:lnTo>
                  <a:lnTo>
                    <a:pt x="0" y="19"/>
                  </a:lnTo>
                  <a:lnTo>
                    <a:pt x="0" y="19"/>
                  </a:lnTo>
                  <a:close/>
                </a:path>
              </a:pathLst>
            </a:custGeom>
            <a:grpFill/>
            <a:ln w="9525">
              <a:noFill/>
              <a:round/>
            </a:ln>
          </p:spPr>
          <p:txBody>
            <a:bodyPr vert="horz" wrap="square" lIns="91440" tIns="45720" rIns="91440" bIns="45720" numCol="1" anchor="t" anchorCtr="0" compatLnSpc="1"/>
            <a:lstStyle/>
            <a:p>
              <a:endParaRPr lang="en-US"/>
            </a:p>
          </p:txBody>
        </p:sp>
        <p:sp>
          <p:nvSpPr>
            <p:cNvPr id="85" name="Freeform 304"/>
            <p:cNvSpPr/>
            <p:nvPr/>
          </p:nvSpPr>
          <p:spPr bwMode="auto">
            <a:xfrm>
              <a:off x="2998788" y="579438"/>
              <a:ext cx="55563" cy="15875"/>
            </a:xfrm>
            <a:custGeom>
              <a:avLst/>
              <a:gdLst/>
              <a:ahLst/>
              <a:cxnLst>
                <a:cxn ang="0">
                  <a:pos x="1" y="10"/>
                </a:cxn>
                <a:cxn ang="0">
                  <a:pos x="1" y="10"/>
                </a:cxn>
                <a:cxn ang="0">
                  <a:pos x="35" y="7"/>
                </a:cxn>
                <a:cxn ang="0">
                  <a:pos x="35" y="0"/>
                </a:cxn>
                <a:cxn ang="0">
                  <a:pos x="35" y="0"/>
                </a:cxn>
                <a:cxn ang="0">
                  <a:pos x="0" y="3"/>
                </a:cxn>
                <a:cxn ang="0">
                  <a:pos x="1" y="10"/>
                </a:cxn>
              </a:cxnLst>
              <a:rect l="0" t="0" r="r" b="b"/>
              <a:pathLst>
                <a:path w="35" h="10">
                  <a:moveTo>
                    <a:pt x="1" y="10"/>
                  </a:moveTo>
                  <a:lnTo>
                    <a:pt x="1" y="10"/>
                  </a:lnTo>
                  <a:lnTo>
                    <a:pt x="35" y="7"/>
                  </a:lnTo>
                  <a:lnTo>
                    <a:pt x="35" y="0"/>
                  </a:lnTo>
                  <a:lnTo>
                    <a:pt x="35" y="0"/>
                  </a:lnTo>
                  <a:lnTo>
                    <a:pt x="0" y="3"/>
                  </a:lnTo>
                  <a:lnTo>
                    <a:pt x="1" y="10"/>
                  </a:lnTo>
                  <a:close/>
                </a:path>
              </a:pathLst>
            </a:custGeom>
            <a:grpFill/>
            <a:ln w="9525">
              <a:noFill/>
              <a:round/>
            </a:ln>
          </p:spPr>
          <p:txBody>
            <a:bodyPr vert="horz" wrap="square" lIns="91440" tIns="45720" rIns="91440" bIns="45720" numCol="1" anchor="t" anchorCtr="0" compatLnSpc="1"/>
            <a:lstStyle/>
            <a:p>
              <a:endParaRPr lang="en-US"/>
            </a:p>
          </p:txBody>
        </p:sp>
        <p:sp>
          <p:nvSpPr>
            <p:cNvPr id="86" name="Freeform 305"/>
            <p:cNvSpPr/>
            <p:nvPr/>
          </p:nvSpPr>
          <p:spPr bwMode="auto">
            <a:xfrm>
              <a:off x="3221038" y="576263"/>
              <a:ext cx="55563" cy="14288"/>
            </a:xfrm>
            <a:custGeom>
              <a:avLst/>
              <a:gdLst/>
              <a:ahLst/>
              <a:cxnLst>
                <a:cxn ang="0">
                  <a:pos x="0" y="8"/>
                </a:cxn>
                <a:cxn ang="0">
                  <a:pos x="0" y="8"/>
                </a:cxn>
                <a:cxn ang="0">
                  <a:pos x="35" y="9"/>
                </a:cxn>
                <a:cxn ang="0">
                  <a:pos x="35" y="2"/>
                </a:cxn>
                <a:cxn ang="0">
                  <a:pos x="35" y="2"/>
                </a:cxn>
                <a:cxn ang="0">
                  <a:pos x="0" y="0"/>
                </a:cxn>
                <a:cxn ang="0">
                  <a:pos x="0" y="8"/>
                </a:cxn>
              </a:cxnLst>
              <a:rect l="0" t="0" r="r" b="b"/>
              <a:pathLst>
                <a:path w="35" h="9">
                  <a:moveTo>
                    <a:pt x="0" y="8"/>
                  </a:moveTo>
                  <a:lnTo>
                    <a:pt x="0" y="8"/>
                  </a:lnTo>
                  <a:lnTo>
                    <a:pt x="35" y="9"/>
                  </a:lnTo>
                  <a:lnTo>
                    <a:pt x="35" y="2"/>
                  </a:lnTo>
                  <a:lnTo>
                    <a:pt x="35" y="2"/>
                  </a:lnTo>
                  <a:lnTo>
                    <a:pt x="0" y="0"/>
                  </a:lnTo>
                  <a:lnTo>
                    <a:pt x="0" y="8"/>
                  </a:lnTo>
                  <a:close/>
                </a:path>
              </a:pathLst>
            </a:custGeom>
            <a:grpFill/>
            <a:ln w="9525">
              <a:noFill/>
              <a:round/>
            </a:ln>
          </p:spPr>
          <p:txBody>
            <a:bodyPr vert="horz" wrap="square" lIns="91440" tIns="45720" rIns="91440" bIns="45720" numCol="1" anchor="t" anchorCtr="0" compatLnSpc="1"/>
            <a:lstStyle/>
            <a:p>
              <a:endParaRPr lang="en-US"/>
            </a:p>
          </p:txBody>
        </p:sp>
        <p:sp>
          <p:nvSpPr>
            <p:cNvPr id="19" name="Freeform 306"/>
            <p:cNvSpPr/>
            <p:nvPr/>
          </p:nvSpPr>
          <p:spPr bwMode="auto">
            <a:xfrm>
              <a:off x="3108325" y="576263"/>
              <a:ext cx="57150" cy="12700"/>
            </a:xfrm>
            <a:custGeom>
              <a:avLst/>
              <a:gdLst/>
              <a:ahLst/>
              <a:cxnLst>
                <a:cxn ang="0">
                  <a:pos x="2" y="8"/>
                </a:cxn>
                <a:cxn ang="0">
                  <a:pos x="2" y="8"/>
                </a:cxn>
                <a:cxn ang="0">
                  <a:pos x="36" y="7"/>
                </a:cxn>
                <a:cxn ang="0">
                  <a:pos x="36" y="0"/>
                </a:cxn>
                <a:cxn ang="0">
                  <a:pos x="36" y="0"/>
                </a:cxn>
                <a:cxn ang="0">
                  <a:pos x="0" y="0"/>
                </a:cxn>
                <a:cxn ang="0">
                  <a:pos x="2" y="8"/>
                </a:cxn>
              </a:cxnLst>
              <a:rect l="0" t="0" r="r" b="b"/>
              <a:pathLst>
                <a:path w="36" h="8">
                  <a:moveTo>
                    <a:pt x="2" y="8"/>
                  </a:moveTo>
                  <a:lnTo>
                    <a:pt x="2" y="8"/>
                  </a:lnTo>
                  <a:lnTo>
                    <a:pt x="36" y="7"/>
                  </a:lnTo>
                  <a:lnTo>
                    <a:pt x="36" y="0"/>
                  </a:lnTo>
                  <a:lnTo>
                    <a:pt x="36" y="0"/>
                  </a:lnTo>
                  <a:lnTo>
                    <a:pt x="0" y="0"/>
                  </a:lnTo>
                  <a:lnTo>
                    <a:pt x="2" y="8"/>
                  </a:lnTo>
                  <a:close/>
                </a:path>
              </a:pathLst>
            </a:custGeom>
            <a:grpFill/>
            <a:ln w="9525">
              <a:noFill/>
              <a:round/>
            </a:ln>
          </p:spPr>
          <p:txBody>
            <a:bodyPr vert="horz" wrap="square" lIns="91440" tIns="45720" rIns="91440" bIns="45720" numCol="1" anchor="t" anchorCtr="0" compatLnSpc="1"/>
            <a:lstStyle/>
            <a:p>
              <a:endParaRPr lang="en-US"/>
            </a:p>
          </p:txBody>
        </p:sp>
        <p:sp>
          <p:nvSpPr>
            <p:cNvPr id="88" name="Freeform 307"/>
            <p:cNvSpPr/>
            <p:nvPr/>
          </p:nvSpPr>
          <p:spPr bwMode="auto">
            <a:xfrm>
              <a:off x="3330575" y="584201"/>
              <a:ext cx="55563" cy="20638"/>
            </a:xfrm>
            <a:custGeom>
              <a:avLst/>
              <a:gdLst/>
              <a:ahLst/>
              <a:cxnLst>
                <a:cxn ang="0">
                  <a:pos x="35" y="5"/>
                </a:cxn>
                <a:cxn ang="0">
                  <a:pos x="35" y="5"/>
                </a:cxn>
                <a:cxn ang="0">
                  <a:pos x="26" y="4"/>
                </a:cxn>
                <a:cxn ang="0">
                  <a:pos x="1" y="0"/>
                </a:cxn>
                <a:cxn ang="0">
                  <a:pos x="0" y="7"/>
                </a:cxn>
                <a:cxn ang="0">
                  <a:pos x="0" y="7"/>
                </a:cxn>
                <a:cxn ang="0">
                  <a:pos x="25" y="10"/>
                </a:cxn>
                <a:cxn ang="0">
                  <a:pos x="34" y="13"/>
                </a:cxn>
                <a:cxn ang="0">
                  <a:pos x="35" y="5"/>
                </a:cxn>
              </a:cxnLst>
              <a:rect l="0" t="0" r="r" b="b"/>
              <a:pathLst>
                <a:path w="35" h="13">
                  <a:moveTo>
                    <a:pt x="35" y="5"/>
                  </a:moveTo>
                  <a:lnTo>
                    <a:pt x="35" y="5"/>
                  </a:lnTo>
                  <a:lnTo>
                    <a:pt x="26" y="4"/>
                  </a:lnTo>
                  <a:lnTo>
                    <a:pt x="1" y="0"/>
                  </a:lnTo>
                  <a:lnTo>
                    <a:pt x="0" y="7"/>
                  </a:lnTo>
                  <a:lnTo>
                    <a:pt x="0" y="7"/>
                  </a:lnTo>
                  <a:lnTo>
                    <a:pt x="25" y="10"/>
                  </a:lnTo>
                  <a:lnTo>
                    <a:pt x="34" y="13"/>
                  </a:lnTo>
                  <a:lnTo>
                    <a:pt x="35" y="5"/>
                  </a:lnTo>
                  <a:close/>
                </a:path>
              </a:pathLst>
            </a:custGeom>
            <a:grpFill/>
            <a:ln w="9525">
              <a:noFill/>
              <a:round/>
            </a:ln>
          </p:spPr>
          <p:txBody>
            <a:bodyPr vert="horz" wrap="square" lIns="91440" tIns="45720" rIns="91440" bIns="45720" numCol="1" anchor="t" anchorCtr="0" compatLnSpc="1"/>
            <a:lstStyle/>
            <a:p>
              <a:endParaRPr lang="en-US"/>
            </a:p>
          </p:txBody>
        </p:sp>
        <p:sp>
          <p:nvSpPr>
            <p:cNvPr id="89" name="Freeform 308"/>
            <p:cNvSpPr/>
            <p:nvPr/>
          </p:nvSpPr>
          <p:spPr bwMode="auto">
            <a:xfrm>
              <a:off x="2889250" y="590551"/>
              <a:ext cx="55563" cy="19050"/>
            </a:xfrm>
            <a:custGeom>
              <a:avLst/>
              <a:gdLst/>
              <a:ahLst/>
              <a:cxnLst>
                <a:cxn ang="0">
                  <a:pos x="1" y="12"/>
                </a:cxn>
                <a:cxn ang="0">
                  <a:pos x="1" y="12"/>
                </a:cxn>
                <a:cxn ang="0">
                  <a:pos x="35" y="7"/>
                </a:cxn>
                <a:cxn ang="0">
                  <a:pos x="34" y="0"/>
                </a:cxn>
                <a:cxn ang="0">
                  <a:pos x="34" y="0"/>
                </a:cxn>
                <a:cxn ang="0">
                  <a:pos x="0" y="5"/>
                </a:cxn>
                <a:cxn ang="0">
                  <a:pos x="1" y="12"/>
                </a:cxn>
              </a:cxnLst>
              <a:rect l="0" t="0" r="r" b="b"/>
              <a:pathLst>
                <a:path w="35" h="12">
                  <a:moveTo>
                    <a:pt x="1" y="12"/>
                  </a:moveTo>
                  <a:lnTo>
                    <a:pt x="1" y="12"/>
                  </a:lnTo>
                  <a:lnTo>
                    <a:pt x="35" y="7"/>
                  </a:lnTo>
                  <a:lnTo>
                    <a:pt x="34" y="0"/>
                  </a:lnTo>
                  <a:lnTo>
                    <a:pt x="34" y="0"/>
                  </a:lnTo>
                  <a:lnTo>
                    <a:pt x="0" y="5"/>
                  </a:lnTo>
                  <a:lnTo>
                    <a:pt x="1" y="12"/>
                  </a:lnTo>
                  <a:close/>
                </a:path>
              </a:pathLst>
            </a:custGeom>
            <a:grpFill/>
            <a:ln w="9525">
              <a:noFill/>
              <a:round/>
            </a:ln>
          </p:spPr>
          <p:txBody>
            <a:bodyPr vert="horz" wrap="square" lIns="91440" tIns="45720" rIns="91440" bIns="45720" numCol="1" anchor="t" anchorCtr="0" compatLnSpc="1"/>
            <a:lstStyle/>
            <a:p>
              <a:endParaRPr lang="en-US"/>
            </a:p>
          </p:txBody>
        </p:sp>
        <p:sp>
          <p:nvSpPr>
            <p:cNvPr id="90" name="Freeform 309"/>
            <p:cNvSpPr/>
            <p:nvPr/>
          </p:nvSpPr>
          <p:spPr bwMode="auto">
            <a:xfrm>
              <a:off x="2781300" y="609601"/>
              <a:ext cx="55563" cy="22225"/>
            </a:xfrm>
            <a:custGeom>
              <a:avLst/>
              <a:gdLst/>
              <a:ahLst/>
              <a:cxnLst>
                <a:cxn ang="0">
                  <a:pos x="0" y="7"/>
                </a:cxn>
                <a:cxn ang="0">
                  <a:pos x="1" y="14"/>
                </a:cxn>
                <a:cxn ang="0">
                  <a:pos x="1" y="14"/>
                </a:cxn>
                <a:cxn ang="0">
                  <a:pos x="35" y="6"/>
                </a:cxn>
                <a:cxn ang="0">
                  <a:pos x="34" y="0"/>
                </a:cxn>
                <a:cxn ang="0">
                  <a:pos x="34" y="0"/>
                </a:cxn>
                <a:cxn ang="0">
                  <a:pos x="0" y="7"/>
                </a:cxn>
                <a:cxn ang="0">
                  <a:pos x="0" y="7"/>
                </a:cxn>
              </a:cxnLst>
              <a:rect l="0" t="0" r="r" b="b"/>
              <a:pathLst>
                <a:path w="35" h="14">
                  <a:moveTo>
                    <a:pt x="0" y="7"/>
                  </a:moveTo>
                  <a:lnTo>
                    <a:pt x="1" y="14"/>
                  </a:lnTo>
                  <a:lnTo>
                    <a:pt x="1" y="14"/>
                  </a:lnTo>
                  <a:lnTo>
                    <a:pt x="35" y="6"/>
                  </a:lnTo>
                  <a:lnTo>
                    <a:pt x="34" y="0"/>
                  </a:lnTo>
                  <a:lnTo>
                    <a:pt x="34" y="0"/>
                  </a:lnTo>
                  <a:lnTo>
                    <a:pt x="0" y="7"/>
                  </a:lnTo>
                  <a:lnTo>
                    <a:pt x="0" y="7"/>
                  </a:lnTo>
                  <a:close/>
                </a:path>
              </a:pathLst>
            </a:custGeom>
            <a:grpFill/>
            <a:ln w="9525">
              <a:noFill/>
              <a:round/>
            </a:ln>
          </p:spPr>
          <p:txBody>
            <a:bodyPr vert="horz" wrap="square" lIns="91440" tIns="45720" rIns="91440" bIns="45720" numCol="1" anchor="t" anchorCtr="0" compatLnSpc="1"/>
            <a:lstStyle/>
            <a:p>
              <a:endParaRPr lang="en-US"/>
            </a:p>
          </p:txBody>
        </p:sp>
        <p:sp>
          <p:nvSpPr>
            <p:cNvPr id="91" name="Freeform 310"/>
            <p:cNvSpPr/>
            <p:nvPr/>
          </p:nvSpPr>
          <p:spPr bwMode="auto">
            <a:xfrm>
              <a:off x="2673350" y="635001"/>
              <a:ext cx="57150" cy="26988"/>
            </a:xfrm>
            <a:custGeom>
              <a:avLst/>
              <a:gdLst/>
              <a:ahLst/>
              <a:cxnLst>
                <a:cxn ang="0">
                  <a:pos x="0" y="10"/>
                </a:cxn>
                <a:cxn ang="0">
                  <a:pos x="2" y="17"/>
                </a:cxn>
                <a:cxn ang="0">
                  <a:pos x="2" y="17"/>
                </a:cxn>
                <a:cxn ang="0">
                  <a:pos x="36" y="7"/>
                </a:cxn>
                <a:cxn ang="0">
                  <a:pos x="34" y="0"/>
                </a:cxn>
                <a:cxn ang="0">
                  <a:pos x="34" y="0"/>
                </a:cxn>
                <a:cxn ang="0">
                  <a:pos x="0" y="10"/>
                </a:cxn>
                <a:cxn ang="0">
                  <a:pos x="0" y="10"/>
                </a:cxn>
              </a:cxnLst>
              <a:rect l="0" t="0" r="r" b="b"/>
              <a:pathLst>
                <a:path w="36" h="17">
                  <a:moveTo>
                    <a:pt x="0" y="10"/>
                  </a:moveTo>
                  <a:lnTo>
                    <a:pt x="2" y="17"/>
                  </a:lnTo>
                  <a:lnTo>
                    <a:pt x="2" y="17"/>
                  </a:lnTo>
                  <a:lnTo>
                    <a:pt x="36" y="7"/>
                  </a:lnTo>
                  <a:lnTo>
                    <a:pt x="34" y="0"/>
                  </a:lnTo>
                  <a:lnTo>
                    <a:pt x="34" y="0"/>
                  </a:lnTo>
                  <a:lnTo>
                    <a:pt x="0" y="10"/>
                  </a:lnTo>
                  <a:lnTo>
                    <a:pt x="0" y="10"/>
                  </a:lnTo>
                  <a:close/>
                </a:path>
              </a:pathLst>
            </a:custGeom>
            <a:grpFill/>
            <a:ln w="9525">
              <a:noFill/>
              <a:round/>
            </a:ln>
          </p:spPr>
          <p:txBody>
            <a:bodyPr vert="horz" wrap="square" lIns="91440" tIns="45720" rIns="91440" bIns="45720" numCol="1" anchor="t" anchorCtr="0" compatLnSpc="1"/>
            <a:lstStyle/>
            <a:p>
              <a:endParaRPr lang="en-US"/>
            </a:p>
          </p:txBody>
        </p:sp>
      </p:grpSp>
      <p:sp>
        <p:nvSpPr>
          <p:cNvPr id="6" name="TextBox 25"/>
          <p:cNvSpPr txBox="1">
            <a:spLocks noChangeArrowheads="1"/>
          </p:cNvSpPr>
          <p:nvPr/>
        </p:nvSpPr>
        <p:spPr bwMode="auto">
          <a:xfrm>
            <a:off x="1579245" y="221615"/>
            <a:ext cx="2510155" cy="4756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sz="2500" b="1" dirty="0">
                <a:solidFill>
                  <a:srgbClr val="0C814C"/>
                </a:solidFill>
                <a:latin typeface="微软雅黑" panose="020B0503020204020204" charset="-122"/>
                <a:ea typeface="微软雅黑" panose="020B0503020204020204" charset="-122"/>
                <a:cs typeface="微软雅黑" panose="020B0503020204020204" charset="-122"/>
              </a:rPr>
              <a:t>软件平台</a:t>
            </a:r>
            <a:r>
              <a:rPr lang="en-US" altLang="zh-CN" sz="2500" b="1" dirty="0">
                <a:solidFill>
                  <a:srgbClr val="0C814C"/>
                </a:solidFill>
                <a:latin typeface="微软雅黑" panose="020B0503020204020204" charset="-122"/>
                <a:ea typeface="微软雅黑" panose="020B0503020204020204" charset="-122"/>
                <a:cs typeface="微软雅黑" panose="020B0503020204020204" charset="-122"/>
              </a:rPr>
              <a:t> -</a:t>
            </a:r>
            <a:endParaRPr lang="en-US" altLang="zh-CN" sz="2500" b="1" dirty="0">
              <a:solidFill>
                <a:srgbClr val="0C814C"/>
              </a:solidFill>
              <a:latin typeface="微软雅黑" panose="020B0503020204020204" charset="-122"/>
              <a:ea typeface="微软雅黑" panose="020B0503020204020204" charset="-122"/>
              <a:cs typeface="微软雅黑" panose="020B0503020204020204" charset="-122"/>
            </a:endParaRPr>
          </a:p>
        </p:txBody>
      </p:sp>
      <p:sp>
        <p:nvSpPr>
          <p:cNvPr id="13" name="矩形 12"/>
          <p:cNvSpPr/>
          <p:nvPr/>
        </p:nvSpPr>
        <p:spPr>
          <a:xfrm>
            <a:off x="5833110" y="307975"/>
            <a:ext cx="1038860" cy="311150"/>
          </a:xfrm>
          <a:prstGeom prst="rect">
            <a:avLst/>
          </a:prstGeom>
        </p:spPr>
        <p:txBody>
          <a:bodyPr wrap="square">
            <a:spAutoFit/>
          </a:bodyPr>
          <a:lstStyle/>
          <a:p>
            <a:pPr algn="dist" fontAlgn="auto">
              <a:lnSpc>
                <a:spcPct val="130000"/>
              </a:lnSpc>
            </a:pPr>
            <a:r>
              <a:rPr lang="en-US" sz="1100" dirty="0">
                <a:solidFill>
                  <a:srgbClr val="333F50"/>
                </a:solidFill>
                <a:latin typeface="微软雅黑" panose="020B0503020204020204" charset="-122"/>
                <a:ea typeface="微软雅黑" panose="020B0503020204020204" charset="-122"/>
                <a:cs typeface="Arial" panose="020B0604020202020204" pitchFamily="34" charset="0"/>
                <a:sym typeface="+mn-ea"/>
              </a:rPr>
              <a:t>SOFTWARE</a:t>
            </a:r>
            <a:endParaRPr lang="en-US" sz="1100" dirty="0">
              <a:solidFill>
                <a:srgbClr val="333F50"/>
              </a:solidFill>
              <a:latin typeface="微软雅黑" panose="020B0503020204020204" charset="-122"/>
              <a:ea typeface="微软雅黑" panose="020B0503020204020204" charset="-122"/>
              <a:cs typeface="Arial" panose="020B0604020202020204" pitchFamily="34" charset="0"/>
              <a:sym typeface="+mn-ea"/>
            </a:endParaRPr>
          </a:p>
        </p:txBody>
      </p:sp>
      <p:sp>
        <p:nvSpPr>
          <p:cNvPr id="20" name="TextBox 25"/>
          <p:cNvSpPr txBox="1">
            <a:spLocks noChangeArrowheads="1"/>
          </p:cNvSpPr>
          <p:nvPr/>
        </p:nvSpPr>
        <p:spPr bwMode="auto">
          <a:xfrm>
            <a:off x="3252470" y="279083"/>
            <a:ext cx="2510155" cy="3987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sz="2000" b="1" dirty="0">
                <a:solidFill>
                  <a:srgbClr val="0C814C"/>
                </a:solidFill>
                <a:latin typeface="微软雅黑" panose="020B0503020204020204" charset="-122"/>
                <a:ea typeface="微软雅黑" panose="020B0503020204020204" charset="-122"/>
                <a:cs typeface="微软雅黑" panose="020B0503020204020204" charset="-122"/>
              </a:rPr>
              <a:t>智慧农业大数据平台</a:t>
            </a:r>
            <a:endParaRPr lang="zh-CN" altLang="en-US" sz="2000" b="1" dirty="0">
              <a:solidFill>
                <a:srgbClr val="0C814C"/>
              </a:solidFill>
              <a:latin typeface="微软雅黑" panose="020B0503020204020204" charset="-122"/>
              <a:ea typeface="微软雅黑" panose="020B0503020204020204" charset="-122"/>
              <a:cs typeface="微软雅黑" panose="020B0503020204020204" charset="-122"/>
            </a:endParaRPr>
          </a:p>
        </p:txBody>
      </p:sp>
      <p:sp>
        <p:nvSpPr>
          <p:cNvPr id="31" name="矩形 30"/>
          <p:cNvSpPr/>
          <p:nvPr/>
        </p:nvSpPr>
        <p:spPr>
          <a:xfrm>
            <a:off x="0" y="6506210"/>
            <a:ext cx="7858760" cy="76200"/>
          </a:xfrm>
          <a:prstGeom prst="rect">
            <a:avLst/>
          </a:prstGeom>
          <a:solidFill>
            <a:srgbClr val="4BB6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2400" dirty="0">
              <a:solidFill>
                <a:schemeClr val="bg1"/>
              </a:solidFill>
              <a:effectLst>
                <a:outerShdw blurRad="38100" dist="38100" dir="2700000" algn="tl">
                  <a:srgbClr val="000000">
                    <a:alpha val="43137"/>
                  </a:srgbClr>
                </a:outerShdw>
              </a:effectLst>
              <a:latin typeface="仓耳玄三M W05" panose="02020400000000000000" pitchFamily="18" charset="-122"/>
              <a:ea typeface="仓耳玄三M W05" panose="02020400000000000000" pitchFamily="18" charset="-122"/>
            </a:endParaRPr>
          </a:p>
        </p:txBody>
      </p:sp>
      <p:grpSp>
        <p:nvGrpSpPr>
          <p:cNvPr id="32" name="组合 31"/>
          <p:cNvGrpSpPr/>
          <p:nvPr/>
        </p:nvGrpSpPr>
        <p:grpSpPr>
          <a:xfrm>
            <a:off x="11327130" y="6450965"/>
            <a:ext cx="735330" cy="189230"/>
            <a:chOff x="6849035" y="1775011"/>
            <a:chExt cx="1255059" cy="322730"/>
          </a:xfrm>
        </p:grpSpPr>
        <p:sp>
          <p:nvSpPr>
            <p:cNvPr id="33" name="矩形 32"/>
            <p:cNvSpPr/>
            <p:nvPr/>
          </p:nvSpPr>
          <p:spPr>
            <a:xfrm>
              <a:off x="6849035" y="1775011"/>
              <a:ext cx="322730" cy="322730"/>
            </a:xfrm>
            <a:prstGeom prst="rect">
              <a:avLst/>
            </a:prstGeom>
            <a:solidFill>
              <a:srgbClr val="4BB6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b="1"/>
            </a:p>
          </p:txBody>
        </p:sp>
        <p:sp>
          <p:nvSpPr>
            <p:cNvPr id="44" name="矩形 43"/>
            <p:cNvSpPr/>
            <p:nvPr/>
          </p:nvSpPr>
          <p:spPr>
            <a:xfrm>
              <a:off x="7315199" y="1775011"/>
              <a:ext cx="322730" cy="322730"/>
            </a:xfrm>
            <a:prstGeom prst="rect">
              <a:avLst/>
            </a:prstGeom>
            <a:solidFill>
              <a:srgbClr val="3E99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b="1"/>
            </a:p>
          </p:txBody>
        </p:sp>
        <p:sp>
          <p:nvSpPr>
            <p:cNvPr id="46" name="矩形 45"/>
            <p:cNvSpPr/>
            <p:nvPr/>
          </p:nvSpPr>
          <p:spPr>
            <a:xfrm>
              <a:off x="7781364" y="1775011"/>
              <a:ext cx="322730" cy="322730"/>
            </a:xfrm>
            <a:prstGeom prst="rect">
              <a:avLst/>
            </a:prstGeom>
            <a:solidFill>
              <a:srgbClr val="0C80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b="1"/>
            </a:p>
          </p:txBody>
        </p:sp>
      </p:grpSp>
      <p:sp>
        <p:nvSpPr>
          <p:cNvPr id="47" name="PA-矩形 76"/>
          <p:cNvSpPr/>
          <p:nvPr>
            <p:custDataLst>
              <p:tags r:id="rId6"/>
            </p:custDataLst>
          </p:nvPr>
        </p:nvSpPr>
        <p:spPr>
          <a:xfrm>
            <a:off x="8143875" y="6490970"/>
            <a:ext cx="2967355" cy="86995"/>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dirty="0">
              <a:latin typeface="仓耳玄三M W05" panose="02020400000000000000" pitchFamily="18" charset="-122"/>
              <a:ea typeface="仓耳玄三M W05" panose="02020400000000000000" pitchFamily="18" charset="-122"/>
            </a:endParaRPr>
          </a:p>
        </p:txBody>
      </p:sp>
      <p:sp>
        <p:nvSpPr>
          <p:cNvPr id="48" name="TextBox 55"/>
          <p:cNvSpPr txBox="1"/>
          <p:nvPr/>
        </p:nvSpPr>
        <p:spPr>
          <a:xfrm>
            <a:off x="8330565" y="6353175"/>
            <a:ext cx="2593975" cy="328295"/>
          </a:xfrm>
          <a:prstGeom prst="rect">
            <a:avLst/>
          </a:prstGeom>
          <a:noFill/>
        </p:spPr>
        <p:txBody>
          <a:bodyPr wrap="square" lIns="68571" tIns="34285" rIns="68571" bIns="34285" rtlCol="0">
            <a:spAutoFit/>
          </a:bodyPr>
          <a:p>
            <a:pPr algn="dist"/>
            <a:r>
              <a:rPr lang="zh-CN" altLang="en-US" sz="1700"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sym typeface="+mn-lt"/>
              </a:rPr>
              <a:t>科技赋能  精准高</a:t>
            </a:r>
            <a:r>
              <a:rPr lang="zh-CN" altLang="en-US" sz="1700" dirty="0" smtClean="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sym typeface="+mn-lt"/>
              </a:rPr>
              <a:t>效</a:t>
            </a:r>
            <a:endParaRPr lang="zh-CN" altLang="en-US" sz="1700"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sym typeface="+mn-lt"/>
            </a:endParaRPr>
          </a:p>
        </p:txBody>
      </p:sp>
    </p:spTree>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randombar(horizontal)">
                                      <p:cBhvr>
                                        <p:cTn id="7" dur="500"/>
                                        <p:tgtEl>
                                          <p:spTgt spid="15"/>
                                        </p:tgtEl>
                                      </p:cBhvr>
                                    </p:animEffect>
                                  </p:childTnLst>
                                </p:cTn>
                              </p:par>
                              <p:par>
                                <p:cTn id="8" presetID="14" presetClass="entr" presetSubtype="10" fill="hold" nodeType="withEffect">
                                  <p:stCondLst>
                                    <p:cond delay="0"/>
                                  </p:stCondLst>
                                  <p:childTnLst>
                                    <p:set>
                                      <p:cBhvr>
                                        <p:cTn id="9" dur="1" fill="hold">
                                          <p:stCondLst>
                                            <p:cond delay="0"/>
                                          </p:stCondLst>
                                        </p:cTn>
                                        <p:tgtEl>
                                          <p:spTgt spid="76"/>
                                        </p:tgtEl>
                                        <p:attrNameLst>
                                          <p:attrName>style.visibility</p:attrName>
                                        </p:attrNameLst>
                                      </p:cBhvr>
                                      <p:to>
                                        <p:strVal val="visible"/>
                                      </p:to>
                                    </p:set>
                                    <p:animEffect transition="in" filter="randombar(horizontal)">
                                      <p:cBhvr>
                                        <p:cTn id="10" dur="500"/>
                                        <p:tgtEl>
                                          <p:spTgt spid="7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任意形状 6"/>
          <p:cNvSpPr/>
          <p:nvPr/>
        </p:nvSpPr>
        <p:spPr>
          <a:xfrm>
            <a:off x="1" y="362607"/>
            <a:ext cx="1387365" cy="220717"/>
          </a:xfrm>
          <a:custGeom>
            <a:avLst/>
            <a:gdLst>
              <a:gd name="connsiteX0" fmla="*/ 0 w 1387365"/>
              <a:gd name="connsiteY0" fmla="*/ 0 h 220717"/>
              <a:gd name="connsiteX1" fmla="*/ 1387365 w 1387365"/>
              <a:gd name="connsiteY1" fmla="*/ 0 h 220717"/>
              <a:gd name="connsiteX2" fmla="*/ 1258188 w 1387365"/>
              <a:gd name="connsiteY2" fmla="*/ 220717 h 220717"/>
              <a:gd name="connsiteX3" fmla="*/ 0 w 1387365"/>
              <a:gd name="connsiteY3" fmla="*/ 220717 h 220717"/>
            </a:gdLst>
            <a:ahLst/>
            <a:cxnLst>
              <a:cxn ang="0">
                <a:pos x="connsiteX0" y="connsiteY0"/>
              </a:cxn>
              <a:cxn ang="0">
                <a:pos x="connsiteX1" y="connsiteY1"/>
              </a:cxn>
              <a:cxn ang="0">
                <a:pos x="connsiteX2" y="connsiteY2"/>
              </a:cxn>
              <a:cxn ang="0">
                <a:pos x="connsiteX3" y="connsiteY3"/>
              </a:cxn>
            </a:cxnLst>
            <a:rect l="l" t="t" r="r" b="b"/>
            <a:pathLst>
              <a:path w="1387365" h="220717">
                <a:moveTo>
                  <a:pt x="0" y="0"/>
                </a:moveTo>
                <a:lnTo>
                  <a:pt x="1387365" y="0"/>
                </a:lnTo>
                <a:lnTo>
                  <a:pt x="1258188" y="220717"/>
                </a:lnTo>
                <a:lnTo>
                  <a:pt x="0" y="220717"/>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grpSp>
        <p:nvGrpSpPr>
          <p:cNvPr id="4" name="组 7"/>
          <p:cNvGrpSpPr/>
          <p:nvPr/>
        </p:nvGrpSpPr>
        <p:grpSpPr>
          <a:xfrm flipV="1">
            <a:off x="7858662" y="362607"/>
            <a:ext cx="4333338" cy="220717"/>
            <a:chOff x="7858662" y="362607"/>
            <a:chExt cx="4333338" cy="220717"/>
          </a:xfrm>
        </p:grpSpPr>
        <p:sp>
          <p:nvSpPr>
            <p:cNvPr id="5" name="任意形状 8"/>
            <p:cNvSpPr/>
            <p:nvPr/>
          </p:nvSpPr>
          <p:spPr>
            <a:xfrm flipV="1">
              <a:off x="11462744" y="362607"/>
              <a:ext cx="729256" cy="220717"/>
            </a:xfrm>
            <a:custGeom>
              <a:avLst/>
              <a:gdLst>
                <a:gd name="connsiteX0" fmla="*/ 0 w 729256"/>
                <a:gd name="connsiteY0" fmla="*/ 220717 h 220717"/>
                <a:gd name="connsiteX1" fmla="*/ 729256 w 729256"/>
                <a:gd name="connsiteY1" fmla="*/ 220717 h 220717"/>
                <a:gd name="connsiteX2" fmla="*/ 729256 w 729256"/>
                <a:gd name="connsiteY2" fmla="*/ 0 h 220717"/>
                <a:gd name="connsiteX3" fmla="*/ 129177 w 729256"/>
                <a:gd name="connsiteY3" fmla="*/ 0 h 220717"/>
              </a:gdLst>
              <a:ahLst/>
              <a:cxnLst>
                <a:cxn ang="0">
                  <a:pos x="connsiteX0" y="connsiteY0"/>
                </a:cxn>
                <a:cxn ang="0">
                  <a:pos x="connsiteX1" y="connsiteY1"/>
                </a:cxn>
                <a:cxn ang="0">
                  <a:pos x="connsiteX2" y="connsiteY2"/>
                </a:cxn>
                <a:cxn ang="0">
                  <a:pos x="connsiteX3" y="connsiteY3"/>
                </a:cxn>
              </a:cxnLst>
              <a:rect l="l" t="t" r="r" b="b"/>
              <a:pathLst>
                <a:path w="729256" h="220717">
                  <a:moveTo>
                    <a:pt x="0" y="220717"/>
                  </a:moveTo>
                  <a:lnTo>
                    <a:pt x="729256" y="220717"/>
                  </a:lnTo>
                  <a:lnTo>
                    <a:pt x="729256" y="0"/>
                  </a:lnTo>
                  <a:lnTo>
                    <a:pt x="129177" y="0"/>
                  </a:lnTo>
                  <a:close/>
                </a:path>
              </a:pathLst>
            </a:cu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4" name="平行四边形 13"/>
            <p:cNvSpPr/>
            <p:nvPr/>
          </p:nvSpPr>
          <p:spPr>
            <a:xfrm flipV="1">
              <a:off x="7858662" y="362607"/>
              <a:ext cx="3616043" cy="220717"/>
            </a:xfrm>
            <a:prstGeom prst="parallelogram">
              <a:avLst>
                <a:gd name="adj" fmla="val 58526"/>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grpSp>
      <p:sp>
        <p:nvSpPr>
          <p:cNvPr id="25" name="TextBox 25"/>
          <p:cNvSpPr txBox="1">
            <a:spLocks noChangeArrowheads="1"/>
          </p:cNvSpPr>
          <p:nvPr/>
        </p:nvSpPr>
        <p:spPr bwMode="auto">
          <a:xfrm>
            <a:off x="1579245" y="221615"/>
            <a:ext cx="2510155" cy="4756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sz="2500" b="1" dirty="0">
                <a:solidFill>
                  <a:srgbClr val="0C814C"/>
                </a:solidFill>
                <a:latin typeface="微软雅黑" panose="020B0503020204020204" charset="-122"/>
                <a:ea typeface="微软雅黑" panose="020B0503020204020204" charset="-122"/>
                <a:cs typeface="微软雅黑" panose="020B0503020204020204" charset="-122"/>
              </a:rPr>
              <a:t>环境监</a:t>
            </a:r>
            <a:r>
              <a:rPr lang="zh-CN" altLang="en-US" sz="2500" b="1" dirty="0" smtClean="0">
                <a:solidFill>
                  <a:srgbClr val="0C814C"/>
                </a:solidFill>
                <a:latin typeface="微软雅黑" panose="020B0503020204020204" charset="-122"/>
                <a:ea typeface="微软雅黑" panose="020B0503020204020204" charset="-122"/>
                <a:cs typeface="微软雅黑" panose="020B0503020204020204" charset="-122"/>
              </a:rPr>
              <a:t>测终端</a:t>
            </a:r>
            <a:endParaRPr lang="zh-CN" altLang="en-US" sz="2500" b="1" dirty="0">
              <a:solidFill>
                <a:srgbClr val="0C814C"/>
              </a:solidFill>
              <a:latin typeface="微软雅黑" panose="020B0503020204020204" charset="-122"/>
              <a:ea typeface="微软雅黑" panose="020B0503020204020204" charset="-122"/>
              <a:cs typeface="微软雅黑" panose="020B0503020204020204" charset="-122"/>
            </a:endParaRPr>
          </a:p>
        </p:txBody>
      </p:sp>
      <p:sp>
        <p:nvSpPr>
          <p:cNvPr id="87" name="矩形 86"/>
          <p:cNvSpPr/>
          <p:nvPr/>
        </p:nvSpPr>
        <p:spPr>
          <a:xfrm>
            <a:off x="3811270" y="307975"/>
            <a:ext cx="3329305" cy="311150"/>
          </a:xfrm>
          <a:prstGeom prst="rect">
            <a:avLst/>
          </a:prstGeom>
        </p:spPr>
        <p:txBody>
          <a:bodyPr wrap="square">
            <a:spAutoFit/>
          </a:bodyPr>
          <a:lstStyle/>
          <a:p>
            <a:pPr algn="dist" fontAlgn="auto">
              <a:lnSpc>
                <a:spcPct val="130000"/>
              </a:lnSpc>
            </a:pPr>
            <a:r>
              <a:rPr lang="en-US" sz="1100" dirty="0">
                <a:solidFill>
                  <a:srgbClr val="333F50"/>
                </a:solidFill>
                <a:latin typeface="微软雅黑" panose="020B0503020204020204" charset="-122"/>
                <a:ea typeface="微软雅黑" panose="020B0503020204020204" charset="-122"/>
                <a:cs typeface="Arial" panose="020B0604020202020204" pitchFamily="34" charset="0"/>
                <a:sym typeface="+mn-ea"/>
              </a:rPr>
              <a:t>ENVIRONMENTAL  MOITORING TERMINALS</a:t>
            </a:r>
            <a:endParaRPr lang="en-US" sz="1100" dirty="0">
              <a:solidFill>
                <a:srgbClr val="333F50"/>
              </a:solidFill>
              <a:latin typeface="微软雅黑" panose="020B0503020204020204" charset="-122"/>
              <a:ea typeface="微软雅黑" panose="020B0503020204020204" charset="-122"/>
              <a:cs typeface="Arial" panose="020B0604020202020204" pitchFamily="34" charset="0"/>
              <a:sym typeface="+mn-ea"/>
            </a:endParaRPr>
          </a:p>
        </p:txBody>
      </p:sp>
      <p:sp>
        <p:nvSpPr>
          <p:cNvPr id="20" name="矩形 19"/>
          <p:cNvSpPr/>
          <p:nvPr/>
        </p:nvSpPr>
        <p:spPr>
          <a:xfrm>
            <a:off x="575310" y="2012950"/>
            <a:ext cx="3236595" cy="3420110"/>
          </a:xfrm>
          <a:prstGeom prst="rect">
            <a:avLst/>
          </a:prstGeom>
          <a:noFill/>
          <a:ln>
            <a:solidFill>
              <a:srgbClr val="65B32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zh-CN" altLang="en-US">
              <a:solidFill>
                <a:prstClr val="white"/>
              </a:solidFill>
            </a:endParaRPr>
          </a:p>
        </p:txBody>
      </p:sp>
      <p:sp>
        <p:nvSpPr>
          <p:cNvPr id="28" name="矩形 27"/>
          <p:cNvSpPr/>
          <p:nvPr/>
        </p:nvSpPr>
        <p:spPr>
          <a:xfrm>
            <a:off x="6880225" y="2012950"/>
            <a:ext cx="4753610" cy="3420110"/>
          </a:xfrm>
          <a:prstGeom prst="rect">
            <a:avLst/>
          </a:prstGeom>
          <a:noFill/>
          <a:ln>
            <a:solidFill>
              <a:srgbClr val="333F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zh-CN" altLang="en-US">
              <a:solidFill>
                <a:prstClr val="white"/>
              </a:solidFill>
            </a:endParaRPr>
          </a:p>
        </p:txBody>
      </p:sp>
      <p:grpSp>
        <p:nvGrpSpPr>
          <p:cNvPr id="16" name="组合 15"/>
          <p:cNvGrpSpPr/>
          <p:nvPr/>
        </p:nvGrpSpPr>
        <p:grpSpPr>
          <a:xfrm>
            <a:off x="756285" y="1008380"/>
            <a:ext cx="2623185" cy="741680"/>
            <a:chOff x="1389" y="1588"/>
            <a:chExt cx="4131" cy="1168"/>
          </a:xfrm>
        </p:grpSpPr>
        <p:pic>
          <p:nvPicPr>
            <p:cNvPr id="26" name="图片 25" descr="b7458a346559561ac2a5380526acf5d"/>
            <p:cNvPicPr>
              <a:picLocks noChangeAspect="1"/>
            </p:cNvPicPr>
            <p:nvPr/>
          </p:nvPicPr>
          <p:blipFill>
            <a:blip r:embed="rId1" cstate="print"/>
            <a:stretch>
              <a:fillRect/>
            </a:stretch>
          </p:blipFill>
          <p:spPr>
            <a:xfrm>
              <a:off x="1389" y="1588"/>
              <a:ext cx="1168" cy="1168"/>
            </a:xfrm>
            <a:prstGeom prst="rect">
              <a:avLst/>
            </a:prstGeom>
          </p:spPr>
        </p:pic>
        <p:grpSp>
          <p:nvGrpSpPr>
            <p:cNvPr id="2" name="组合 1"/>
            <p:cNvGrpSpPr/>
            <p:nvPr/>
          </p:nvGrpSpPr>
          <p:grpSpPr>
            <a:xfrm>
              <a:off x="3234" y="1736"/>
              <a:ext cx="2286" cy="710"/>
              <a:chOff x="3012" y="1932"/>
              <a:chExt cx="2286" cy="710"/>
            </a:xfrm>
          </p:grpSpPr>
          <p:sp>
            <p:nvSpPr>
              <p:cNvPr id="21" name="等腰三角形 20"/>
              <p:cNvSpPr/>
              <p:nvPr/>
            </p:nvSpPr>
            <p:spPr>
              <a:xfrm rot="5400000">
                <a:off x="2880" y="2237"/>
                <a:ext cx="494" cy="230"/>
              </a:xfrm>
              <a:prstGeom prst="triangle">
                <a:avLst/>
              </a:prstGeom>
              <a:solidFill>
                <a:srgbClr val="65B3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zh-CN" altLang="en-US">
                  <a:solidFill>
                    <a:prstClr val="white"/>
                  </a:solidFill>
                </a:endParaRPr>
              </a:p>
            </p:txBody>
          </p:sp>
          <p:sp>
            <p:nvSpPr>
              <p:cNvPr id="45" name="TextBox 25"/>
              <p:cNvSpPr txBox="1">
                <a:spLocks noChangeArrowheads="1"/>
              </p:cNvSpPr>
              <p:nvPr/>
            </p:nvSpPr>
            <p:spPr bwMode="auto">
              <a:xfrm>
                <a:off x="3666" y="1932"/>
                <a:ext cx="1632" cy="7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dist">
                  <a:lnSpc>
                    <a:spcPct val="130000"/>
                  </a:lnSpc>
                </a:pPr>
                <a:r>
                  <a:rPr lang="zh-CN" altLang="en-US"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rPr>
                  <a:t>气象类</a:t>
                </a:r>
                <a:endParaRPr lang="zh-CN" altLang="en-US"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endParaRPr>
              </a:p>
            </p:txBody>
          </p:sp>
        </p:grpSp>
      </p:grpSp>
      <p:grpSp>
        <p:nvGrpSpPr>
          <p:cNvPr id="15" name="组合 14"/>
          <p:cNvGrpSpPr/>
          <p:nvPr/>
        </p:nvGrpSpPr>
        <p:grpSpPr>
          <a:xfrm>
            <a:off x="4017010" y="1008380"/>
            <a:ext cx="2661920" cy="741680"/>
            <a:chOff x="6333" y="1588"/>
            <a:chExt cx="4192" cy="1168"/>
          </a:xfrm>
        </p:grpSpPr>
        <p:pic>
          <p:nvPicPr>
            <p:cNvPr id="31" name="图片 30" descr="土壤速测-ck03"/>
            <p:cNvPicPr>
              <a:picLocks noChangeAspect="1"/>
            </p:cNvPicPr>
            <p:nvPr/>
          </p:nvPicPr>
          <p:blipFill>
            <a:blip r:embed="rId2" cstate="print"/>
            <a:stretch>
              <a:fillRect/>
            </a:stretch>
          </p:blipFill>
          <p:spPr>
            <a:xfrm>
              <a:off x="6333" y="1588"/>
              <a:ext cx="1168" cy="1168"/>
            </a:xfrm>
            <a:prstGeom prst="rect">
              <a:avLst/>
            </a:prstGeom>
          </p:spPr>
        </p:pic>
        <p:grpSp>
          <p:nvGrpSpPr>
            <p:cNvPr id="6" name="组合 5"/>
            <p:cNvGrpSpPr/>
            <p:nvPr/>
          </p:nvGrpSpPr>
          <p:grpSpPr>
            <a:xfrm>
              <a:off x="8309" y="1736"/>
              <a:ext cx="2216" cy="710"/>
              <a:chOff x="9083" y="1900"/>
              <a:chExt cx="2216" cy="710"/>
            </a:xfrm>
          </p:grpSpPr>
          <p:sp>
            <p:nvSpPr>
              <p:cNvPr id="24" name="等腰三角形 23"/>
              <p:cNvSpPr/>
              <p:nvPr/>
            </p:nvSpPr>
            <p:spPr>
              <a:xfrm rot="5400000">
                <a:off x="8951" y="2205"/>
                <a:ext cx="494" cy="230"/>
              </a:xfrm>
              <a:prstGeom prst="triangle">
                <a:avLst/>
              </a:prstGeom>
              <a:solidFill>
                <a:srgbClr val="00923F"/>
              </a:solidFill>
              <a:ln>
                <a:solidFill>
                  <a:srgbClr val="567D8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zh-CN" altLang="en-US">
                  <a:solidFill>
                    <a:prstClr val="white"/>
                  </a:solidFill>
                </a:endParaRPr>
              </a:p>
            </p:txBody>
          </p:sp>
          <p:sp>
            <p:nvSpPr>
              <p:cNvPr id="47" name="TextBox 25"/>
              <p:cNvSpPr txBox="1">
                <a:spLocks noChangeArrowheads="1"/>
              </p:cNvSpPr>
              <p:nvPr/>
            </p:nvSpPr>
            <p:spPr bwMode="auto">
              <a:xfrm>
                <a:off x="9720" y="1900"/>
                <a:ext cx="1579" cy="7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dist">
                  <a:lnSpc>
                    <a:spcPct val="130000"/>
                  </a:lnSpc>
                </a:pPr>
                <a:r>
                  <a:rPr lang="zh-CN" altLang="en-US"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rPr>
                  <a:t>土壤类</a:t>
                </a:r>
                <a:endParaRPr lang="zh-CN" altLang="en-US"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endParaRPr>
              </a:p>
            </p:txBody>
          </p:sp>
        </p:grpSp>
      </p:grpSp>
      <p:grpSp>
        <p:nvGrpSpPr>
          <p:cNvPr id="13" name="组合 12"/>
          <p:cNvGrpSpPr/>
          <p:nvPr/>
        </p:nvGrpSpPr>
        <p:grpSpPr>
          <a:xfrm>
            <a:off x="7316470" y="1009015"/>
            <a:ext cx="2680970" cy="740410"/>
            <a:chOff x="12467" y="1589"/>
            <a:chExt cx="4222" cy="1166"/>
          </a:xfrm>
        </p:grpSpPr>
        <p:pic>
          <p:nvPicPr>
            <p:cNvPr id="33" name="图片 32" descr="830b4e78b8bf0c1d5b172bd95f81439"/>
            <p:cNvPicPr>
              <a:picLocks noChangeAspect="1"/>
            </p:cNvPicPr>
            <p:nvPr/>
          </p:nvPicPr>
          <p:blipFill>
            <a:blip r:embed="rId3" cstate="print"/>
            <a:stretch>
              <a:fillRect/>
            </a:stretch>
          </p:blipFill>
          <p:spPr>
            <a:xfrm>
              <a:off x="12467" y="1589"/>
              <a:ext cx="1166" cy="1166"/>
            </a:xfrm>
            <a:prstGeom prst="rect">
              <a:avLst/>
            </a:prstGeom>
          </p:spPr>
        </p:pic>
        <p:grpSp>
          <p:nvGrpSpPr>
            <p:cNvPr id="7" name="组合 6"/>
            <p:cNvGrpSpPr/>
            <p:nvPr/>
          </p:nvGrpSpPr>
          <p:grpSpPr>
            <a:xfrm>
              <a:off x="14427" y="1732"/>
              <a:ext cx="2262" cy="710"/>
              <a:chOff x="15154" y="1928"/>
              <a:chExt cx="2262" cy="710"/>
            </a:xfrm>
          </p:grpSpPr>
          <p:sp>
            <p:nvSpPr>
              <p:cNvPr id="30" name="等腰三角形 29"/>
              <p:cNvSpPr/>
              <p:nvPr/>
            </p:nvSpPr>
            <p:spPr>
              <a:xfrm rot="5400000">
                <a:off x="15022" y="2269"/>
                <a:ext cx="494" cy="230"/>
              </a:xfrm>
              <a:prstGeom prst="triangle">
                <a:avLst/>
              </a:prstGeom>
              <a:solidFill>
                <a:srgbClr val="333F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zh-CN" altLang="en-US">
                  <a:solidFill>
                    <a:prstClr val="white"/>
                  </a:solidFill>
                </a:endParaRPr>
              </a:p>
            </p:txBody>
          </p:sp>
          <p:sp>
            <p:nvSpPr>
              <p:cNvPr id="49" name="TextBox 25"/>
              <p:cNvSpPr txBox="1">
                <a:spLocks noChangeArrowheads="1"/>
              </p:cNvSpPr>
              <p:nvPr/>
            </p:nvSpPr>
            <p:spPr bwMode="auto">
              <a:xfrm>
                <a:off x="15853" y="1928"/>
                <a:ext cx="1563" cy="7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dist">
                  <a:lnSpc>
                    <a:spcPct val="130000"/>
                  </a:lnSpc>
                </a:pPr>
                <a:r>
                  <a:rPr lang="zh-CN" altLang="en-US"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rPr>
                  <a:t>水质类</a:t>
                </a:r>
                <a:endParaRPr lang="zh-CN" altLang="en-US"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endParaRPr>
              </a:p>
            </p:txBody>
          </p:sp>
        </p:grpSp>
      </p:grpSp>
      <p:sp>
        <p:nvSpPr>
          <p:cNvPr id="66" name="TextBox 25"/>
          <p:cNvSpPr txBox="1">
            <a:spLocks noChangeArrowheads="1"/>
          </p:cNvSpPr>
          <p:nvPr/>
        </p:nvSpPr>
        <p:spPr bwMode="auto">
          <a:xfrm>
            <a:off x="711835" y="2232025"/>
            <a:ext cx="732790" cy="3067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sz="1400" b="1" dirty="0">
                <a:solidFill>
                  <a:srgbClr val="0C814C"/>
                </a:solidFill>
                <a:latin typeface="微软雅黑" panose="020B0503020204020204" charset="-122"/>
                <a:ea typeface="微软雅黑" panose="020B0503020204020204" charset="-122"/>
                <a:cs typeface="微软雅黑" panose="020B0503020204020204" charset="-122"/>
              </a:rPr>
              <a:t>要</a:t>
            </a:r>
            <a:r>
              <a:rPr lang="en-US" altLang="zh-CN" sz="1400" b="1" dirty="0">
                <a:solidFill>
                  <a:srgbClr val="0C814C"/>
                </a:solidFill>
                <a:latin typeface="微软雅黑" panose="020B0503020204020204" charset="-122"/>
                <a:ea typeface="微软雅黑" panose="020B0503020204020204" charset="-122"/>
                <a:cs typeface="微软雅黑" panose="020B0503020204020204" charset="-122"/>
              </a:rPr>
              <a:t> </a:t>
            </a:r>
            <a:r>
              <a:rPr lang="zh-CN" altLang="en-US" sz="1400" b="1" dirty="0">
                <a:solidFill>
                  <a:srgbClr val="0C814C"/>
                </a:solidFill>
                <a:latin typeface="微软雅黑" panose="020B0503020204020204" charset="-122"/>
                <a:ea typeface="微软雅黑" panose="020B0503020204020204" charset="-122"/>
                <a:cs typeface="微软雅黑" panose="020B0503020204020204" charset="-122"/>
              </a:rPr>
              <a:t>素：</a:t>
            </a:r>
            <a:endParaRPr lang="zh-CN" altLang="en-US" sz="1400" b="1" dirty="0">
              <a:solidFill>
                <a:srgbClr val="0C814C"/>
              </a:solidFill>
              <a:latin typeface="微软雅黑" panose="020B0503020204020204" charset="-122"/>
              <a:ea typeface="微软雅黑" panose="020B0503020204020204" charset="-122"/>
              <a:cs typeface="微软雅黑" panose="020B0503020204020204" charset="-122"/>
            </a:endParaRPr>
          </a:p>
        </p:txBody>
      </p:sp>
      <p:sp>
        <p:nvSpPr>
          <p:cNvPr id="22" name="TextBox 25"/>
          <p:cNvSpPr txBox="1">
            <a:spLocks noChangeArrowheads="1"/>
          </p:cNvSpPr>
          <p:nvPr/>
        </p:nvSpPr>
        <p:spPr bwMode="auto">
          <a:xfrm>
            <a:off x="721360" y="3253740"/>
            <a:ext cx="732790" cy="3067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sz="1400" b="1" dirty="0">
                <a:solidFill>
                  <a:srgbClr val="0C814C"/>
                </a:solidFill>
                <a:latin typeface="微软雅黑" panose="020B0503020204020204" charset="-122"/>
                <a:ea typeface="微软雅黑" panose="020B0503020204020204" charset="-122"/>
                <a:cs typeface="微软雅黑" panose="020B0503020204020204" charset="-122"/>
              </a:rPr>
              <a:t>壳</a:t>
            </a:r>
            <a:r>
              <a:rPr lang="en-US" altLang="zh-CN" sz="1400" b="1" dirty="0">
                <a:solidFill>
                  <a:srgbClr val="0C814C"/>
                </a:solidFill>
                <a:latin typeface="微软雅黑" panose="020B0503020204020204" charset="-122"/>
                <a:ea typeface="微软雅黑" panose="020B0503020204020204" charset="-122"/>
                <a:cs typeface="微软雅黑" panose="020B0503020204020204" charset="-122"/>
              </a:rPr>
              <a:t> </a:t>
            </a:r>
            <a:r>
              <a:rPr lang="zh-CN" altLang="en-US" sz="1400" b="1" dirty="0">
                <a:solidFill>
                  <a:srgbClr val="0C814C"/>
                </a:solidFill>
                <a:latin typeface="微软雅黑" panose="020B0503020204020204" charset="-122"/>
                <a:ea typeface="微软雅黑" panose="020B0503020204020204" charset="-122"/>
                <a:cs typeface="微软雅黑" panose="020B0503020204020204" charset="-122"/>
              </a:rPr>
              <a:t>体：</a:t>
            </a:r>
            <a:endParaRPr lang="zh-CN" altLang="en-US" sz="1400" b="1" dirty="0">
              <a:solidFill>
                <a:srgbClr val="0C814C"/>
              </a:solidFill>
              <a:latin typeface="微软雅黑" panose="020B0503020204020204" charset="-122"/>
              <a:ea typeface="微软雅黑" panose="020B0503020204020204" charset="-122"/>
              <a:cs typeface="微软雅黑" panose="020B0503020204020204" charset="-122"/>
            </a:endParaRPr>
          </a:p>
        </p:txBody>
      </p:sp>
      <p:sp>
        <p:nvSpPr>
          <p:cNvPr id="27" name="TextBox 25"/>
          <p:cNvSpPr txBox="1">
            <a:spLocks noChangeArrowheads="1"/>
          </p:cNvSpPr>
          <p:nvPr/>
        </p:nvSpPr>
        <p:spPr bwMode="auto">
          <a:xfrm>
            <a:off x="575310" y="5699760"/>
            <a:ext cx="11059160" cy="3987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en-US" altLang="zh-CN" sz="2000" b="1" dirty="0" smtClean="0">
                <a:solidFill>
                  <a:srgbClr val="0C814C"/>
                </a:solidFill>
                <a:latin typeface="微软雅黑" panose="020B0503020204020204" charset="-122"/>
                <a:ea typeface="微软雅黑" panose="020B0503020204020204" charset="-122"/>
                <a:cs typeface="微软雅黑" panose="020B0503020204020204" charset="-122"/>
              </a:rPr>
              <a:t>100%</a:t>
            </a:r>
            <a:r>
              <a:rPr lang="zh-CN" altLang="en-US" sz="2000" b="1" dirty="0" smtClean="0">
                <a:solidFill>
                  <a:srgbClr val="0C814C"/>
                </a:solidFill>
                <a:latin typeface="微软雅黑" panose="020B0503020204020204" charset="-122"/>
                <a:ea typeface="微软雅黑" panose="020B0503020204020204" charset="-122"/>
                <a:cs typeface="微软雅黑" panose="020B0503020204020204" charset="-122"/>
              </a:rPr>
              <a:t>自研、自产，产品线完整</a:t>
            </a:r>
            <a:r>
              <a:rPr lang="en-US" altLang="zh-CN" sz="2000" b="1" dirty="0" smtClean="0">
                <a:solidFill>
                  <a:srgbClr val="0C814C"/>
                </a:solidFill>
                <a:latin typeface="微软雅黑" panose="020B0503020204020204" charset="-122"/>
                <a:ea typeface="微软雅黑" panose="020B0503020204020204" charset="-122"/>
                <a:cs typeface="微软雅黑" panose="020B0503020204020204" charset="-122"/>
              </a:rPr>
              <a:t>    </a:t>
            </a:r>
            <a:endParaRPr lang="en-US" altLang="zh-CN" sz="1400" b="1" dirty="0" smtClean="0">
              <a:solidFill>
                <a:schemeClr val="bg1">
                  <a:lumMod val="50000"/>
                </a:schemeClr>
              </a:solidFill>
              <a:latin typeface="微软雅黑" panose="020B0503020204020204" charset="-122"/>
              <a:ea typeface="微软雅黑" panose="020B0503020204020204" charset="-122"/>
              <a:cs typeface="微软雅黑" panose="020B0503020204020204" charset="-122"/>
            </a:endParaRPr>
          </a:p>
        </p:txBody>
      </p:sp>
      <p:sp>
        <p:nvSpPr>
          <p:cNvPr id="32" name="TextBox 25"/>
          <p:cNvSpPr txBox="1">
            <a:spLocks noChangeArrowheads="1"/>
          </p:cNvSpPr>
          <p:nvPr/>
        </p:nvSpPr>
        <p:spPr bwMode="auto">
          <a:xfrm>
            <a:off x="7143115" y="2232025"/>
            <a:ext cx="732790" cy="3067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sz="1400" b="1" dirty="0">
                <a:solidFill>
                  <a:srgbClr val="0C814C"/>
                </a:solidFill>
                <a:latin typeface="微软雅黑" panose="020B0503020204020204" charset="-122"/>
                <a:ea typeface="微软雅黑" panose="020B0503020204020204" charset="-122"/>
                <a:cs typeface="微软雅黑" panose="020B0503020204020204" charset="-122"/>
              </a:rPr>
              <a:t>要</a:t>
            </a:r>
            <a:r>
              <a:rPr lang="en-US" altLang="zh-CN" sz="1400" b="1" dirty="0">
                <a:solidFill>
                  <a:srgbClr val="0C814C"/>
                </a:solidFill>
                <a:latin typeface="微软雅黑" panose="020B0503020204020204" charset="-122"/>
                <a:ea typeface="微软雅黑" panose="020B0503020204020204" charset="-122"/>
                <a:cs typeface="微软雅黑" panose="020B0503020204020204" charset="-122"/>
              </a:rPr>
              <a:t> </a:t>
            </a:r>
            <a:r>
              <a:rPr lang="zh-CN" altLang="en-US" sz="1400" b="1" dirty="0">
                <a:solidFill>
                  <a:srgbClr val="0C814C"/>
                </a:solidFill>
                <a:latin typeface="微软雅黑" panose="020B0503020204020204" charset="-122"/>
                <a:ea typeface="微软雅黑" panose="020B0503020204020204" charset="-122"/>
                <a:cs typeface="微软雅黑" panose="020B0503020204020204" charset="-122"/>
              </a:rPr>
              <a:t>素：</a:t>
            </a:r>
            <a:endParaRPr lang="zh-CN" altLang="en-US" sz="1400" b="1" dirty="0">
              <a:solidFill>
                <a:srgbClr val="0C814C"/>
              </a:solidFill>
              <a:latin typeface="微软雅黑" panose="020B0503020204020204" charset="-122"/>
              <a:ea typeface="微软雅黑" panose="020B0503020204020204" charset="-122"/>
              <a:cs typeface="微软雅黑" panose="020B0503020204020204" charset="-122"/>
            </a:endParaRPr>
          </a:p>
        </p:txBody>
      </p:sp>
      <p:sp>
        <p:nvSpPr>
          <p:cNvPr id="35" name="TextBox 25"/>
          <p:cNvSpPr txBox="1">
            <a:spLocks noChangeArrowheads="1"/>
          </p:cNvSpPr>
          <p:nvPr/>
        </p:nvSpPr>
        <p:spPr bwMode="auto">
          <a:xfrm>
            <a:off x="7143115" y="3223260"/>
            <a:ext cx="732790" cy="3067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sz="1400" b="1" dirty="0">
                <a:solidFill>
                  <a:srgbClr val="0C814C"/>
                </a:solidFill>
                <a:latin typeface="微软雅黑" panose="020B0503020204020204" charset="-122"/>
                <a:ea typeface="微软雅黑" panose="020B0503020204020204" charset="-122"/>
                <a:cs typeface="微软雅黑" panose="020B0503020204020204" charset="-122"/>
              </a:rPr>
              <a:t>壳</a:t>
            </a:r>
            <a:r>
              <a:rPr lang="en-US" altLang="zh-CN" sz="1400" b="1" dirty="0">
                <a:solidFill>
                  <a:srgbClr val="0C814C"/>
                </a:solidFill>
                <a:latin typeface="微软雅黑" panose="020B0503020204020204" charset="-122"/>
                <a:ea typeface="微软雅黑" panose="020B0503020204020204" charset="-122"/>
                <a:cs typeface="微软雅黑" panose="020B0503020204020204" charset="-122"/>
              </a:rPr>
              <a:t> </a:t>
            </a:r>
            <a:r>
              <a:rPr lang="zh-CN" altLang="en-US" sz="1400" b="1" dirty="0">
                <a:solidFill>
                  <a:srgbClr val="0C814C"/>
                </a:solidFill>
                <a:latin typeface="微软雅黑" panose="020B0503020204020204" charset="-122"/>
                <a:ea typeface="微软雅黑" panose="020B0503020204020204" charset="-122"/>
                <a:cs typeface="微软雅黑" panose="020B0503020204020204" charset="-122"/>
              </a:rPr>
              <a:t>体：</a:t>
            </a:r>
            <a:endParaRPr lang="zh-CN" altLang="en-US" sz="1400" b="1" dirty="0">
              <a:solidFill>
                <a:srgbClr val="0C814C"/>
              </a:solidFill>
              <a:latin typeface="微软雅黑" panose="020B0503020204020204" charset="-122"/>
              <a:ea typeface="微软雅黑" panose="020B0503020204020204" charset="-122"/>
              <a:cs typeface="微软雅黑" panose="020B0503020204020204" charset="-122"/>
            </a:endParaRPr>
          </a:p>
        </p:txBody>
      </p:sp>
      <p:sp>
        <p:nvSpPr>
          <p:cNvPr id="39" name="文本框 38"/>
          <p:cNvSpPr txBox="1"/>
          <p:nvPr/>
        </p:nvSpPr>
        <p:spPr>
          <a:xfrm>
            <a:off x="721360" y="2142490"/>
            <a:ext cx="2957830" cy="1000760"/>
          </a:xfrm>
          <a:prstGeom prst="rect">
            <a:avLst/>
          </a:prstGeom>
          <a:noFill/>
          <a:ln w="9525">
            <a:noFill/>
          </a:ln>
        </p:spPr>
        <p:txBody>
          <a:bodyPr wrap="square">
            <a:spAutoFit/>
          </a:bodyPr>
          <a:lstStyle/>
          <a:p>
            <a:pPr indent="0">
              <a:lnSpc>
                <a:spcPct val="160000"/>
              </a:lnSpc>
            </a:pPr>
            <a:r>
              <a:rPr lang="en-US" sz="1300" b="1">
                <a:latin typeface="微软雅黑" panose="020B0503020204020204" charset="-122"/>
                <a:ea typeface="微软雅黑" panose="020B0503020204020204" charset="-122"/>
                <a:cs typeface="微软雅黑" panose="020B0503020204020204" charset="-122"/>
              </a:rPr>
              <a:t>           </a:t>
            </a:r>
            <a:r>
              <a:rPr lang="en-US" sz="1300" b="1">
                <a:solidFill>
                  <a:schemeClr val="tx1">
                    <a:lumMod val="85000"/>
                    <a:lumOff val="15000"/>
                  </a:schemeClr>
                </a:solidFill>
                <a:latin typeface="微软雅黑" panose="020B0503020204020204" charset="-122"/>
                <a:ea typeface="微软雅黑" panose="020B0503020204020204" charset="-122"/>
                <a:cs typeface="微软雅黑" panose="020B0503020204020204" charset="-122"/>
              </a:rPr>
              <a:t> </a:t>
            </a:r>
            <a:r>
              <a:rPr lang="zh-CN" altLang="en-US" sz="120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rPr>
              <a:t>温度、湿度、PM2.5/10、大气压、光照、各种气体（ CO2、CO、H2S、甲醛等）......</a:t>
            </a:r>
            <a:endParaRPr lang="zh-CN" altLang="en-US" sz="120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endParaRPr>
          </a:p>
        </p:txBody>
      </p:sp>
      <p:sp>
        <p:nvSpPr>
          <p:cNvPr id="41" name="文本框 40"/>
          <p:cNvSpPr txBox="1"/>
          <p:nvPr/>
        </p:nvSpPr>
        <p:spPr>
          <a:xfrm>
            <a:off x="7140575" y="2142490"/>
            <a:ext cx="4323080" cy="1000760"/>
          </a:xfrm>
          <a:prstGeom prst="rect">
            <a:avLst/>
          </a:prstGeom>
          <a:noFill/>
          <a:ln w="9525">
            <a:noFill/>
          </a:ln>
        </p:spPr>
        <p:txBody>
          <a:bodyPr wrap="square">
            <a:spAutoFit/>
          </a:bodyPr>
          <a:lstStyle/>
          <a:p>
            <a:pPr indent="0">
              <a:lnSpc>
                <a:spcPct val="160000"/>
              </a:lnSpc>
            </a:pPr>
            <a:r>
              <a:rPr lang="en-US" sz="1300" b="1">
                <a:latin typeface="微软雅黑 Light" panose="020B0502040204020203" charset="-122"/>
                <a:ea typeface="微软雅黑 Light" panose="020B0502040204020203" charset="-122"/>
                <a:cs typeface="微软雅黑 Light" panose="020B0502040204020203" charset="-122"/>
              </a:rPr>
              <a:t>          </a:t>
            </a:r>
            <a:r>
              <a:rPr lang="en-US" sz="1300" b="1">
                <a:latin typeface="微软雅黑" panose="020B0503020204020204" charset="-122"/>
                <a:ea typeface="微软雅黑" panose="020B0503020204020204" charset="-122"/>
                <a:cs typeface="微软雅黑" panose="020B0503020204020204" charset="-122"/>
              </a:rPr>
              <a:t>   </a:t>
            </a:r>
            <a:r>
              <a:rPr lang="zh-CN" altLang="en-US" sz="120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rPr>
              <a:t>水温、液位、液压、氨氮、酸碱度（PH）、溶解氧、电导率、浊度、COD、ORP、余氯、亚硝酸根、硝酸根、钠/氯/钾/钙离子、叶绿素、蓝藻素 ......</a:t>
            </a:r>
            <a:endParaRPr lang="zh-CN" altLang="en-US" sz="120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endParaRPr>
          </a:p>
        </p:txBody>
      </p:sp>
      <p:pic>
        <p:nvPicPr>
          <p:cNvPr id="110" name="图片 109"/>
          <p:cNvPicPr>
            <a:picLocks noChangeAspect="1"/>
          </p:cNvPicPr>
          <p:nvPr/>
        </p:nvPicPr>
        <p:blipFill>
          <a:blip r:embed="rId4" cstate="print"/>
          <a:stretch>
            <a:fillRect/>
          </a:stretch>
        </p:blipFill>
        <p:spPr>
          <a:xfrm>
            <a:off x="1803400" y="4593590"/>
            <a:ext cx="793750" cy="793750"/>
          </a:xfrm>
          <a:prstGeom prst="rect">
            <a:avLst/>
          </a:prstGeom>
          <a:noFill/>
          <a:ln w="9525">
            <a:noFill/>
          </a:ln>
        </p:spPr>
      </p:pic>
      <p:pic>
        <p:nvPicPr>
          <p:cNvPr id="111" name="图片 110"/>
          <p:cNvPicPr>
            <a:picLocks noChangeAspect="1"/>
          </p:cNvPicPr>
          <p:nvPr/>
        </p:nvPicPr>
        <p:blipFill>
          <a:blip r:embed="rId5" cstate="print"/>
          <a:stretch>
            <a:fillRect/>
          </a:stretch>
        </p:blipFill>
        <p:spPr>
          <a:xfrm>
            <a:off x="2789555" y="4422775"/>
            <a:ext cx="911225" cy="911225"/>
          </a:xfrm>
          <a:prstGeom prst="rect">
            <a:avLst/>
          </a:prstGeom>
          <a:noFill/>
          <a:ln w="9525">
            <a:noFill/>
          </a:ln>
        </p:spPr>
      </p:pic>
      <p:pic>
        <p:nvPicPr>
          <p:cNvPr id="112" name="图片 111"/>
          <p:cNvPicPr>
            <a:picLocks noChangeAspect="1"/>
          </p:cNvPicPr>
          <p:nvPr/>
        </p:nvPicPr>
        <p:blipFill>
          <a:blip r:embed="rId6" cstate="print"/>
          <a:srcRect t="28865"/>
          <a:stretch>
            <a:fillRect/>
          </a:stretch>
        </p:blipFill>
        <p:spPr>
          <a:xfrm>
            <a:off x="721360" y="4556760"/>
            <a:ext cx="1229995" cy="876300"/>
          </a:xfrm>
          <a:prstGeom prst="rect">
            <a:avLst/>
          </a:prstGeom>
          <a:noFill/>
          <a:ln w="9525">
            <a:noFill/>
          </a:ln>
        </p:spPr>
      </p:pic>
      <p:pic>
        <p:nvPicPr>
          <p:cNvPr id="113" name="图片 112"/>
          <p:cNvPicPr>
            <a:picLocks noChangeAspect="1"/>
          </p:cNvPicPr>
          <p:nvPr/>
        </p:nvPicPr>
        <p:blipFill>
          <a:blip r:embed="rId7" cstate="print"/>
          <a:stretch>
            <a:fillRect/>
          </a:stretch>
        </p:blipFill>
        <p:spPr>
          <a:xfrm>
            <a:off x="1467485" y="3185160"/>
            <a:ext cx="931545" cy="931545"/>
          </a:xfrm>
          <a:prstGeom prst="rect">
            <a:avLst/>
          </a:prstGeom>
          <a:noFill/>
          <a:ln w="9525">
            <a:noFill/>
          </a:ln>
        </p:spPr>
      </p:pic>
      <p:pic>
        <p:nvPicPr>
          <p:cNvPr id="114" name="图片 113"/>
          <p:cNvPicPr>
            <a:picLocks noChangeAspect="1"/>
          </p:cNvPicPr>
          <p:nvPr/>
        </p:nvPicPr>
        <p:blipFill>
          <a:blip r:embed="rId8" cstate="print"/>
          <a:stretch>
            <a:fillRect/>
          </a:stretch>
        </p:blipFill>
        <p:spPr>
          <a:xfrm>
            <a:off x="632460" y="3383915"/>
            <a:ext cx="1081405" cy="1081405"/>
          </a:xfrm>
          <a:prstGeom prst="rect">
            <a:avLst/>
          </a:prstGeom>
          <a:noFill/>
          <a:ln w="9525">
            <a:noFill/>
          </a:ln>
        </p:spPr>
      </p:pic>
      <p:pic>
        <p:nvPicPr>
          <p:cNvPr id="117" name="图片 116"/>
          <p:cNvPicPr>
            <a:picLocks noChangeAspect="1"/>
          </p:cNvPicPr>
          <p:nvPr/>
        </p:nvPicPr>
        <p:blipFill>
          <a:blip r:embed="rId9" cstate="print">
            <a:clrChange>
              <a:clrFrom>
                <a:srgbClr val="FFFFFF">
                  <a:alpha val="100000"/>
                </a:srgbClr>
              </a:clrFrom>
              <a:clrTo>
                <a:srgbClr val="FFFFFF">
                  <a:alpha val="100000"/>
                  <a:alpha val="0"/>
                </a:srgbClr>
              </a:clrTo>
            </a:clrChange>
          </a:blip>
          <a:stretch>
            <a:fillRect/>
          </a:stretch>
        </p:blipFill>
        <p:spPr>
          <a:xfrm rot="20640000">
            <a:off x="5107940" y="2743835"/>
            <a:ext cx="2642870" cy="2642870"/>
          </a:xfrm>
          <a:prstGeom prst="rect">
            <a:avLst/>
          </a:prstGeom>
          <a:noFill/>
          <a:ln w="9525">
            <a:noFill/>
          </a:ln>
        </p:spPr>
      </p:pic>
      <p:pic>
        <p:nvPicPr>
          <p:cNvPr id="118" name="图片 117"/>
          <p:cNvPicPr>
            <a:picLocks noChangeAspect="1"/>
          </p:cNvPicPr>
          <p:nvPr/>
        </p:nvPicPr>
        <p:blipFill>
          <a:blip r:embed="rId10" cstate="print"/>
          <a:stretch>
            <a:fillRect/>
          </a:stretch>
        </p:blipFill>
        <p:spPr>
          <a:xfrm rot="20760000">
            <a:off x="4111625" y="4067810"/>
            <a:ext cx="1800225" cy="1800225"/>
          </a:xfrm>
          <a:prstGeom prst="rect">
            <a:avLst/>
          </a:prstGeom>
          <a:noFill/>
          <a:ln w="9525">
            <a:noFill/>
          </a:ln>
        </p:spPr>
      </p:pic>
      <p:grpSp>
        <p:nvGrpSpPr>
          <p:cNvPr id="43" name="组合 42"/>
          <p:cNvGrpSpPr/>
          <p:nvPr/>
        </p:nvGrpSpPr>
        <p:grpSpPr>
          <a:xfrm>
            <a:off x="3917950" y="2012950"/>
            <a:ext cx="2868295" cy="3420110"/>
            <a:chOff x="8252" y="3170"/>
            <a:chExt cx="4517" cy="5386"/>
          </a:xfrm>
        </p:grpSpPr>
        <p:sp>
          <p:nvSpPr>
            <p:cNvPr id="23" name="矩形 22"/>
            <p:cNvSpPr/>
            <p:nvPr/>
          </p:nvSpPr>
          <p:spPr>
            <a:xfrm>
              <a:off x="8252" y="3170"/>
              <a:ext cx="4517" cy="5386"/>
            </a:xfrm>
            <a:prstGeom prst="rect">
              <a:avLst/>
            </a:prstGeom>
            <a:noFill/>
            <a:ln>
              <a:solidFill>
                <a:srgbClr val="0C804C"/>
              </a:solidFill>
            </a:ln>
            <a:extLst>
              <a:ext uri="{909E8E84-426E-40DD-AFC4-6F175D3DCCD1}">
                <a14:hiddenFill xmlns:a14="http://schemas.microsoft.com/office/drawing/2010/main">
                  <a:solidFill>
                    <a:srgbClr val="00923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zh-CN" altLang="en-US">
                <a:solidFill>
                  <a:prstClr val="white"/>
                </a:solidFill>
              </a:endParaRPr>
            </a:p>
          </p:txBody>
        </p:sp>
        <p:sp>
          <p:nvSpPr>
            <p:cNvPr id="29" name="TextBox 25"/>
            <p:cNvSpPr txBox="1">
              <a:spLocks noChangeArrowheads="1"/>
            </p:cNvSpPr>
            <p:nvPr/>
          </p:nvSpPr>
          <p:spPr bwMode="auto">
            <a:xfrm>
              <a:off x="8479" y="3515"/>
              <a:ext cx="1154" cy="4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sz="1400" b="1" dirty="0">
                  <a:solidFill>
                    <a:srgbClr val="0C814C"/>
                  </a:solidFill>
                  <a:latin typeface="微软雅黑" panose="020B0503020204020204" charset="-122"/>
                  <a:ea typeface="微软雅黑" panose="020B0503020204020204" charset="-122"/>
                  <a:cs typeface="微软雅黑" panose="020B0503020204020204" charset="-122"/>
                </a:rPr>
                <a:t>要</a:t>
              </a:r>
              <a:r>
                <a:rPr lang="en-US" altLang="zh-CN" sz="1400" b="1" dirty="0">
                  <a:solidFill>
                    <a:srgbClr val="0C814C"/>
                  </a:solidFill>
                  <a:latin typeface="微软雅黑" panose="020B0503020204020204" charset="-122"/>
                  <a:ea typeface="微软雅黑" panose="020B0503020204020204" charset="-122"/>
                  <a:cs typeface="微软雅黑" panose="020B0503020204020204" charset="-122"/>
                </a:rPr>
                <a:t> </a:t>
              </a:r>
              <a:r>
                <a:rPr lang="zh-CN" altLang="en-US" sz="1400" b="1" dirty="0">
                  <a:solidFill>
                    <a:srgbClr val="0C814C"/>
                  </a:solidFill>
                  <a:latin typeface="微软雅黑" panose="020B0503020204020204" charset="-122"/>
                  <a:ea typeface="微软雅黑" panose="020B0503020204020204" charset="-122"/>
                  <a:cs typeface="微软雅黑" panose="020B0503020204020204" charset="-122"/>
                </a:rPr>
                <a:t>素：</a:t>
              </a:r>
              <a:endParaRPr lang="zh-CN" altLang="en-US" sz="1400" b="1" dirty="0">
                <a:solidFill>
                  <a:srgbClr val="0C814C"/>
                </a:solidFill>
                <a:latin typeface="微软雅黑" panose="020B0503020204020204" charset="-122"/>
                <a:ea typeface="微软雅黑" panose="020B0503020204020204" charset="-122"/>
                <a:cs typeface="微软雅黑" panose="020B0503020204020204" charset="-122"/>
              </a:endParaRPr>
            </a:p>
          </p:txBody>
        </p:sp>
        <p:sp>
          <p:nvSpPr>
            <p:cNvPr id="34" name="TextBox 25"/>
            <p:cNvSpPr txBox="1">
              <a:spLocks noChangeArrowheads="1"/>
            </p:cNvSpPr>
            <p:nvPr/>
          </p:nvSpPr>
          <p:spPr bwMode="auto">
            <a:xfrm>
              <a:off x="8479" y="4655"/>
              <a:ext cx="1154" cy="4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sz="1400" b="1" dirty="0">
                  <a:solidFill>
                    <a:srgbClr val="0C814C"/>
                  </a:solidFill>
                  <a:latin typeface="微软雅黑" panose="020B0503020204020204" charset="-122"/>
                  <a:ea typeface="微软雅黑" panose="020B0503020204020204" charset="-122"/>
                  <a:cs typeface="微软雅黑" panose="020B0503020204020204" charset="-122"/>
                </a:rPr>
                <a:t>壳</a:t>
              </a:r>
              <a:r>
                <a:rPr lang="en-US" altLang="zh-CN" sz="1400" b="1" dirty="0">
                  <a:solidFill>
                    <a:srgbClr val="0C814C"/>
                  </a:solidFill>
                  <a:latin typeface="微软雅黑" panose="020B0503020204020204" charset="-122"/>
                  <a:ea typeface="微软雅黑" panose="020B0503020204020204" charset="-122"/>
                  <a:cs typeface="微软雅黑" panose="020B0503020204020204" charset="-122"/>
                </a:rPr>
                <a:t> </a:t>
              </a:r>
              <a:r>
                <a:rPr lang="zh-CN" altLang="en-US" sz="1400" b="1" dirty="0">
                  <a:solidFill>
                    <a:srgbClr val="0C814C"/>
                  </a:solidFill>
                  <a:latin typeface="微软雅黑" panose="020B0503020204020204" charset="-122"/>
                  <a:ea typeface="微软雅黑" panose="020B0503020204020204" charset="-122"/>
                  <a:cs typeface="微软雅黑" panose="020B0503020204020204" charset="-122"/>
                </a:rPr>
                <a:t>体：</a:t>
              </a:r>
              <a:endParaRPr lang="zh-CN" altLang="en-US" sz="1400" b="1" dirty="0">
                <a:solidFill>
                  <a:srgbClr val="0C814C"/>
                </a:solidFill>
                <a:latin typeface="微软雅黑" panose="020B0503020204020204" charset="-122"/>
                <a:ea typeface="微软雅黑" panose="020B0503020204020204" charset="-122"/>
                <a:cs typeface="微软雅黑" panose="020B0503020204020204" charset="-122"/>
              </a:endParaRPr>
            </a:p>
          </p:txBody>
        </p:sp>
        <p:sp>
          <p:nvSpPr>
            <p:cNvPr id="40" name="文本框 39"/>
            <p:cNvSpPr txBox="1"/>
            <p:nvPr/>
          </p:nvSpPr>
          <p:spPr>
            <a:xfrm>
              <a:off x="8479" y="3374"/>
              <a:ext cx="4166" cy="1112"/>
            </a:xfrm>
            <a:prstGeom prst="rect">
              <a:avLst/>
            </a:prstGeom>
            <a:noFill/>
            <a:ln w="9525">
              <a:noFill/>
            </a:ln>
          </p:spPr>
          <p:txBody>
            <a:bodyPr wrap="square">
              <a:spAutoFit/>
            </a:bodyPr>
            <a:lstStyle/>
            <a:p>
              <a:pPr indent="0">
                <a:lnSpc>
                  <a:spcPct val="160000"/>
                </a:lnSpc>
              </a:pPr>
              <a:r>
                <a:rPr lang="en-US" sz="1300" b="1">
                  <a:latin typeface="微软雅黑 Light" panose="020B0502040204020203" charset="-122"/>
                  <a:ea typeface="微软雅黑 Light" panose="020B0502040204020203" charset="-122"/>
                  <a:cs typeface="微软雅黑 Light" panose="020B0502040204020203" charset="-122"/>
                </a:rPr>
                <a:t>            </a:t>
              </a:r>
              <a:r>
                <a:rPr lang="en-US" sz="1300" b="1">
                  <a:solidFill>
                    <a:schemeClr val="tx1">
                      <a:lumMod val="85000"/>
                      <a:lumOff val="15000"/>
                    </a:schemeClr>
                  </a:solidFill>
                  <a:latin typeface="微软雅黑" panose="020B0503020204020204" charset="-122"/>
                  <a:ea typeface="微软雅黑" panose="020B0503020204020204" charset="-122"/>
                  <a:cs typeface="微软雅黑" panose="020B0503020204020204" charset="-122"/>
                </a:rPr>
                <a:t> </a:t>
              </a:r>
              <a:r>
                <a:rPr lang="zh-CN" altLang="en-US" sz="120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sym typeface="+mn-ea"/>
                </a:rPr>
                <a:t>土温、水分、PH、电导率 、氮磷钾、张力 ......</a:t>
              </a:r>
              <a:endParaRPr lang="zh-CN" altLang="en-US" sz="1200" b="1">
                <a:solidFill>
                  <a:schemeClr val="tx1">
                    <a:lumMod val="85000"/>
                    <a:lumOff val="15000"/>
                  </a:schemeClr>
                </a:solidFill>
                <a:latin typeface="微软雅黑" panose="020B0503020204020204" charset="-122"/>
                <a:ea typeface="微软雅黑" panose="020B0503020204020204" charset="-122"/>
                <a:cs typeface="微软雅黑" panose="020B0503020204020204" charset="-122"/>
                <a:sym typeface="+mn-ea"/>
              </a:endParaRPr>
            </a:p>
          </p:txBody>
        </p:sp>
        <p:pic>
          <p:nvPicPr>
            <p:cNvPr id="115" name="图片 114"/>
            <p:cNvPicPr>
              <a:picLocks noChangeAspect="1"/>
            </p:cNvPicPr>
            <p:nvPr/>
          </p:nvPicPr>
          <p:blipFill>
            <a:blip r:embed="rId11" cstate="print"/>
            <a:stretch>
              <a:fillRect/>
            </a:stretch>
          </p:blipFill>
          <p:spPr>
            <a:xfrm rot="1800000">
              <a:off x="8734" y="5082"/>
              <a:ext cx="1428" cy="1428"/>
            </a:xfrm>
            <a:prstGeom prst="rect">
              <a:avLst/>
            </a:prstGeom>
            <a:noFill/>
            <a:ln w="9525">
              <a:noFill/>
            </a:ln>
          </p:spPr>
        </p:pic>
        <p:pic>
          <p:nvPicPr>
            <p:cNvPr id="119" name="图片 118"/>
            <p:cNvPicPr>
              <a:picLocks noChangeAspect="1"/>
            </p:cNvPicPr>
            <p:nvPr/>
          </p:nvPicPr>
          <p:blipFill>
            <a:blip r:embed="rId12" cstate="print"/>
            <a:stretch>
              <a:fillRect/>
            </a:stretch>
          </p:blipFill>
          <p:spPr>
            <a:xfrm>
              <a:off x="10423" y="6032"/>
              <a:ext cx="1643" cy="1643"/>
            </a:xfrm>
            <a:prstGeom prst="rect">
              <a:avLst/>
            </a:prstGeom>
            <a:noFill/>
            <a:ln w="9525">
              <a:noFill/>
            </a:ln>
          </p:spPr>
        </p:pic>
        <p:pic>
          <p:nvPicPr>
            <p:cNvPr id="42" name="图片 41"/>
            <p:cNvPicPr>
              <a:picLocks noChangeAspect="1"/>
            </p:cNvPicPr>
            <p:nvPr/>
          </p:nvPicPr>
          <p:blipFill>
            <a:blip r:embed="rId13" cstate="print"/>
            <a:stretch>
              <a:fillRect/>
            </a:stretch>
          </p:blipFill>
          <p:spPr>
            <a:xfrm>
              <a:off x="10099" y="4718"/>
              <a:ext cx="917" cy="1444"/>
            </a:xfrm>
            <a:prstGeom prst="rect">
              <a:avLst/>
            </a:prstGeom>
          </p:spPr>
        </p:pic>
        <p:pic>
          <p:nvPicPr>
            <p:cNvPr id="116" name="图片 115"/>
            <p:cNvPicPr>
              <a:picLocks noChangeAspect="1"/>
            </p:cNvPicPr>
            <p:nvPr/>
          </p:nvPicPr>
          <p:blipFill>
            <a:blip r:embed="rId14" cstate="print"/>
            <a:stretch>
              <a:fillRect/>
            </a:stretch>
          </p:blipFill>
          <p:spPr>
            <a:xfrm rot="20880000">
              <a:off x="8764" y="6057"/>
              <a:ext cx="1495" cy="1495"/>
            </a:xfrm>
            <a:prstGeom prst="rect">
              <a:avLst/>
            </a:prstGeom>
            <a:noFill/>
            <a:ln w="9525">
              <a:noFill/>
            </a:ln>
          </p:spPr>
        </p:pic>
      </p:grpSp>
      <p:pic>
        <p:nvPicPr>
          <p:cNvPr id="120" name="图片 119"/>
          <p:cNvPicPr>
            <a:picLocks noChangeAspect="1"/>
          </p:cNvPicPr>
          <p:nvPr/>
        </p:nvPicPr>
        <p:blipFill>
          <a:blip r:embed="rId15" cstate="print"/>
          <a:stretch>
            <a:fillRect/>
          </a:stretch>
        </p:blipFill>
        <p:spPr>
          <a:xfrm>
            <a:off x="8004810" y="3083560"/>
            <a:ext cx="1292860" cy="1292860"/>
          </a:xfrm>
          <a:prstGeom prst="rect">
            <a:avLst/>
          </a:prstGeom>
          <a:noFill/>
          <a:ln w="9525">
            <a:noFill/>
          </a:ln>
        </p:spPr>
      </p:pic>
      <p:pic>
        <p:nvPicPr>
          <p:cNvPr id="121" name="图片 120"/>
          <p:cNvPicPr>
            <a:picLocks noChangeAspect="1"/>
          </p:cNvPicPr>
          <p:nvPr/>
        </p:nvPicPr>
        <p:blipFill>
          <a:blip r:embed="rId16" cstate="print">
            <a:clrChange>
              <a:clrFrom>
                <a:srgbClr val="000000">
                  <a:alpha val="0"/>
                </a:srgbClr>
              </a:clrFrom>
              <a:clrTo>
                <a:srgbClr val="000000">
                  <a:alpha val="0"/>
                  <a:alpha val="0"/>
                </a:srgbClr>
              </a:clrTo>
            </a:clrChange>
          </a:blip>
          <a:stretch>
            <a:fillRect/>
          </a:stretch>
        </p:blipFill>
        <p:spPr>
          <a:xfrm>
            <a:off x="9022080" y="3447415"/>
            <a:ext cx="1638935" cy="1638935"/>
          </a:xfrm>
          <a:prstGeom prst="rect">
            <a:avLst/>
          </a:prstGeom>
          <a:noFill/>
          <a:ln w="9525">
            <a:noFill/>
          </a:ln>
        </p:spPr>
      </p:pic>
      <p:pic>
        <p:nvPicPr>
          <p:cNvPr id="122" name="图片 121"/>
          <p:cNvPicPr>
            <a:picLocks noChangeAspect="1"/>
          </p:cNvPicPr>
          <p:nvPr/>
        </p:nvPicPr>
        <p:blipFill>
          <a:blip r:embed="rId17" cstate="print">
            <a:clrChange>
              <a:clrFrom>
                <a:srgbClr val="000000">
                  <a:alpha val="0"/>
                </a:srgbClr>
              </a:clrFrom>
              <a:clrTo>
                <a:srgbClr val="000000">
                  <a:alpha val="0"/>
                  <a:alpha val="0"/>
                </a:srgbClr>
              </a:clrTo>
            </a:clrChange>
          </a:blip>
          <a:stretch>
            <a:fillRect/>
          </a:stretch>
        </p:blipFill>
        <p:spPr>
          <a:xfrm>
            <a:off x="8305165" y="4163060"/>
            <a:ext cx="1346835" cy="1346835"/>
          </a:xfrm>
          <a:prstGeom prst="rect">
            <a:avLst/>
          </a:prstGeom>
          <a:noFill/>
          <a:ln w="9525">
            <a:noFill/>
          </a:ln>
        </p:spPr>
      </p:pic>
      <p:pic>
        <p:nvPicPr>
          <p:cNvPr id="123" name="图片 122"/>
          <p:cNvPicPr>
            <a:picLocks noChangeAspect="1"/>
          </p:cNvPicPr>
          <p:nvPr/>
        </p:nvPicPr>
        <p:blipFill>
          <a:blip r:embed="rId18" cstate="print">
            <a:clrChange>
              <a:clrFrom>
                <a:srgbClr val="FFFFFF">
                  <a:alpha val="100000"/>
                </a:srgbClr>
              </a:clrFrom>
              <a:clrTo>
                <a:srgbClr val="FFFFFF">
                  <a:alpha val="100000"/>
                  <a:alpha val="0"/>
                </a:srgbClr>
              </a:clrTo>
            </a:clrChange>
          </a:blip>
          <a:stretch>
            <a:fillRect/>
          </a:stretch>
        </p:blipFill>
        <p:spPr>
          <a:xfrm>
            <a:off x="10356850" y="4204335"/>
            <a:ext cx="1151255" cy="1151255"/>
          </a:xfrm>
          <a:prstGeom prst="rect">
            <a:avLst/>
          </a:prstGeom>
          <a:noFill/>
          <a:ln w="9525">
            <a:noFill/>
          </a:ln>
        </p:spPr>
      </p:pic>
      <p:pic>
        <p:nvPicPr>
          <p:cNvPr id="124" name="图片 123"/>
          <p:cNvPicPr>
            <a:picLocks noChangeAspect="1"/>
          </p:cNvPicPr>
          <p:nvPr/>
        </p:nvPicPr>
        <p:blipFill>
          <a:blip r:embed="rId19" cstate="print"/>
          <a:stretch>
            <a:fillRect/>
          </a:stretch>
        </p:blipFill>
        <p:spPr>
          <a:xfrm>
            <a:off x="10365105" y="3061335"/>
            <a:ext cx="1076960" cy="1076960"/>
          </a:xfrm>
          <a:prstGeom prst="rect">
            <a:avLst/>
          </a:prstGeom>
          <a:noFill/>
          <a:ln w="9525">
            <a:noFill/>
          </a:ln>
        </p:spPr>
      </p:pic>
      <p:pic>
        <p:nvPicPr>
          <p:cNvPr id="125" name="图片 124"/>
          <p:cNvPicPr>
            <a:picLocks noChangeAspect="1"/>
          </p:cNvPicPr>
          <p:nvPr/>
        </p:nvPicPr>
        <p:blipFill>
          <a:blip r:embed="rId20" cstate="print"/>
          <a:stretch>
            <a:fillRect/>
          </a:stretch>
        </p:blipFill>
        <p:spPr>
          <a:xfrm>
            <a:off x="2469515" y="2915285"/>
            <a:ext cx="1209675" cy="1209675"/>
          </a:xfrm>
          <a:prstGeom prst="rect">
            <a:avLst/>
          </a:prstGeom>
          <a:noFill/>
          <a:ln w="9525">
            <a:noFill/>
          </a:ln>
        </p:spPr>
      </p:pic>
      <p:pic>
        <p:nvPicPr>
          <p:cNvPr id="126" name="图片 125"/>
          <p:cNvPicPr>
            <a:picLocks noChangeAspect="1"/>
          </p:cNvPicPr>
          <p:nvPr/>
        </p:nvPicPr>
        <p:blipFill>
          <a:blip r:embed="rId21" cstate="print"/>
          <a:stretch>
            <a:fillRect/>
          </a:stretch>
        </p:blipFill>
        <p:spPr>
          <a:xfrm>
            <a:off x="2106295" y="3829685"/>
            <a:ext cx="900000" cy="900000"/>
          </a:xfrm>
          <a:prstGeom prst="rect">
            <a:avLst/>
          </a:prstGeom>
          <a:noFill/>
          <a:ln w="9525">
            <a:noFill/>
          </a:ln>
        </p:spPr>
      </p:pic>
      <p:pic>
        <p:nvPicPr>
          <p:cNvPr id="50" name="图片 49" descr="水质监测站+沉底支架"/>
          <p:cNvPicPr>
            <a:picLocks noChangeAspect="1"/>
          </p:cNvPicPr>
          <p:nvPr/>
        </p:nvPicPr>
        <p:blipFill>
          <a:blip r:embed="rId22" cstate="print"/>
          <a:stretch>
            <a:fillRect/>
          </a:stretch>
        </p:blipFill>
        <p:spPr>
          <a:xfrm>
            <a:off x="7193915" y="3640455"/>
            <a:ext cx="1111250" cy="1693545"/>
          </a:xfrm>
          <a:prstGeom prst="rect">
            <a:avLst/>
          </a:prstGeom>
        </p:spPr>
      </p:pic>
      <p:sp>
        <p:nvSpPr>
          <p:cNvPr id="48" name="文本框 47"/>
          <p:cNvSpPr txBox="1"/>
          <p:nvPr/>
        </p:nvSpPr>
        <p:spPr>
          <a:xfrm>
            <a:off x="4381500" y="5745480"/>
            <a:ext cx="6096000" cy="306705"/>
          </a:xfrm>
          <a:prstGeom prst="rect">
            <a:avLst/>
          </a:prstGeom>
          <a:noFill/>
        </p:spPr>
        <p:txBody>
          <a:bodyPr wrap="square" rtlCol="0" anchor="t">
            <a:spAutoFit/>
          </a:bodyPr>
          <a:p>
            <a:r>
              <a:rPr lang="en-US" altLang="zh-CN" sz="1400" b="1" dirty="0" smtClean="0">
                <a:solidFill>
                  <a:schemeClr val="bg1">
                    <a:lumMod val="75000"/>
                  </a:schemeClr>
                </a:solidFill>
                <a:latin typeface="微软雅黑" panose="020B0503020204020204" charset="-122"/>
                <a:ea typeface="微软雅黑" panose="020B0503020204020204" charset="-122"/>
                <a:cs typeface="微软雅黑" panose="020B0503020204020204" charset="-122"/>
                <a:sym typeface="+mn-ea"/>
              </a:rPr>
              <a:t>100% self-researched</a:t>
            </a:r>
            <a:r>
              <a:rPr lang="zh-CN" altLang="en-US" sz="1400" b="1" dirty="0" smtClean="0">
                <a:solidFill>
                  <a:schemeClr val="bg1">
                    <a:lumMod val="75000"/>
                  </a:schemeClr>
                </a:solidFill>
                <a:latin typeface="微软雅黑" panose="020B0503020204020204" charset="-122"/>
                <a:ea typeface="微软雅黑" panose="020B0503020204020204" charset="-122"/>
                <a:cs typeface="微软雅黑" panose="020B0503020204020204" charset="-122"/>
                <a:sym typeface="+mn-ea"/>
              </a:rPr>
              <a:t>，</a:t>
            </a:r>
            <a:r>
              <a:rPr lang="en-US" altLang="zh-CN" sz="1400" b="1" dirty="0" smtClean="0">
                <a:solidFill>
                  <a:schemeClr val="bg1">
                    <a:lumMod val="75000"/>
                  </a:schemeClr>
                </a:solidFill>
                <a:latin typeface="微软雅黑" panose="020B0503020204020204" charset="-122"/>
                <a:ea typeface="微软雅黑" panose="020B0503020204020204" charset="-122"/>
                <a:cs typeface="微软雅黑" panose="020B0503020204020204" charset="-122"/>
                <a:sym typeface="+mn-ea"/>
              </a:rPr>
              <a:t>self-produced</a:t>
            </a:r>
            <a:r>
              <a:rPr lang="zh-CN" altLang="en-US" sz="1400" b="1" dirty="0" smtClean="0">
                <a:solidFill>
                  <a:schemeClr val="bg1">
                    <a:lumMod val="75000"/>
                  </a:schemeClr>
                </a:solidFill>
                <a:latin typeface="微软雅黑" panose="020B0503020204020204" charset="-122"/>
                <a:ea typeface="微软雅黑" panose="020B0503020204020204" charset="-122"/>
                <a:cs typeface="微软雅黑" panose="020B0503020204020204" charset="-122"/>
                <a:sym typeface="+mn-ea"/>
              </a:rPr>
              <a:t>，</a:t>
            </a:r>
            <a:r>
              <a:rPr lang="en-US" altLang="zh-CN" sz="1400" b="1" dirty="0" smtClean="0">
                <a:solidFill>
                  <a:schemeClr val="bg1">
                    <a:lumMod val="75000"/>
                  </a:schemeClr>
                </a:solidFill>
                <a:latin typeface="微软雅黑" panose="020B0503020204020204" charset="-122"/>
                <a:ea typeface="微软雅黑" panose="020B0503020204020204" charset="-122"/>
                <a:cs typeface="微软雅黑" panose="020B0503020204020204" charset="-122"/>
                <a:sym typeface="+mn-ea"/>
              </a:rPr>
              <a:t>complete product line</a:t>
            </a:r>
            <a:endParaRPr lang="en-US" altLang="zh-CN" sz="1400" b="1" dirty="0" smtClean="0">
              <a:solidFill>
                <a:schemeClr val="bg1">
                  <a:lumMod val="75000"/>
                </a:schemeClr>
              </a:solidFill>
              <a:latin typeface="微软雅黑" panose="020B0503020204020204" charset="-122"/>
              <a:ea typeface="微软雅黑" panose="020B0503020204020204" charset="-122"/>
              <a:cs typeface="微软雅黑" panose="020B0503020204020204" charset="-122"/>
              <a:sym typeface="+mn-ea"/>
            </a:endParaRPr>
          </a:p>
        </p:txBody>
      </p:sp>
      <p:sp>
        <p:nvSpPr>
          <p:cNvPr id="52" name="矩形 51"/>
          <p:cNvSpPr/>
          <p:nvPr/>
        </p:nvSpPr>
        <p:spPr>
          <a:xfrm>
            <a:off x="0" y="6506210"/>
            <a:ext cx="7858760" cy="76200"/>
          </a:xfrm>
          <a:prstGeom prst="rect">
            <a:avLst/>
          </a:prstGeom>
          <a:solidFill>
            <a:srgbClr val="4BB6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2400" dirty="0">
              <a:solidFill>
                <a:schemeClr val="bg1"/>
              </a:solidFill>
              <a:effectLst>
                <a:outerShdw blurRad="38100" dist="38100" dir="2700000" algn="tl">
                  <a:srgbClr val="000000">
                    <a:alpha val="43137"/>
                  </a:srgbClr>
                </a:outerShdw>
              </a:effectLst>
              <a:latin typeface="仓耳玄三M W05" panose="02020400000000000000" pitchFamily="18" charset="-122"/>
              <a:ea typeface="仓耳玄三M W05" panose="02020400000000000000" pitchFamily="18" charset="-122"/>
            </a:endParaRPr>
          </a:p>
        </p:txBody>
      </p:sp>
      <p:grpSp>
        <p:nvGrpSpPr>
          <p:cNvPr id="53" name="组合 52"/>
          <p:cNvGrpSpPr/>
          <p:nvPr/>
        </p:nvGrpSpPr>
        <p:grpSpPr>
          <a:xfrm>
            <a:off x="11327130" y="6450965"/>
            <a:ext cx="735330" cy="189230"/>
            <a:chOff x="6849035" y="1775011"/>
            <a:chExt cx="1255059" cy="322730"/>
          </a:xfrm>
        </p:grpSpPr>
        <p:sp>
          <p:nvSpPr>
            <p:cNvPr id="54" name="矩形 53"/>
            <p:cNvSpPr/>
            <p:nvPr/>
          </p:nvSpPr>
          <p:spPr>
            <a:xfrm>
              <a:off x="6849035" y="1775011"/>
              <a:ext cx="322730" cy="322730"/>
            </a:xfrm>
            <a:prstGeom prst="rect">
              <a:avLst/>
            </a:prstGeom>
            <a:solidFill>
              <a:srgbClr val="4BB6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b="1"/>
            </a:p>
          </p:txBody>
        </p:sp>
        <p:sp>
          <p:nvSpPr>
            <p:cNvPr id="55" name="矩形 54"/>
            <p:cNvSpPr/>
            <p:nvPr/>
          </p:nvSpPr>
          <p:spPr>
            <a:xfrm>
              <a:off x="7315199" y="1775011"/>
              <a:ext cx="322730" cy="322730"/>
            </a:xfrm>
            <a:prstGeom prst="rect">
              <a:avLst/>
            </a:prstGeom>
            <a:solidFill>
              <a:srgbClr val="3E99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b="1"/>
            </a:p>
          </p:txBody>
        </p:sp>
        <p:sp>
          <p:nvSpPr>
            <p:cNvPr id="56" name="矩形 55"/>
            <p:cNvSpPr/>
            <p:nvPr/>
          </p:nvSpPr>
          <p:spPr>
            <a:xfrm>
              <a:off x="7781364" y="1775011"/>
              <a:ext cx="322730" cy="322730"/>
            </a:xfrm>
            <a:prstGeom prst="rect">
              <a:avLst/>
            </a:prstGeom>
            <a:solidFill>
              <a:srgbClr val="0C80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b="1"/>
            </a:p>
          </p:txBody>
        </p:sp>
      </p:grpSp>
      <p:sp>
        <p:nvSpPr>
          <p:cNvPr id="57" name="PA-矩形 76"/>
          <p:cNvSpPr/>
          <p:nvPr>
            <p:custDataLst>
              <p:tags r:id="rId23"/>
            </p:custDataLst>
          </p:nvPr>
        </p:nvSpPr>
        <p:spPr>
          <a:xfrm>
            <a:off x="8143875" y="6490970"/>
            <a:ext cx="2967355" cy="86995"/>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dirty="0">
              <a:latin typeface="仓耳玄三M W05" panose="02020400000000000000" pitchFamily="18" charset="-122"/>
              <a:ea typeface="仓耳玄三M W05" panose="02020400000000000000" pitchFamily="18" charset="-122"/>
            </a:endParaRPr>
          </a:p>
        </p:txBody>
      </p:sp>
      <p:sp>
        <p:nvSpPr>
          <p:cNvPr id="58" name="TextBox 55"/>
          <p:cNvSpPr txBox="1"/>
          <p:nvPr/>
        </p:nvSpPr>
        <p:spPr>
          <a:xfrm>
            <a:off x="8330565" y="6353175"/>
            <a:ext cx="2593975" cy="328295"/>
          </a:xfrm>
          <a:prstGeom prst="rect">
            <a:avLst/>
          </a:prstGeom>
          <a:noFill/>
        </p:spPr>
        <p:txBody>
          <a:bodyPr wrap="square" lIns="68571" tIns="34285" rIns="68571" bIns="34285" rtlCol="0">
            <a:spAutoFit/>
          </a:bodyPr>
          <a:p>
            <a:pPr algn="dist"/>
            <a:r>
              <a:rPr lang="zh-CN" altLang="en-US" sz="1700"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sym typeface="+mn-lt"/>
              </a:rPr>
              <a:t>科技赋能  精准高</a:t>
            </a:r>
            <a:r>
              <a:rPr lang="zh-CN" altLang="en-US" sz="1700" dirty="0" smtClean="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sym typeface="+mn-lt"/>
              </a:rPr>
              <a:t>效</a:t>
            </a:r>
            <a:endParaRPr lang="zh-CN" altLang="en-US" sz="1700"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sym typeface="+mn-lt"/>
            </a:endParaRPr>
          </a:p>
        </p:txBody>
      </p:sp>
    </p:spTree>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任意形状 6"/>
          <p:cNvSpPr/>
          <p:nvPr/>
        </p:nvSpPr>
        <p:spPr>
          <a:xfrm>
            <a:off x="1" y="362607"/>
            <a:ext cx="1387365" cy="220717"/>
          </a:xfrm>
          <a:custGeom>
            <a:avLst/>
            <a:gdLst>
              <a:gd name="connsiteX0" fmla="*/ 0 w 1387365"/>
              <a:gd name="connsiteY0" fmla="*/ 0 h 220717"/>
              <a:gd name="connsiteX1" fmla="*/ 1387365 w 1387365"/>
              <a:gd name="connsiteY1" fmla="*/ 0 h 220717"/>
              <a:gd name="connsiteX2" fmla="*/ 1258188 w 1387365"/>
              <a:gd name="connsiteY2" fmla="*/ 220717 h 220717"/>
              <a:gd name="connsiteX3" fmla="*/ 0 w 1387365"/>
              <a:gd name="connsiteY3" fmla="*/ 220717 h 220717"/>
            </a:gdLst>
            <a:ahLst/>
            <a:cxnLst>
              <a:cxn ang="0">
                <a:pos x="connsiteX0" y="connsiteY0"/>
              </a:cxn>
              <a:cxn ang="0">
                <a:pos x="connsiteX1" y="connsiteY1"/>
              </a:cxn>
              <a:cxn ang="0">
                <a:pos x="connsiteX2" y="connsiteY2"/>
              </a:cxn>
              <a:cxn ang="0">
                <a:pos x="connsiteX3" y="connsiteY3"/>
              </a:cxn>
            </a:cxnLst>
            <a:rect l="l" t="t" r="r" b="b"/>
            <a:pathLst>
              <a:path w="1387365" h="220717">
                <a:moveTo>
                  <a:pt x="0" y="0"/>
                </a:moveTo>
                <a:lnTo>
                  <a:pt x="1387365" y="0"/>
                </a:lnTo>
                <a:lnTo>
                  <a:pt x="1258188" y="220717"/>
                </a:lnTo>
                <a:lnTo>
                  <a:pt x="0" y="220717"/>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grpSp>
        <p:nvGrpSpPr>
          <p:cNvPr id="4" name="组 7"/>
          <p:cNvGrpSpPr/>
          <p:nvPr/>
        </p:nvGrpSpPr>
        <p:grpSpPr>
          <a:xfrm flipV="1">
            <a:off x="7858662" y="362607"/>
            <a:ext cx="4333338" cy="220717"/>
            <a:chOff x="7858662" y="362607"/>
            <a:chExt cx="4333338" cy="220717"/>
          </a:xfrm>
        </p:grpSpPr>
        <p:sp>
          <p:nvSpPr>
            <p:cNvPr id="5" name="任意形状 8"/>
            <p:cNvSpPr/>
            <p:nvPr/>
          </p:nvSpPr>
          <p:spPr>
            <a:xfrm flipV="1">
              <a:off x="11462744" y="362607"/>
              <a:ext cx="729256" cy="220717"/>
            </a:xfrm>
            <a:custGeom>
              <a:avLst/>
              <a:gdLst>
                <a:gd name="connsiteX0" fmla="*/ 0 w 729256"/>
                <a:gd name="connsiteY0" fmla="*/ 220717 h 220717"/>
                <a:gd name="connsiteX1" fmla="*/ 729256 w 729256"/>
                <a:gd name="connsiteY1" fmla="*/ 220717 h 220717"/>
                <a:gd name="connsiteX2" fmla="*/ 729256 w 729256"/>
                <a:gd name="connsiteY2" fmla="*/ 0 h 220717"/>
                <a:gd name="connsiteX3" fmla="*/ 129177 w 729256"/>
                <a:gd name="connsiteY3" fmla="*/ 0 h 220717"/>
              </a:gdLst>
              <a:ahLst/>
              <a:cxnLst>
                <a:cxn ang="0">
                  <a:pos x="connsiteX0" y="connsiteY0"/>
                </a:cxn>
                <a:cxn ang="0">
                  <a:pos x="connsiteX1" y="connsiteY1"/>
                </a:cxn>
                <a:cxn ang="0">
                  <a:pos x="connsiteX2" y="connsiteY2"/>
                </a:cxn>
                <a:cxn ang="0">
                  <a:pos x="connsiteX3" y="connsiteY3"/>
                </a:cxn>
              </a:cxnLst>
              <a:rect l="l" t="t" r="r" b="b"/>
              <a:pathLst>
                <a:path w="729256" h="220717">
                  <a:moveTo>
                    <a:pt x="0" y="220717"/>
                  </a:moveTo>
                  <a:lnTo>
                    <a:pt x="729256" y="220717"/>
                  </a:lnTo>
                  <a:lnTo>
                    <a:pt x="729256" y="0"/>
                  </a:lnTo>
                  <a:lnTo>
                    <a:pt x="129177" y="0"/>
                  </a:lnTo>
                  <a:close/>
                </a:path>
              </a:pathLst>
            </a:cu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4" name="平行四边形 13"/>
            <p:cNvSpPr/>
            <p:nvPr/>
          </p:nvSpPr>
          <p:spPr>
            <a:xfrm flipV="1">
              <a:off x="7858662" y="362607"/>
              <a:ext cx="3616043" cy="220717"/>
            </a:xfrm>
            <a:prstGeom prst="parallelogram">
              <a:avLst>
                <a:gd name="adj" fmla="val 58526"/>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grpSp>
      <p:sp>
        <p:nvSpPr>
          <p:cNvPr id="25" name="TextBox 25"/>
          <p:cNvSpPr txBox="1">
            <a:spLocks noChangeArrowheads="1"/>
          </p:cNvSpPr>
          <p:nvPr/>
        </p:nvSpPr>
        <p:spPr bwMode="auto">
          <a:xfrm>
            <a:off x="1579245" y="221615"/>
            <a:ext cx="2510155" cy="4756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sz="2500" b="1" dirty="0">
                <a:solidFill>
                  <a:srgbClr val="0C814C"/>
                </a:solidFill>
                <a:latin typeface="微软雅黑" panose="020B0503020204020204" charset="-122"/>
                <a:ea typeface="微软雅黑" panose="020B0503020204020204" charset="-122"/>
                <a:cs typeface="微软雅黑" panose="020B0503020204020204" charset="-122"/>
              </a:rPr>
              <a:t>环境监测系统</a:t>
            </a:r>
            <a:endParaRPr lang="zh-CN" altLang="en-US" sz="2500" b="1" dirty="0">
              <a:solidFill>
                <a:srgbClr val="0C814C"/>
              </a:solidFill>
              <a:latin typeface="微软雅黑" panose="020B0503020204020204" charset="-122"/>
              <a:ea typeface="微软雅黑" panose="020B0503020204020204" charset="-122"/>
              <a:cs typeface="微软雅黑" panose="020B0503020204020204" charset="-122"/>
            </a:endParaRPr>
          </a:p>
        </p:txBody>
      </p:sp>
      <p:sp>
        <p:nvSpPr>
          <p:cNvPr id="87" name="矩形 86"/>
          <p:cNvSpPr/>
          <p:nvPr/>
        </p:nvSpPr>
        <p:spPr>
          <a:xfrm>
            <a:off x="3811270" y="307975"/>
            <a:ext cx="2577465" cy="311150"/>
          </a:xfrm>
          <a:prstGeom prst="rect">
            <a:avLst/>
          </a:prstGeom>
        </p:spPr>
        <p:txBody>
          <a:bodyPr wrap="square">
            <a:spAutoFit/>
          </a:bodyPr>
          <a:lstStyle/>
          <a:p>
            <a:pPr algn="dist" fontAlgn="auto">
              <a:lnSpc>
                <a:spcPct val="130000"/>
              </a:lnSpc>
            </a:pPr>
            <a:r>
              <a:rPr lang="en-US" sz="1100" dirty="0">
                <a:solidFill>
                  <a:srgbClr val="333F50"/>
                </a:solidFill>
                <a:latin typeface="微软雅黑" panose="020B0503020204020204" charset="-122"/>
                <a:ea typeface="微软雅黑" panose="020B0503020204020204" charset="-122"/>
                <a:cs typeface="Arial" panose="020B0604020202020204" pitchFamily="34" charset="0"/>
                <a:sym typeface="+mn-ea"/>
              </a:rPr>
              <a:t>ENVIRONMENTAL  MONITORING</a:t>
            </a:r>
            <a:endParaRPr lang="en-US" sz="1100" dirty="0">
              <a:solidFill>
                <a:srgbClr val="333F50"/>
              </a:solidFill>
              <a:latin typeface="微软雅黑" panose="020B0503020204020204" charset="-122"/>
              <a:ea typeface="微软雅黑" panose="020B0503020204020204" charset="-122"/>
              <a:cs typeface="Arial" panose="020B0604020202020204" pitchFamily="34" charset="0"/>
              <a:sym typeface="+mn-ea"/>
            </a:endParaRPr>
          </a:p>
        </p:txBody>
      </p:sp>
      <p:pic>
        <p:nvPicPr>
          <p:cNvPr id="2" name="图片 1" descr="大棚加水池"/>
          <p:cNvPicPr>
            <a:picLocks noChangeAspect="1"/>
          </p:cNvPicPr>
          <p:nvPr/>
        </p:nvPicPr>
        <p:blipFill>
          <a:blip r:embed="rId1" cstate="print"/>
          <a:stretch>
            <a:fillRect/>
          </a:stretch>
        </p:blipFill>
        <p:spPr>
          <a:xfrm>
            <a:off x="284480" y="997585"/>
            <a:ext cx="8110220" cy="4987290"/>
          </a:xfrm>
          <a:prstGeom prst="rect">
            <a:avLst/>
          </a:prstGeom>
        </p:spPr>
      </p:pic>
      <p:sp>
        <p:nvSpPr>
          <p:cNvPr id="6" name="文本框 5"/>
          <p:cNvSpPr txBox="1"/>
          <p:nvPr/>
        </p:nvSpPr>
        <p:spPr>
          <a:xfrm>
            <a:off x="6126480" y="1092835"/>
            <a:ext cx="5473700" cy="1201420"/>
          </a:xfrm>
          <a:prstGeom prst="rect">
            <a:avLst/>
          </a:prstGeom>
          <a:noFill/>
        </p:spPr>
        <p:txBody>
          <a:bodyPr wrap="square" rtlCol="0" anchor="t">
            <a:spAutoFit/>
          </a:bodyPr>
          <a:lstStyle/>
          <a:p>
            <a:pPr>
              <a:lnSpc>
                <a:spcPct val="190000"/>
              </a:lnSpc>
            </a:pPr>
            <a:r>
              <a:rPr lang="en-US" altLang="zh-CN" sz="1200">
                <a:latin typeface="微软雅黑 Light" panose="020B0502040204020203" charset="-122"/>
                <a:ea typeface="微软雅黑 Light" panose="020B0502040204020203" charset="-122"/>
              </a:rPr>
              <a:t>                            </a:t>
            </a:r>
            <a:r>
              <a:rPr lang="zh-CN" altLang="en-US" sz="120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rPr>
              <a:t>为客户提供精准的个性化方案建议，通过在现场部署各类传感器（</a:t>
            </a:r>
            <a:r>
              <a:rPr lang="en-US" altLang="zh-CN" sz="120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rPr>
              <a:t> </a:t>
            </a:r>
            <a:r>
              <a:rPr lang="zh-CN" altLang="en-US" sz="120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rPr>
              <a:t>包含</a:t>
            </a:r>
            <a:r>
              <a:rPr lang="en-US" altLang="zh-CN" sz="120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rPr>
              <a:t> </a:t>
            </a:r>
            <a:r>
              <a:rPr lang="zh-CN" altLang="en-US" sz="120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rPr>
              <a:t>气象、土壤、水质等</a:t>
            </a:r>
            <a:r>
              <a:rPr lang="en-US" altLang="zh-CN" sz="120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rPr>
              <a:t> </a:t>
            </a:r>
            <a:r>
              <a:rPr lang="zh-CN" altLang="en-US" sz="120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rPr>
              <a:t>）对环境进行不间断监测，并将数据上传到</a:t>
            </a:r>
            <a:r>
              <a:rPr lang="zh-CN" altLang="en-US" sz="1400" b="1">
                <a:solidFill>
                  <a:srgbClr val="0D8F53"/>
                </a:solidFill>
                <a:latin typeface="微软雅黑" panose="020B0503020204020204" charset="-122"/>
                <a:ea typeface="微软雅黑" panose="020B0503020204020204" charset="-122"/>
                <a:cs typeface="微软雅黑" panose="020B0503020204020204" charset="-122"/>
              </a:rPr>
              <a:t>【智慧农业数据大平台】</a:t>
            </a:r>
            <a:endParaRPr lang="zh-CN" altLang="en-US" sz="1200">
              <a:latin typeface="微软雅黑" panose="020B0503020204020204" charset="-122"/>
              <a:ea typeface="微软雅黑" panose="020B0503020204020204" charset="-122"/>
              <a:cs typeface="微软雅黑" panose="020B0503020204020204" charset="-122"/>
            </a:endParaRPr>
          </a:p>
        </p:txBody>
      </p:sp>
      <p:pic>
        <p:nvPicPr>
          <p:cNvPr id="47" name="图片 46"/>
          <p:cNvPicPr>
            <a:picLocks noChangeAspect="1"/>
          </p:cNvPicPr>
          <p:nvPr/>
        </p:nvPicPr>
        <p:blipFill>
          <a:blip r:embed="rId2" cstate="print">
            <a:alphaModFix amt="20000"/>
          </a:blip>
          <a:stretch>
            <a:fillRect/>
          </a:stretch>
        </p:blipFill>
        <p:spPr>
          <a:xfrm>
            <a:off x="10059670" y="3404870"/>
            <a:ext cx="2132330" cy="2905125"/>
          </a:xfrm>
          <a:prstGeom prst="rect">
            <a:avLst/>
          </a:prstGeom>
        </p:spPr>
      </p:pic>
      <p:sp>
        <p:nvSpPr>
          <p:cNvPr id="48" name="文本框 47"/>
          <p:cNvSpPr txBox="1"/>
          <p:nvPr/>
        </p:nvSpPr>
        <p:spPr>
          <a:xfrm>
            <a:off x="8256270" y="4772025"/>
            <a:ext cx="3202305" cy="977265"/>
          </a:xfrm>
          <a:prstGeom prst="rect">
            <a:avLst/>
          </a:prstGeom>
          <a:noFill/>
        </p:spPr>
        <p:txBody>
          <a:bodyPr wrap="square" rtlCol="0" anchor="t">
            <a:spAutoFit/>
          </a:bodyPr>
          <a:lstStyle/>
          <a:p>
            <a:pPr>
              <a:lnSpc>
                <a:spcPct val="180000"/>
              </a:lnSpc>
            </a:pPr>
            <a:r>
              <a:rPr lang="zh-CN" altLang="en-US" sz="1600" b="1" dirty="0">
                <a:solidFill>
                  <a:srgbClr val="FEA10D"/>
                </a:solidFill>
                <a:latin typeface="微软雅黑" panose="020B0503020204020204" charset="-122"/>
                <a:ea typeface="微软雅黑" panose="020B0503020204020204" charset="-122"/>
                <a:cs typeface="微软雅黑" panose="020B0503020204020204" charset="-122"/>
                <a:sym typeface="+mn-ea"/>
              </a:rPr>
              <a:t>不仅</a:t>
            </a:r>
            <a:r>
              <a:rPr lang="en-US" altLang="zh-CN" sz="1400" b="1" dirty="0">
                <a:solidFill>
                  <a:srgbClr val="0D8F53"/>
                </a:solidFill>
                <a:latin typeface="微软雅黑" panose="020B0503020204020204" charset="-122"/>
                <a:ea typeface="微软雅黑" panose="020B0503020204020204" charset="-122"/>
                <a:cs typeface="微软雅黑" panose="020B0503020204020204" charset="-122"/>
                <a:sym typeface="+mn-ea"/>
              </a:rPr>
              <a:t> </a:t>
            </a:r>
            <a:r>
              <a:rPr lang="zh-CN" altLang="en-US" sz="1200" dirty="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sym typeface="+mn-ea"/>
              </a:rPr>
              <a:t>可以实现对环境数据的全方面的监测</a:t>
            </a:r>
            <a:r>
              <a:rPr lang="zh-CN" altLang="en-US" sz="1600" b="1" dirty="0">
                <a:solidFill>
                  <a:srgbClr val="0D8F53"/>
                </a:solidFill>
                <a:latin typeface="微软雅黑" panose="020B0503020204020204" charset="-122"/>
                <a:ea typeface="微软雅黑" panose="020B0503020204020204" charset="-122"/>
                <a:cs typeface="微软雅黑" panose="020B0503020204020204" charset="-122"/>
                <a:sym typeface="+mn-ea"/>
              </a:rPr>
              <a:t>还能</a:t>
            </a:r>
            <a:r>
              <a:rPr lang="en-US" altLang="zh-CN" sz="1400" b="1" dirty="0">
                <a:solidFill>
                  <a:srgbClr val="0D8F53"/>
                </a:solidFill>
                <a:latin typeface="微软雅黑" panose="020B0503020204020204" charset="-122"/>
                <a:ea typeface="微软雅黑" panose="020B0503020204020204" charset="-122"/>
                <a:cs typeface="微软雅黑" panose="020B0503020204020204" charset="-122"/>
                <a:sym typeface="+mn-ea"/>
              </a:rPr>
              <a:t> </a:t>
            </a:r>
            <a:r>
              <a:rPr lang="zh-CN" altLang="en-US" sz="1200" dirty="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sym typeface="+mn-ea"/>
              </a:rPr>
              <a:t>对监测到的数据进行实时展示、分析</a:t>
            </a:r>
            <a:endParaRPr lang="zh-CN" altLang="en-US" sz="1200" dirty="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sym typeface="+mn-ea"/>
            </a:endParaRPr>
          </a:p>
        </p:txBody>
      </p:sp>
      <p:sp>
        <p:nvSpPr>
          <p:cNvPr id="77" name="文本框 76"/>
          <p:cNvSpPr txBox="1"/>
          <p:nvPr/>
        </p:nvSpPr>
        <p:spPr>
          <a:xfrm>
            <a:off x="9191625" y="4130040"/>
            <a:ext cx="1887855" cy="475615"/>
          </a:xfrm>
          <a:prstGeom prst="rect">
            <a:avLst/>
          </a:prstGeom>
          <a:noFill/>
        </p:spPr>
        <p:txBody>
          <a:bodyPr wrap="square" rtlCol="0" anchor="t">
            <a:spAutoFit/>
          </a:bodyPr>
          <a:lstStyle/>
          <a:p>
            <a:pPr algn="ctr"/>
            <a:r>
              <a:rPr lang="zh-CN" altLang="en-US" sz="2500" b="1">
                <a:solidFill>
                  <a:srgbClr val="F9A30D"/>
                </a:solidFill>
                <a:latin typeface="微软雅黑" panose="020B0503020204020204" charset="-122"/>
                <a:ea typeface="微软雅黑" panose="020B0503020204020204" charset="-122"/>
              </a:rPr>
              <a:t>品质卓越</a:t>
            </a:r>
            <a:endParaRPr lang="zh-CN" altLang="en-US" sz="2500" b="1">
              <a:solidFill>
                <a:srgbClr val="F9A30D"/>
              </a:solidFill>
              <a:latin typeface="微软雅黑" panose="020B0503020204020204" charset="-122"/>
              <a:ea typeface="微软雅黑" panose="020B0503020204020204" charset="-122"/>
            </a:endParaRPr>
          </a:p>
        </p:txBody>
      </p:sp>
      <p:sp>
        <p:nvSpPr>
          <p:cNvPr id="78" name="文本框 77"/>
          <p:cNvSpPr txBox="1"/>
          <p:nvPr/>
        </p:nvSpPr>
        <p:spPr>
          <a:xfrm>
            <a:off x="10141585" y="2132965"/>
            <a:ext cx="1892300" cy="475615"/>
          </a:xfrm>
          <a:prstGeom prst="rect">
            <a:avLst/>
          </a:prstGeom>
          <a:noFill/>
        </p:spPr>
        <p:txBody>
          <a:bodyPr wrap="square" rtlCol="0" anchor="t">
            <a:spAutoFit/>
          </a:bodyPr>
          <a:lstStyle/>
          <a:p>
            <a:pPr algn="ctr"/>
            <a:r>
              <a:rPr lang="zh-CN" altLang="en-US" sz="2500" b="1">
                <a:solidFill>
                  <a:srgbClr val="0D8F53"/>
                </a:solidFill>
                <a:latin typeface="微软雅黑" panose="020B0503020204020204" charset="-122"/>
                <a:ea typeface="微软雅黑" panose="020B0503020204020204" charset="-122"/>
              </a:rPr>
              <a:t>精心设计</a:t>
            </a:r>
            <a:endParaRPr lang="zh-CN" altLang="en-US" sz="2500" b="1">
              <a:solidFill>
                <a:srgbClr val="0D8F53"/>
              </a:solidFill>
              <a:latin typeface="微软雅黑" panose="020B0503020204020204" charset="-122"/>
              <a:ea typeface="微软雅黑" panose="020B0503020204020204" charset="-122"/>
            </a:endParaRPr>
          </a:p>
        </p:txBody>
      </p:sp>
      <p:sp>
        <p:nvSpPr>
          <p:cNvPr id="7" name="文本框 6"/>
          <p:cNvSpPr txBox="1"/>
          <p:nvPr/>
        </p:nvSpPr>
        <p:spPr>
          <a:xfrm>
            <a:off x="8420735" y="2741930"/>
            <a:ext cx="3009265" cy="1173480"/>
          </a:xfrm>
          <a:prstGeom prst="rect">
            <a:avLst/>
          </a:prstGeom>
          <a:noFill/>
        </p:spPr>
        <p:txBody>
          <a:bodyPr wrap="square" rtlCol="0" anchor="t">
            <a:spAutoFit/>
          </a:bodyPr>
          <a:lstStyle/>
          <a:p>
            <a:pPr>
              <a:lnSpc>
                <a:spcPct val="160000"/>
              </a:lnSpc>
            </a:pPr>
            <a:r>
              <a:rPr lang="en-US" altLang="zh-CN" sz="1200">
                <a:latin typeface="微软雅黑" panose="020B0503020204020204" charset="-122"/>
                <a:ea typeface="微软雅黑" panose="020B0503020204020204" charset="-122"/>
                <a:cs typeface="微软雅黑" panose="020B0503020204020204" charset="-122"/>
              </a:rPr>
              <a:t>     </a:t>
            </a:r>
            <a:r>
              <a:rPr lang="en-US" altLang="zh-CN" sz="120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rPr>
              <a:t>  </a:t>
            </a:r>
            <a:r>
              <a:rPr lang="zh-CN" altLang="en-US" sz="120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rPr>
              <a:t>采用</a:t>
            </a:r>
            <a:r>
              <a:rPr lang="en-US" altLang="zh-CN" sz="1200">
                <a:latin typeface="微软雅黑" panose="020B0503020204020204" charset="-122"/>
                <a:ea typeface="微软雅黑" panose="020B0503020204020204" charset="-122"/>
                <a:cs typeface="微软雅黑" panose="020B0503020204020204" charset="-122"/>
              </a:rPr>
              <a:t> </a:t>
            </a:r>
            <a:r>
              <a:rPr lang="zh-CN" altLang="en-US" sz="1600" b="1">
                <a:solidFill>
                  <a:srgbClr val="FEA10D"/>
                </a:solidFill>
                <a:latin typeface="微软雅黑" panose="020B0503020204020204" charset="-122"/>
                <a:ea typeface="微软雅黑" panose="020B0503020204020204" charset="-122"/>
                <a:cs typeface="微软雅黑" panose="020B0503020204020204" charset="-122"/>
              </a:rPr>
              <a:t>高精度传感器</a:t>
            </a:r>
            <a:r>
              <a:rPr lang="zh-CN" altLang="en-US" sz="120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rPr>
              <a:t>，测量范围广、准确度高 ，确保产品优异的</a:t>
            </a:r>
            <a:r>
              <a:rPr lang="en-US" altLang="zh-CN" sz="120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rPr>
              <a:t> </a:t>
            </a:r>
            <a:r>
              <a:rPr lang="zh-CN" altLang="en-US" sz="1400" b="1">
                <a:solidFill>
                  <a:srgbClr val="0D8F53"/>
                </a:solidFill>
                <a:latin typeface="微软雅黑" panose="020B0503020204020204" charset="-122"/>
                <a:ea typeface="微软雅黑" panose="020B0503020204020204" charset="-122"/>
                <a:cs typeface="微软雅黑" panose="020B0503020204020204" charset="-122"/>
              </a:rPr>
              <a:t>可靠性、高精度和互换性</a:t>
            </a:r>
            <a:endParaRPr lang="zh-CN" altLang="en-US" sz="1400" b="1">
              <a:solidFill>
                <a:srgbClr val="0D8F53"/>
              </a:solidFill>
              <a:latin typeface="微软雅黑" panose="020B0503020204020204" charset="-122"/>
              <a:ea typeface="微软雅黑" panose="020B0503020204020204" charset="-122"/>
              <a:cs typeface="微软雅黑" panose="020B0503020204020204" charset="-122"/>
            </a:endParaRPr>
          </a:p>
        </p:txBody>
      </p:sp>
      <p:sp>
        <p:nvSpPr>
          <p:cNvPr id="13" name="文本框 12"/>
          <p:cNvSpPr txBox="1"/>
          <p:nvPr/>
        </p:nvSpPr>
        <p:spPr>
          <a:xfrm>
            <a:off x="5360670" y="949960"/>
            <a:ext cx="1882775" cy="466090"/>
          </a:xfrm>
          <a:prstGeom prst="rect">
            <a:avLst/>
          </a:prstGeom>
          <a:noFill/>
        </p:spPr>
        <p:txBody>
          <a:bodyPr wrap="square" rtlCol="0" anchor="t">
            <a:noAutofit/>
          </a:bodyPr>
          <a:lstStyle/>
          <a:p>
            <a:pPr algn="r"/>
            <a:r>
              <a:rPr lang="zh-CN" altLang="en-US" sz="2500" b="1">
                <a:solidFill>
                  <a:srgbClr val="F9A30D"/>
                </a:solidFill>
                <a:latin typeface="微软雅黑" panose="020B0503020204020204" charset="-122"/>
                <a:ea typeface="微软雅黑" panose="020B0503020204020204" charset="-122"/>
              </a:rPr>
              <a:t>科技领先</a:t>
            </a:r>
            <a:endParaRPr lang="zh-CN" altLang="en-US" sz="2500" b="1">
              <a:solidFill>
                <a:srgbClr val="F9A30D"/>
              </a:solidFill>
              <a:latin typeface="微软雅黑" panose="020B0503020204020204" charset="-122"/>
              <a:ea typeface="微软雅黑" panose="020B0503020204020204" charset="-122"/>
            </a:endParaRPr>
          </a:p>
        </p:txBody>
      </p:sp>
      <p:sp>
        <p:nvSpPr>
          <p:cNvPr id="27" name="矩形 26"/>
          <p:cNvSpPr/>
          <p:nvPr/>
        </p:nvSpPr>
        <p:spPr>
          <a:xfrm>
            <a:off x="0" y="6506210"/>
            <a:ext cx="7858760" cy="76200"/>
          </a:xfrm>
          <a:prstGeom prst="rect">
            <a:avLst/>
          </a:prstGeom>
          <a:solidFill>
            <a:srgbClr val="4BB6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2400" dirty="0">
              <a:solidFill>
                <a:schemeClr val="bg1"/>
              </a:solidFill>
              <a:effectLst>
                <a:outerShdw blurRad="38100" dist="38100" dir="2700000" algn="tl">
                  <a:srgbClr val="000000">
                    <a:alpha val="43137"/>
                  </a:srgbClr>
                </a:outerShdw>
              </a:effectLst>
              <a:latin typeface="仓耳玄三M W05" panose="02020400000000000000" pitchFamily="18" charset="-122"/>
              <a:ea typeface="仓耳玄三M W05" panose="02020400000000000000" pitchFamily="18" charset="-122"/>
            </a:endParaRPr>
          </a:p>
        </p:txBody>
      </p:sp>
      <p:grpSp>
        <p:nvGrpSpPr>
          <p:cNvPr id="29" name="组合 28"/>
          <p:cNvGrpSpPr/>
          <p:nvPr/>
        </p:nvGrpSpPr>
        <p:grpSpPr>
          <a:xfrm>
            <a:off x="11327130" y="6450965"/>
            <a:ext cx="735330" cy="189230"/>
            <a:chOff x="6849035" y="1775011"/>
            <a:chExt cx="1255059" cy="322730"/>
          </a:xfrm>
        </p:grpSpPr>
        <p:sp>
          <p:nvSpPr>
            <p:cNvPr id="31" name="矩形 30"/>
            <p:cNvSpPr/>
            <p:nvPr/>
          </p:nvSpPr>
          <p:spPr>
            <a:xfrm>
              <a:off x="6849035" y="1775011"/>
              <a:ext cx="322730" cy="322730"/>
            </a:xfrm>
            <a:prstGeom prst="rect">
              <a:avLst/>
            </a:prstGeom>
            <a:solidFill>
              <a:srgbClr val="4BB6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b="1"/>
            </a:p>
          </p:txBody>
        </p:sp>
        <p:sp>
          <p:nvSpPr>
            <p:cNvPr id="32" name="矩形 31"/>
            <p:cNvSpPr/>
            <p:nvPr/>
          </p:nvSpPr>
          <p:spPr>
            <a:xfrm>
              <a:off x="7315199" y="1775011"/>
              <a:ext cx="322730" cy="322730"/>
            </a:xfrm>
            <a:prstGeom prst="rect">
              <a:avLst/>
            </a:prstGeom>
            <a:solidFill>
              <a:srgbClr val="3E99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b="1"/>
            </a:p>
          </p:txBody>
        </p:sp>
        <p:sp>
          <p:nvSpPr>
            <p:cNvPr id="33" name="矩形 32"/>
            <p:cNvSpPr/>
            <p:nvPr/>
          </p:nvSpPr>
          <p:spPr>
            <a:xfrm>
              <a:off x="7781364" y="1775011"/>
              <a:ext cx="322730" cy="322730"/>
            </a:xfrm>
            <a:prstGeom prst="rect">
              <a:avLst/>
            </a:prstGeom>
            <a:solidFill>
              <a:srgbClr val="0C80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b="1"/>
            </a:p>
          </p:txBody>
        </p:sp>
      </p:grpSp>
      <p:sp>
        <p:nvSpPr>
          <p:cNvPr id="34" name="PA-矩形 76"/>
          <p:cNvSpPr/>
          <p:nvPr>
            <p:custDataLst>
              <p:tags r:id="rId3"/>
            </p:custDataLst>
          </p:nvPr>
        </p:nvSpPr>
        <p:spPr>
          <a:xfrm>
            <a:off x="8143875" y="6490970"/>
            <a:ext cx="2967355" cy="86995"/>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dirty="0">
              <a:latin typeface="仓耳玄三M W05" panose="02020400000000000000" pitchFamily="18" charset="-122"/>
              <a:ea typeface="仓耳玄三M W05" panose="02020400000000000000" pitchFamily="18" charset="-122"/>
            </a:endParaRPr>
          </a:p>
        </p:txBody>
      </p:sp>
      <p:sp>
        <p:nvSpPr>
          <p:cNvPr id="35" name="TextBox 55"/>
          <p:cNvSpPr txBox="1"/>
          <p:nvPr/>
        </p:nvSpPr>
        <p:spPr>
          <a:xfrm>
            <a:off x="8330565" y="6353175"/>
            <a:ext cx="2593975" cy="328295"/>
          </a:xfrm>
          <a:prstGeom prst="rect">
            <a:avLst/>
          </a:prstGeom>
          <a:noFill/>
        </p:spPr>
        <p:txBody>
          <a:bodyPr wrap="square" lIns="68571" tIns="34285" rIns="68571" bIns="34285" rtlCol="0">
            <a:spAutoFit/>
          </a:bodyPr>
          <a:p>
            <a:pPr algn="dist"/>
            <a:r>
              <a:rPr lang="zh-CN" altLang="en-US" sz="1700"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sym typeface="+mn-lt"/>
              </a:rPr>
              <a:t>科技赋能  精准高</a:t>
            </a:r>
            <a:r>
              <a:rPr lang="zh-CN" altLang="en-US" sz="1700" dirty="0" smtClean="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sym typeface="+mn-lt"/>
              </a:rPr>
              <a:t>效</a:t>
            </a:r>
            <a:endParaRPr lang="zh-CN" altLang="en-US" sz="1700"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sym typeface="+mn-lt"/>
            </a:endParaRPr>
          </a:p>
        </p:txBody>
      </p:sp>
    </p:spTree>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任意形状 6"/>
          <p:cNvSpPr/>
          <p:nvPr/>
        </p:nvSpPr>
        <p:spPr>
          <a:xfrm>
            <a:off x="1" y="362607"/>
            <a:ext cx="1387365" cy="220717"/>
          </a:xfrm>
          <a:custGeom>
            <a:avLst/>
            <a:gdLst>
              <a:gd name="connsiteX0" fmla="*/ 0 w 1387365"/>
              <a:gd name="connsiteY0" fmla="*/ 0 h 220717"/>
              <a:gd name="connsiteX1" fmla="*/ 1387365 w 1387365"/>
              <a:gd name="connsiteY1" fmla="*/ 0 h 220717"/>
              <a:gd name="connsiteX2" fmla="*/ 1258188 w 1387365"/>
              <a:gd name="connsiteY2" fmla="*/ 220717 h 220717"/>
              <a:gd name="connsiteX3" fmla="*/ 0 w 1387365"/>
              <a:gd name="connsiteY3" fmla="*/ 220717 h 220717"/>
            </a:gdLst>
            <a:ahLst/>
            <a:cxnLst>
              <a:cxn ang="0">
                <a:pos x="connsiteX0" y="connsiteY0"/>
              </a:cxn>
              <a:cxn ang="0">
                <a:pos x="connsiteX1" y="connsiteY1"/>
              </a:cxn>
              <a:cxn ang="0">
                <a:pos x="connsiteX2" y="connsiteY2"/>
              </a:cxn>
              <a:cxn ang="0">
                <a:pos x="connsiteX3" y="connsiteY3"/>
              </a:cxn>
            </a:cxnLst>
            <a:rect l="l" t="t" r="r" b="b"/>
            <a:pathLst>
              <a:path w="1387365" h="220717">
                <a:moveTo>
                  <a:pt x="0" y="0"/>
                </a:moveTo>
                <a:lnTo>
                  <a:pt x="1387365" y="0"/>
                </a:lnTo>
                <a:lnTo>
                  <a:pt x="1258188" y="220717"/>
                </a:lnTo>
                <a:lnTo>
                  <a:pt x="0" y="220717"/>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grpSp>
        <p:nvGrpSpPr>
          <p:cNvPr id="4" name="组 7"/>
          <p:cNvGrpSpPr/>
          <p:nvPr/>
        </p:nvGrpSpPr>
        <p:grpSpPr>
          <a:xfrm flipV="1">
            <a:off x="7858662" y="362607"/>
            <a:ext cx="4333338" cy="220717"/>
            <a:chOff x="7858662" y="362607"/>
            <a:chExt cx="4333338" cy="220717"/>
          </a:xfrm>
        </p:grpSpPr>
        <p:sp>
          <p:nvSpPr>
            <p:cNvPr id="5" name="任意形状 8"/>
            <p:cNvSpPr/>
            <p:nvPr/>
          </p:nvSpPr>
          <p:spPr>
            <a:xfrm flipV="1">
              <a:off x="11462744" y="362607"/>
              <a:ext cx="729256" cy="220717"/>
            </a:xfrm>
            <a:custGeom>
              <a:avLst/>
              <a:gdLst>
                <a:gd name="connsiteX0" fmla="*/ 0 w 729256"/>
                <a:gd name="connsiteY0" fmla="*/ 220717 h 220717"/>
                <a:gd name="connsiteX1" fmla="*/ 729256 w 729256"/>
                <a:gd name="connsiteY1" fmla="*/ 220717 h 220717"/>
                <a:gd name="connsiteX2" fmla="*/ 729256 w 729256"/>
                <a:gd name="connsiteY2" fmla="*/ 0 h 220717"/>
                <a:gd name="connsiteX3" fmla="*/ 129177 w 729256"/>
                <a:gd name="connsiteY3" fmla="*/ 0 h 220717"/>
              </a:gdLst>
              <a:ahLst/>
              <a:cxnLst>
                <a:cxn ang="0">
                  <a:pos x="connsiteX0" y="connsiteY0"/>
                </a:cxn>
                <a:cxn ang="0">
                  <a:pos x="connsiteX1" y="connsiteY1"/>
                </a:cxn>
                <a:cxn ang="0">
                  <a:pos x="connsiteX2" y="connsiteY2"/>
                </a:cxn>
                <a:cxn ang="0">
                  <a:pos x="connsiteX3" y="connsiteY3"/>
                </a:cxn>
              </a:cxnLst>
              <a:rect l="l" t="t" r="r" b="b"/>
              <a:pathLst>
                <a:path w="729256" h="220717">
                  <a:moveTo>
                    <a:pt x="0" y="220717"/>
                  </a:moveTo>
                  <a:lnTo>
                    <a:pt x="729256" y="220717"/>
                  </a:lnTo>
                  <a:lnTo>
                    <a:pt x="729256" y="0"/>
                  </a:lnTo>
                  <a:lnTo>
                    <a:pt x="129177" y="0"/>
                  </a:lnTo>
                  <a:close/>
                </a:path>
              </a:pathLst>
            </a:cu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4" name="平行四边形 13"/>
            <p:cNvSpPr/>
            <p:nvPr/>
          </p:nvSpPr>
          <p:spPr>
            <a:xfrm flipV="1">
              <a:off x="7858662" y="362607"/>
              <a:ext cx="3616043" cy="220717"/>
            </a:xfrm>
            <a:prstGeom prst="parallelogram">
              <a:avLst>
                <a:gd name="adj" fmla="val 58526"/>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grpSp>
      <p:sp>
        <p:nvSpPr>
          <p:cNvPr id="25" name="TextBox 25"/>
          <p:cNvSpPr txBox="1">
            <a:spLocks noChangeArrowheads="1"/>
          </p:cNvSpPr>
          <p:nvPr/>
        </p:nvSpPr>
        <p:spPr bwMode="auto">
          <a:xfrm>
            <a:off x="1579245" y="221615"/>
            <a:ext cx="2510155" cy="4756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sz="2500" b="1" dirty="0" smtClean="0">
                <a:solidFill>
                  <a:srgbClr val="0C814C"/>
                </a:solidFill>
                <a:latin typeface="微软雅黑" panose="020B0503020204020204" charset="-122"/>
                <a:ea typeface="微软雅黑" panose="020B0503020204020204" charset="-122"/>
                <a:cs typeface="微软雅黑" panose="020B0503020204020204" charset="-122"/>
              </a:rPr>
              <a:t>现场应用</a:t>
            </a:r>
            <a:endParaRPr lang="zh-CN" altLang="en-US" sz="2500" b="1" dirty="0">
              <a:solidFill>
                <a:srgbClr val="0C814C"/>
              </a:solidFill>
              <a:latin typeface="微软雅黑" panose="020B0503020204020204" charset="-122"/>
              <a:ea typeface="微软雅黑" panose="020B0503020204020204" charset="-122"/>
              <a:cs typeface="微软雅黑" panose="020B0503020204020204" charset="-122"/>
            </a:endParaRPr>
          </a:p>
        </p:txBody>
      </p:sp>
      <p:pic>
        <p:nvPicPr>
          <p:cNvPr id="33" name="图片 32" descr="土壤3针-ck01"/>
          <p:cNvPicPr>
            <a:picLocks noChangeAspect="1"/>
          </p:cNvPicPr>
          <p:nvPr/>
        </p:nvPicPr>
        <p:blipFill>
          <a:blip r:embed="rId1" cstate="print"/>
          <a:stretch>
            <a:fillRect/>
          </a:stretch>
        </p:blipFill>
        <p:spPr>
          <a:xfrm>
            <a:off x="8122285" y="1046480"/>
            <a:ext cx="1890395" cy="2520315"/>
          </a:xfrm>
          <a:prstGeom prst="rect">
            <a:avLst/>
          </a:prstGeom>
        </p:spPr>
      </p:pic>
      <p:pic>
        <p:nvPicPr>
          <p:cNvPr id="37" name="图片 36" descr="网络变送器+百叶盒"/>
          <p:cNvPicPr>
            <a:picLocks noChangeAspect="1"/>
          </p:cNvPicPr>
          <p:nvPr/>
        </p:nvPicPr>
        <p:blipFill>
          <a:blip r:embed="rId2" cstate="print"/>
          <a:stretch>
            <a:fillRect/>
          </a:stretch>
        </p:blipFill>
        <p:spPr>
          <a:xfrm>
            <a:off x="2124710" y="3566795"/>
            <a:ext cx="3359785" cy="2520315"/>
          </a:xfrm>
          <a:prstGeom prst="rect">
            <a:avLst/>
          </a:prstGeom>
        </p:spPr>
      </p:pic>
      <p:pic>
        <p:nvPicPr>
          <p:cNvPr id="6" name="图片 5" descr="414a536c5aca7c4a31e0e1c4fd7f8e3"/>
          <p:cNvPicPr>
            <a:picLocks noChangeAspect="1"/>
          </p:cNvPicPr>
          <p:nvPr/>
        </p:nvPicPr>
        <p:blipFill>
          <a:blip r:embed="rId3" cstate="print"/>
          <a:srcRect t="10731" b="10528"/>
          <a:stretch>
            <a:fillRect/>
          </a:stretch>
        </p:blipFill>
        <p:spPr>
          <a:xfrm>
            <a:off x="9888220" y="1029335"/>
            <a:ext cx="2056130" cy="3599815"/>
          </a:xfrm>
          <a:prstGeom prst="rect">
            <a:avLst/>
          </a:prstGeom>
        </p:spPr>
      </p:pic>
      <p:pic>
        <p:nvPicPr>
          <p:cNvPr id="31" name="图片 30" descr="百叶箱-ck09"/>
          <p:cNvPicPr>
            <a:picLocks noChangeAspect="1"/>
          </p:cNvPicPr>
          <p:nvPr/>
        </p:nvPicPr>
        <p:blipFill>
          <a:blip r:embed="rId4" cstate="print"/>
          <a:stretch>
            <a:fillRect/>
          </a:stretch>
        </p:blipFill>
        <p:spPr>
          <a:xfrm>
            <a:off x="1516380" y="3566795"/>
            <a:ext cx="1160145" cy="2520315"/>
          </a:xfrm>
          <a:prstGeom prst="rect">
            <a:avLst/>
          </a:prstGeom>
        </p:spPr>
      </p:pic>
      <p:pic>
        <p:nvPicPr>
          <p:cNvPr id="40" name="图片 39" descr="叶面-ck01"/>
          <p:cNvPicPr>
            <a:picLocks noChangeAspect="1"/>
          </p:cNvPicPr>
          <p:nvPr/>
        </p:nvPicPr>
        <p:blipFill>
          <a:blip r:embed="rId5" cstate="print"/>
          <a:stretch>
            <a:fillRect/>
          </a:stretch>
        </p:blipFill>
        <p:spPr>
          <a:xfrm>
            <a:off x="4736465" y="3566795"/>
            <a:ext cx="1895475" cy="2520315"/>
          </a:xfrm>
          <a:prstGeom prst="rect">
            <a:avLst/>
          </a:prstGeom>
        </p:spPr>
      </p:pic>
      <p:pic>
        <p:nvPicPr>
          <p:cNvPr id="34" name="图片 33" descr="土壤速测-ck03"/>
          <p:cNvPicPr>
            <a:picLocks noChangeAspect="1"/>
          </p:cNvPicPr>
          <p:nvPr/>
        </p:nvPicPr>
        <p:blipFill>
          <a:blip r:embed="rId6" cstate="print"/>
          <a:srcRect r="12231"/>
          <a:stretch>
            <a:fillRect/>
          </a:stretch>
        </p:blipFill>
        <p:spPr>
          <a:xfrm>
            <a:off x="6696710" y="1046480"/>
            <a:ext cx="1658620" cy="2520315"/>
          </a:xfrm>
          <a:prstGeom prst="rect">
            <a:avLst/>
          </a:prstGeom>
        </p:spPr>
      </p:pic>
      <p:pic>
        <p:nvPicPr>
          <p:cNvPr id="28" name="图片 27" descr="微信图片_20211126141524"/>
          <p:cNvPicPr>
            <a:picLocks noChangeAspect="1"/>
          </p:cNvPicPr>
          <p:nvPr/>
        </p:nvPicPr>
        <p:blipFill>
          <a:blip r:embed="rId7" cstate="print"/>
          <a:stretch>
            <a:fillRect/>
          </a:stretch>
        </p:blipFill>
        <p:spPr>
          <a:xfrm>
            <a:off x="356235" y="3566795"/>
            <a:ext cx="1160145" cy="2520315"/>
          </a:xfrm>
          <a:prstGeom prst="rect">
            <a:avLst/>
          </a:prstGeom>
        </p:spPr>
      </p:pic>
      <p:pic>
        <p:nvPicPr>
          <p:cNvPr id="18" name="图片 17" descr="c18585d407107faaf40e5c48f93be1b"/>
          <p:cNvPicPr>
            <a:picLocks noChangeAspect="1"/>
          </p:cNvPicPr>
          <p:nvPr/>
        </p:nvPicPr>
        <p:blipFill>
          <a:blip r:embed="rId8" cstate="print"/>
          <a:srcRect l="52318" t="26411" r="10885" b="26747"/>
          <a:stretch>
            <a:fillRect/>
          </a:stretch>
        </p:blipFill>
        <p:spPr>
          <a:xfrm>
            <a:off x="9835515" y="4566920"/>
            <a:ext cx="2113280" cy="1511935"/>
          </a:xfrm>
          <a:prstGeom prst="rect">
            <a:avLst/>
          </a:prstGeom>
        </p:spPr>
      </p:pic>
      <p:pic>
        <p:nvPicPr>
          <p:cNvPr id="39" name="图片 38" descr="微信图片_20211224094106"/>
          <p:cNvPicPr>
            <a:picLocks noChangeAspect="1"/>
          </p:cNvPicPr>
          <p:nvPr/>
        </p:nvPicPr>
        <p:blipFill>
          <a:blip r:embed="rId9" cstate="print"/>
          <a:srcRect b="15970"/>
          <a:stretch>
            <a:fillRect/>
          </a:stretch>
        </p:blipFill>
        <p:spPr>
          <a:xfrm>
            <a:off x="7639050" y="3566795"/>
            <a:ext cx="2249170" cy="2520315"/>
          </a:xfrm>
          <a:prstGeom prst="rect">
            <a:avLst/>
          </a:prstGeom>
        </p:spPr>
      </p:pic>
      <p:pic>
        <p:nvPicPr>
          <p:cNvPr id="23" name="图片 22" descr="61f52bd370268c372834f930c336a8f"/>
          <p:cNvPicPr>
            <a:picLocks noChangeAspect="1"/>
          </p:cNvPicPr>
          <p:nvPr/>
        </p:nvPicPr>
        <p:blipFill>
          <a:blip r:embed="rId10" cstate="print"/>
          <a:stretch>
            <a:fillRect/>
          </a:stretch>
        </p:blipFill>
        <p:spPr>
          <a:xfrm>
            <a:off x="6580505" y="3566795"/>
            <a:ext cx="1417955" cy="2520315"/>
          </a:xfrm>
          <a:prstGeom prst="rect">
            <a:avLst/>
          </a:prstGeom>
        </p:spPr>
      </p:pic>
      <p:pic>
        <p:nvPicPr>
          <p:cNvPr id="42" name="图片 41" descr="壤博士-pr-01"/>
          <p:cNvPicPr>
            <a:picLocks noChangeAspect="1"/>
          </p:cNvPicPr>
          <p:nvPr/>
        </p:nvPicPr>
        <p:blipFill>
          <a:blip r:embed="rId11" cstate="print"/>
          <a:stretch>
            <a:fillRect/>
          </a:stretch>
        </p:blipFill>
        <p:spPr>
          <a:xfrm>
            <a:off x="4700270" y="3566475"/>
            <a:ext cx="1889481" cy="2520000"/>
          </a:xfrm>
          <a:prstGeom prst="rect">
            <a:avLst/>
          </a:prstGeom>
        </p:spPr>
      </p:pic>
      <p:pic>
        <p:nvPicPr>
          <p:cNvPr id="15" name="图片 14" descr="20cb8f02f385ac7a8c6c650ed5b1475"/>
          <p:cNvPicPr>
            <a:picLocks noChangeAspect="1"/>
          </p:cNvPicPr>
          <p:nvPr/>
        </p:nvPicPr>
        <p:blipFill>
          <a:blip r:embed="rId12" cstate="print"/>
          <a:srcRect l="30692" r="20343"/>
          <a:stretch>
            <a:fillRect/>
          </a:stretch>
        </p:blipFill>
        <p:spPr>
          <a:xfrm rot="5400000">
            <a:off x="3081655" y="387350"/>
            <a:ext cx="1303020" cy="2620645"/>
          </a:xfrm>
          <a:prstGeom prst="rect">
            <a:avLst/>
          </a:prstGeom>
        </p:spPr>
      </p:pic>
      <p:pic>
        <p:nvPicPr>
          <p:cNvPr id="22" name="图片 21" descr="水质浮漂-ck03"/>
          <p:cNvPicPr>
            <a:picLocks noChangeAspect="1"/>
          </p:cNvPicPr>
          <p:nvPr/>
        </p:nvPicPr>
        <p:blipFill>
          <a:blip r:embed="rId13" cstate="print"/>
          <a:srcRect t="37171"/>
          <a:stretch>
            <a:fillRect/>
          </a:stretch>
        </p:blipFill>
        <p:spPr>
          <a:xfrm>
            <a:off x="2423160" y="2313305"/>
            <a:ext cx="2620645" cy="1252855"/>
          </a:xfrm>
          <a:prstGeom prst="rect">
            <a:avLst/>
          </a:prstGeom>
        </p:spPr>
      </p:pic>
      <p:pic>
        <p:nvPicPr>
          <p:cNvPr id="16" name="图片 15" descr="百叶箱-ck08"/>
          <p:cNvPicPr>
            <a:picLocks noChangeAspect="1"/>
          </p:cNvPicPr>
          <p:nvPr/>
        </p:nvPicPr>
        <p:blipFill>
          <a:blip r:embed="rId14" cstate="print"/>
          <a:srcRect t="28262" r="-82" b="49947"/>
          <a:stretch>
            <a:fillRect/>
          </a:stretch>
        </p:blipFill>
        <p:spPr>
          <a:xfrm>
            <a:off x="356235" y="1045845"/>
            <a:ext cx="2559685" cy="1259840"/>
          </a:xfrm>
          <a:prstGeom prst="rect">
            <a:avLst/>
          </a:prstGeom>
        </p:spPr>
      </p:pic>
      <p:pic>
        <p:nvPicPr>
          <p:cNvPr id="21" name="图片 20" descr="太阳辐射传感器-ck09"/>
          <p:cNvPicPr>
            <a:picLocks noChangeAspect="1"/>
          </p:cNvPicPr>
          <p:nvPr/>
        </p:nvPicPr>
        <p:blipFill>
          <a:blip r:embed="rId15" cstate="print"/>
          <a:srcRect r="4418"/>
          <a:stretch>
            <a:fillRect/>
          </a:stretch>
        </p:blipFill>
        <p:spPr>
          <a:xfrm>
            <a:off x="356235" y="2294890"/>
            <a:ext cx="2567305" cy="1259840"/>
          </a:xfrm>
          <a:prstGeom prst="rect">
            <a:avLst/>
          </a:prstGeom>
        </p:spPr>
      </p:pic>
      <p:pic>
        <p:nvPicPr>
          <p:cNvPr id="20" name="图片 19" descr="水质-ck10"/>
          <p:cNvPicPr>
            <a:picLocks noChangeAspect="1"/>
          </p:cNvPicPr>
          <p:nvPr/>
        </p:nvPicPr>
        <p:blipFill>
          <a:blip r:embed="rId16" cstate="print"/>
          <a:srcRect l="39647" r="19776"/>
          <a:stretch>
            <a:fillRect/>
          </a:stretch>
        </p:blipFill>
        <p:spPr>
          <a:xfrm>
            <a:off x="4963160" y="1046480"/>
            <a:ext cx="1816735" cy="2520315"/>
          </a:xfrm>
          <a:prstGeom prst="rect">
            <a:avLst/>
          </a:prstGeom>
        </p:spPr>
      </p:pic>
      <p:sp>
        <p:nvSpPr>
          <p:cNvPr id="32" name="文本框 31"/>
          <p:cNvSpPr txBox="1"/>
          <p:nvPr/>
        </p:nvSpPr>
        <p:spPr>
          <a:xfrm rot="21060000">
            <a:off x="1196975" y="2973705"/>
            <a:ext cx="10257155" cy="922020"/>
          </a:xfrm>
          <a:prstGeom prst="rect">
            <a:avLst/>
          </a:prstGeom>
          <a:noFill/>
          <a:ln w="9525">
            <a:noFill/>
          </a:ln>
        </p:spPr>
        <p:txBody>
          <a:bodyPr wrap="square" anchor="t">
            <a:spAutoFit/>
          </a:bodyPr>
          <a:lstStyle/>
          <a:p>
            <a:pPr lvl="0" algn="ctr"/>
            <a:r>
              <a:rPr lang="zh-CN" altLang="zh-CN" sz="5400" i="1">
                <a:solidFill>
                  <a:srgbClr val="F0F0F0">
                    <a:alpha val="20000"/>
                  </a:srgbClr>
                </a:solidFill>
                <a:latin typeface="Arial" panose="020B0604020202020204" pitchFamily="34" charset="0"/>
                <a:ea typeface="宋体" panose="02010600030101010101" pitchFamily="2" charset="-122"/>
              </a:rPr>
              <a:t>现场实拍图</a:t>
            </a:r>
            <a:r>
              <a:rPr lang="en-US" altLang="zh-CN" sz="5400" i="1">
                <a:solidFill>
                  <a:srgbClr val="F0F0F0">
                    <a:alpha val="20000"/>
                  </a:srgbClr>
                </a:solidFill>
                <a:latin typeface="Arial" panose="020B0604020202020204" pitchFamily="34" charset="0"/>
                <a:ea typeface="宋体" panose="02010600030101010101" pitchFamily="2" charset="-122"/>
              </a:rPr>
              <a:t>  </a:t>
            </a:r>
            <a:r>
              <a:rPr lang="zh-CN" altLang="zh-CN" sz="5400" i="1">
                <a:solidFill>
                  <a:srgbClr val="F0F0F0">
                    <a:alpha val="20000"/>
                  </a:srgbClr>
                </a:solidFill>
                <a:latin typeface="Arial" panose="020B0604020202020204" pitchFamily="34" charset="0"/>
                <a:ea typeface="宋体" panose="02010600030101010101" pitchFamily="2" charset="-122"/>
                <a:sym typeface="+mn-ea"/>
              </a:rPr>
              <a:t>现场实拍现场实拍图</a:t>
            </a:r>
            <a:r>
              <a:rPr lang="en-US" altLang="zh-CN" sz="5400" i="1">
                <a:solidFill>
                  <a:srgbClr val="F0F0F0">
                    <a:alpha val="20000"/>
                  </a:srgbClr>
                </a:solidFill>
                <a:latin typeface="Arial" panose="020B0604020202020204" pitchFamily="34" charset="0"/>
                <a:ea typeface="宋体" panose="02010600030101010101" pitchFamily="2" charset="-122"/>
                <a:sym typeface="+mn-ea"/>
              </a:rPr>
              <a:t>  </a:t>
            </a:r>
            <a:endParaRPr lang="en-US" altLang="zh-CN" sz="5400" i="1">
              <a:solidFill>
                <a:srgbClr val="F0F0F0">
                  <a:alpha val="20000"/>
                </a:srgbClr>
              </a:solidFill>
              <a:latin typeface="Arial" panose="020B0604020202020204" pitchFamily="34" charset="0"/>
              <a:ea typeface="宋体" panose="02010600030101010101" pitchFamily="2" charset="-122"/>
              <a:sym typeface="+mn-ea"/>
            </a:endParaRPr>
          </a:p>
        </p:txBody>
      </p:sp>
      <p:sp>
        <p:nvSpPr>
          <p:cNvPr id="27" name="矩形 26"/>
          <p:cNvSpPr/>
          <p:nvPr/>
        </p:nvSpPr>
        <p:spPr>
          <a:xfrm>
            <a:off x="3201670" y="307975"/>
            <a:ext cx="1761490" cy="311150"/>
          </a:xfrm>
          <a:prstGeom prst="rect">
            <a:avLst/>
          </a:prstGeom>
        </p:spPr>
        <p:txBody>
          <a:bodyPr wrap="square">
            <a:spAutoFit/>
          </a:bodyPr>
          <a:p>
            <a:pPr algn="dist" fontAlgn="auto">
              <a:lnSpc>
                <a:spcPct val="130000"/>
              </a:lnSpc>
            </a:pPr>
            <a:r>
              <a:rPr lang="en-US" sz="1100" dirty="0">
                <a:solidFill>
                  <a:srgbClr val="333F50"/>
                </a:solidFill>
                <a:latin typeface="微软雅黑" panose="020B0503020204020204" charset="-122"/>
                <a:ea typeface="微软雅黑" panose="020B0503020204020204" charset="-122"/>
                <a:cs typeface="Arial" panose="020B0604020202020204" pitchFamily="34" charset="0"/>
              </a:rPr>
              <a:t>FIELD APPLICATION</a:t>
            </a:r>
            <a:endParaRPr lang="en-US" sz="1100" dirty="0">
              <a:solidFill>
                <a:srgbClr val="333F50"/>
              </a:solidFill>
              <a:latin typeface="微软雅黑" panose="020B0503020204020204" charset="-122"/>
              <a:ea typeface="微软雅黑" panose="020B0503020204020204" charset="-122"/>
              <a:cs typeface="Arial" panose="020B0604020202020204" pitchFamily="34" charset="0"/>
            </a:endParaRPr>
          </a:p>
        </p:txBody>
      </p:sp>
      <p:sp>
        <p:nvSpPr>
          <p:cNvPr id="35" name="矩形 34"/>
          <p:cNvSpPr/>
          <p:nvPr/>
        </p:nvSpPr>
        <p:spPr>
          <a:xfrm>
            <a:off x="0" y="6506210"/>
            <a:ext cx="7858760" cy="76200"/>
          </a:xfrm>
          <a:prstGeom prst="rect">
            <a:avLst/>
          </a:prstGeom>
          <a:solidFill>
            <a:srgbClr val="4BB6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2400" dirty="0">
              <a:solidFill>
                <a:schemeClr val="bg1"/>
              </a:solidFill>
              <a:effectLst>
                <a:outerShdw blurRad="38100" dist="38100" dir="2700000" algn="tl">
                  <a:srgbClr val="000000">
                    <a:alpha val="43137"/>
                  </a:srgbClr>
                </a:outerShdw>
              </a:effectLst>
              <a:latin typeface="仓耳玄三M W05" panose="02020400000000000000" pitchFamily="18" charset="-122"/>
              <a:ea typeface="仓耳玄三M W05" panose="02020400000000000000" pitchFamily="18" charset="-122"/>
            </a:endParaRPr>
          </a:p>
        </p:txBody>
      </p:sp>
      <p:grpSp>
        <p:nvGrpSpPr>
          <p:cNvPr id="36" name="组合 35"/>
          <p:cNvGrpSpPr/>
          <p:nvPr/>
        </p:nvGrpSpPr>
        <p:grpSpPr>
          <a:xfrm>
            <a:off x="11327130" y="6450965"/>
            <a:ext cx="735330" cy="189230"/>
            <a:chOff x="6849035" y="1775011"/>
            <a:chExt cx="1255059" cy="322730"/>
          </a:xfrm>
        </p:grpSpPr>
        <p:sp>
          <p:nvSpPr>
            <p:cNvPr id="38" name="矩形 37"/>
            <p:cNvSpPr/>
            <p:nvPr/>
          </p:nvSpPr>
          <p:spPr>
            <a:xfrm>
              <a:off x="6849035" y="1775011"/>
              <a:ext cx="322730" cy="322730"/>
            </a:xfrm>
            <a:prstGeom prst="rect">
              <a:avLst/>
            </a:prstGeom>
            <a:solidFill>
              <a:srgbClr val="4BB6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b="1"/>
            </a:p>
          </p:txBody>
        </p:sp>
        <p:sp>
          <p:nvSpPr>
            <p:cNvPr id="41" name="矩形 40"/>
            <p:cNvSpPr/>
            <p:nvPr/>
          </p:nvSpPr>
          <p:spPr>
            <a:xfrm>
              <a:off x="7315199" y="1775011"/>
              <a:ext cx="322730" cy="322730"/>
            </a:xfrm>
            <a:prstGeom prst="rect">
              <a:avLst/>
            </a:prstGeom>
            <a:solidFill>
              <a:srgbClr val="3E99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b="1"/>
            </a:p>
          </p:txBody>
        </p:sp>
        <p:sp>
          <p:nvSpPr>
            <p:cNvPr id="43" name="矩形 42"/>
            <p:cNvSpPr/>
            <p:nvPr/>
          </p:nvSpPr>
          <p:spPr>
            <a:xfrm>
              <a:off x="7781364" y="1775011"/>
              <a:ext cx="322730" cy="322730"/>
            </a:xfrm>
            <a:prstGeom prst="rect">
              <a:avLst/>
            </a:prstGeom>
            <a:solidFill>
              <a:srgbClr val="0C80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b="1"/>
            </a:p>
          </p:txBody>
        </p:sp>
      </p:grpSp>
      <p:sp>
        <p:nvSpPr>
          <p:cNvPr id="44" name="PA-矩形 76"/>
          <p:cNvSpPr/>
          <p:nvPr>
            <p:custDataLst>
              <p:tags r:id="rId17"/>
            </p:custDataLst>
          </p:nvPr>
        </p:nvSpPr>
        <p:spPr>
          <a:xfrm>
            <a:off x="8143875" y="6490970"/>
            <a:ext cx="2967355" cy="86995"/>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dirty="0">
              <a:latin typeface="仓耳玄三M W05" panose="02020400000000000000" pitchFamily="18" charset="-122"/>
              <a:ea typeface="仓耳玄三M W05" panose="02020400000000000000" pitchFamily="18" charset="-122"/>
            </a:endParaRPr>
          </a:p>
        </p:txBody>
      </p:sp>
      <p:sp>
        <p:nvSpPr>
          <p:cNvPr id="45" name="TextBox 55"/>
          <p:cNvSpPr txBox="1"/>
          <p:nvPr/>
        </p:nvSpPr>
        <p:spPr>
          <a:xfrm>
            <a:off x="8330565" y="6353175"/>
            <a:ext cx="2593975" cy="328295"/>
          </a:xfrm>
          <a:prstGeom prst="rect">
            <a:avLst/>
          </a:prstGeom>
          <a:noFill/>
        </p:spPr>
        <p:txBody>
          <a:bodyPr wrap="square" lIns="68571" tIns="34285" rIns="68571" bIns="34285" rtlCol="0">
            <a:spAutoFit/>
          </a:bodyPr>
          <a:p>
            <a:pPr algn="dist"/>
            <a:r>
              <a:rPr lang="zh-CN" altLang="en-US" sz="1700"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sym typeface="+mn-lt"/>
              </a:rPr>
              <a:t>科技赋能  精准高</a:t>
            </a:r>
            <a:r>
              <a:rPr lang="zh-CN" altLang="en-US" sz="1700" dirty="0" smtClean="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sym typeface="+mn-lt"/>
              </a:rPr>
              <a:t>效</a:t>
            </a:r>
            <a:endParaRPr lang="zh-CN" altLang="en-US" sz="1700"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sym typeface="+mn-lt"/>
            </a:endParaRPr>
          </a:p>
        </p:txBody>
      </p:sp>
    </p:spTree>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任意形状 6"/>
          <p:cNvSpPr/>
          <p:nvPr userDrawn="1"/>
        </p:nvSpPr>
        <p:spPr>
          <a:xfrm>
            <a:off x="1" y="362607"/>
            <a:ext cx="1387365" cy="220717"/>
          </a:xfrm>
          <a:custGeom>
            <a:avLst/>
            <a:gdLst>
              <a:gd name="connsiteX0" fmla="*/ 0 w 1387365"/>
              <a:gd name="connsiteY0" fmla="*/ 0 h 220717"/>
              <a:gd name="connsiteX1" fmla="*/ 1387365 w 1387365"/>
              <a:gd name="connsiteY1" fmla="*/ 0 h 220717"/>
              <a:gd name="connsiteX2" fmla="*/ 1258188 w 1387365"/>
              <a:gd name="connsiteY2" fmla="*/ 220717 h 220717"/>
              <a:gd name="connsiteX3" fmla="*/ 0 w 1387365"/>
              <a:gd name="connsiteY3" fmla="*/ 220717 h 220717"/>
            </a:gdLst>
            <a:ahLst/>
            <a:cxnLst>
              <a:cxn ang="0">
                <a:pos x="connsiteX0" y="connsiteY0"/>
              </a:cxn>
              <a:cxn ang="0">
                <a:pos x="connsiteX1" y="connsiteY1"/>
              </a:cxn>
              <a:cxn ang="0">
                <a:pos x="connsiteX2" y="connsiteY2"/>
              </a:cxn>
              <a:cxn ang="0">
                <a:pos x="connsiteX3" y="connsiteY3"/>
              </a:cxn>
            </a:cxnLst>
            <a:rect l="l" t="t" r="r" b="b"/>
            <a:pathLst>
              <a:path w="1387365" h="220717">
                <a:moveTo>
                  <a:pt x="0" y="0"/>
                </a:moveTo>
                <a:lnTo>
                  <a:pt x="1387365" y="0"/>
                </a:lnTo>
                <a:lnTo>
                  <a:pt x="1258188" y="220717"/>
                </a:lnTo>
                <a:lnTo>
                  <a:pt x="0" y="220717"/>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grpSp>
        <p:nvGrpSpPr>
          <p:cNvPr id="4" name="组 7"/>
          <p:cNvGrpSpPr/>
          <p:nvPr userDrawn="1"/>
        </p:nvGrpSpPr>
        <p:grpSpPr>
          <a:xfrm flipV="1">
            <a:off x="7858662" y="362607"/>
            <a:ext cx="4333338" cy="220717"/>
            <a:chOff x="7858662" y="362607"/>
            <a:chExt cx="4333338" cy="220717"/>
          </a:xfrm>
        </p:grpSpPr>
        <p:sp>
          <p:nvSpPr>
            <p:cNvPr id="5" name="任意形状 8"/>
            <p:cNvSpPr/>
            <p:nvPr/>
          </p:nvSpPr>
          <p:spPr>
            <a:xfrm flipV="1">
              <a:off x="11462744" y="362607"/>
              <a:ext cx="729256" cy="220717"/>
            </a:xfrm>
            <a:custGeom>
              <a:avLst/>
              <a:gdLst>
                <a:gd name="connsiteX0" fmla="*/ 0 w 729256"/>
                <a:gd name="connsiteY0" fmla="*/ 220717 h 220717"/>
                <a:gd name="connsiteX1" fmla="*/ 729256 w 729256"/>
                <a:gd name="connsiteY1" fmla="*/ 220717 h 220717"/>
                <a:gd name="connsiteX2" fmla="*/ 729256 w 729256"/>
                <a:gd name="connsiteY2" fmla="*/ 0 h 220717"/>
                <a:gd name="connsiteX3" fmla="*/ 129177 w 729256"/>
                <a:gd name="connsiteY3" fmla="*/ 0 h 220717"/>
              </a:gdLst>
              <a:ahLst/>
              <a:cxnLst>
                <a:cxn ang="0">
                  <a:pos x="connsiteX0" y="connsiteY0"/>
                </a:cxn>
                <a:cxn ang="0">
                  <a:pos x="connsiteX1" y="connsiteY1"/>
                </a:cxn>
                <a:cxn ang="0">
                  <a:pos x="connsiteX2" y="connsiteY2"/>
                </a:cxn>
                <a:cxn ang="0">
                  <a:pos x="connsiteX3" y="connsiteY3"/>
                </a:cxn>
              </a:cxnLst>
              <a:rect l="l" t="t" r="r" b="b"/>
              <a:pathLst>
                <a:path w="729256" h="220717">
                  <a:moveTo>
                    <a:pt x="0" y="220717"/>
                  </a:moveTo>
                  <a:lnTo>
                    <a:pt x="729256" y="220717"/>
                  </a:lnTo>
                  <a:lnTo>
                    <a:pt x="729256" y="0"/>
                  </a:lnTo>
                  <a:lnTo>
                    <a:pt x="129177" y="0"/>
                  </a:lnTo>
                  <a:close/>
                </a:path>
              </a:pathLst>
            </a:cu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4" name="平行四边形 13"/>
            <p:cNvSpPr/>
            <p:nvPr/>
          </p:nvSpPr>
          <p:spPr>
            <a:xfrm flipV="1">
              <a:off x="7858662" y="362607"/>
              <a:ext cx="3616043" cy="220717"/>
            </a:xfrm>
            <a:prstGeom prst="parallelogram">
              <a:avLst>
                <a:gd name="adj" fmla="val 58526"/>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grpSp>
      <p:sp>
        <p:nvSpPr>
          <p:cNvPr id="25" name="TextBox 25"/>
          <p:cNvSpPr txBox="1">
            <a:spLocks noChangeArrowheads="1"/>
          </p:cNvSpPr>
          <p:nvPr/>
        </p:nvSpPr>
        <p:spPr bwMode="auto">
          <a:xfrm>
            <a:off x="1579245" y="221615"/>
            <a:ext cx="2510155" cy="4756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sz="2500" b="1" dirty="0">
                <a:solidFill>
                  <a:srgbClr val="0C814C"/>
                </a:solidFill>
                <a:latin typeface="微软雅黑" panose="020B0503020204020204" charset="-122"/>
                <a:ea typeface="微软雅黑" panose="020B0503020204020204" charset="-122"/>
                <a:cs typeface="微软雅黑" panose="020B0503020204020204" charset="-122"/>
              </a:rPr>
              <a:t>环境监测系统</a:t>
            </a:r>
            <a:endParaRPr lang="zh-CN" altLang="en-US" sz="2500" b="1" dirty="0">
              <a:solidFill>
                <a:srgbClr val="0C814C"/>
              </a:solidFill>
              <a:latin typeface="微软雅黑" panose="020B0503020204020204" charset="-122"/>
              <a:ea typeface="微软雅黑" panose="020B0503020204020204" charset="-122"/>
              <a:cs typeface="微软雅黑" panose="020B0503020204020204" charset="-122"/>
            </a:endParaRPr>
          </a:p>
        </p:txBody>
      </p:sp>
      <p:sp>
        <p:nvSpPr>
          <p:cNvPr id="87" name="矩形 86"/>
          <p:cNvSpPr/>
          <p:nvPr/>
        </p:nvSpPr>
        <p:spPr>
          <a:xfrm>
            <a:off x="3811270" y="307975"/>
            <a:ext cx="2577465" cy="311150"/>
          </a:xfrm>
          <a:prstGeom prst="rect">
            <a:avLst/>
          </a:prstGeom>
        </p:spPr>
        <p:txBody>
          <a:bodyPr wrap="square">
            <a:spAutoFit/>
          </a:bodyPr>
          <a:p>
            <a:pPr algn="dist" fontAlgn="auto">
              <a:lnSpc>
                <a:spcPct val="130000"/>
              </a:lnSpc>
            </a:pPr>
            <a:r>
              <a:rPr lang="en-US" sz="1100" dirty="0">
                <a:solidFill>
                  <a:srgbClr val="333F50"/>
                </a:solidFill>
                <a:latin typeface="微软雅黑" panose="020B0503020204020204" charset="-122"/>
                <a:ea typeface="微软雅黑" panose="020B0503020204020204" charset="-122"/>
                <a:cs typeface="Arial" panose="020B0604020202020204" pitchFamily="34" charset="0"/>
                <a:sym typeface="+mn-ea"/>
              </a:rPr>
              <a:t>ENVIRONMENTAL  MONITORING</a:t>
            </a:r>
            <a:endParaRPr lang="en-US" sz="1100" dirty="0">
              <a:solidFill>
                <a:srgbClr val="333F50"/>
              </a:solidFill>
              <a:latin typeface="微软雅黑" panose="020B0503020204020204" charset="-122"/>
              <a:ea typeface="微软雅黑" panose="020B0503020204020204" charset="-122"/>
              <a:cs typeface="Arial" panose="020B0604020202020204" pitchFamily="34" charset="0"/>
              <a:sym typeface="+mn-ea"/>
            </a:endParaRPr>
          </a:p>
        </p:txBody>
      </p:sp>
      <p:sp>
        <p:nvSpPr>
          <p:cNvPr id="84" name="矩形 3"/>
          <p:cNvSpPr>
            <a:spLocks noChangeArrowheads="1"/>
          </p:cNvSpPr>
          <p:nvPr/>
        </p:nvSpPr>
        <p:spPr bwMode="auto">
          <a:xfrm>
            <a:off x="6443404" y="3150427"/>
            <a:ext cx="1943138" cy="2224543"/>
          </a:xfrm>
          <a:prstGeom prst="rect">
            <a:avLst/>
          </a:prstGeom>
          <a:solidFill>
            <a:srgbClr val="5D8A54">
              <a:alpha val="76862"/>
            </a:srgbClr>
          </a:solidFill>
          <a:ln>
            <a:noFill/>
          </a:ln>
        </p:spPr>
        <p:txBody>
          <a:bodyPr lIns="189833" tIns="113900" rIns="189833" bIns="113900" anchor="ctr"/>
          <a:p>
            <a:pPr algn="just">
              <a:lnSpc>
                <a:spcPct val="150000"/>
              </a:lnSpc>
              <a:spcBef>
                <a:spcPts val="0"/>
              </a:spcBef>
              <a:spcAft>
                <a:spcPts val="0"/>
              </a:spcAft>
              <a:buNone/>
            </a:pPr>
            <a:endParaRPr lang="en-US" altLang="zh-CN" sz="1200" b="1" dirty="0">
              <a:solidFill>
                <a:schemeClr val="bg1"/>
              </a:solidFill>
              <a:latin typeface="思源黑体 Normal" panose="020B0400000000000000" pitchFamily="34" charset="-122"/>
              <a:ea typeface="思源黑体 Normal" panose="020B0400000000000000" pitchFamily="34" charset="-122"/>
              <a:cs typeface="+mn-ea"/>
              <a:sym typeface="+mn-lt"/>
            </a:endParaRPr>
          </a:p>
        </p:txBody>
      </p:sp>
      <p:sp>
        <p:nvSpPr>
          <p:cNvPr id="85" name="矩形 3"/>
          <p:cNvSpPr>
            <a:spLocks noChangeArrowheads="1"/>
          </p:cNvSpPr>
          <p:nvPr/>
        </p:nvSpPr>
        <p:spPr bwMode="auto">
          <a:xfrm>
            <a:off x="473512" y="1561625"/>
            <a:ext cx="1943138" cy="2224543"/>
          </a:xfrm>
          <a:prstGeom prst="rect">
            <a:avLst/>
          </a:prstGeom>
          <a:solidFill>
            <a:srgbClr val="BADE7E">
              <a:alpha val="76862"/>
            </a:srgbClr>
          </a:solidFill>
          <a:ln>
            <a:noFill/>
          </a:ln>
        </p:spPr>
        <p:txBody>
          <a:bodyPr lIns="189833" tIns="113900" rIns="189833" bIns="113900" anchor="ctr"/>
          <a:p>
            <a:pPr algn="just">
              <a:lnSpc>
                <a:spcPct val="150000"/>
              </a:lnSpc>
              <a:spcBef>
                <a:spcPts val="0"/>
              </a:spcBef>
              <a:spcAft>
                <a:spcPts val="0"/>
              </a:spcAft>
              <a:buNone/>
            </a:pPr>
            <a:endParaRPr lang="en-US" altLang="zh-CN" sz="1200" b="1" dirty="0">
              <a:solidFill>
                <a:schemeClr val="bg1"/>
              </a:solidFill>
              <a:latin typeface="思源黑体 Normal" panose="020B0400000000000000" pitchFamily="34" charset="-122"/>
              <a:ea typeface="思源黑体 Normal" panose="020B0400000000000000" pitchFamily="34" charset="-122"/>
              <a:cs typeface="+mn-ea"/>
              <a:sym typeface="+mn-lt"/>
            </a:endParaRPr>
          </a:p>
        </p:txBody>
      </p:sp>
      <p:sp>
        <p:nvSpPr>
          <p:cNvPr id="88" name="文本框 87"/>
          <p:cNvSpPr txBox="1"/>
          <p:nvPr/>
        </p:nvSpPr>
        <p:spPr>
          <a:xfrm>
            <a:off x="6209665" y="1675765"/>
            <a:ext cx="2525395" cy="975995"/>
          </a:xfrm>
          <a:prstGeom prst="rect">
            <a:avLst/>
          </a:prstGeom>
          <a:noFill/>
        </p:spPr>
        <p:txBody>
          <a:bodyPr wrap="square" rtlCol="0">
            <a:spAutoFit/>
          </a:bodyPr>
          <a:p>
            <a:pPr algn="l">
              <a:lnSpc>
                <a:spcPct val="160000"/>
              </a:lnSpc>
              <a:defRPr/>
            </a:pPr>
            <a:r>
              <a:rPr kumimoji="0" lang="zh-CN" altLang="en-US" sz="1200" i="0" u="none" strike="noStrike" kern="1200" cap="none" spc="0" normalizeH="0" baseline="0" noProof="0" dirty="0">
                <a:ln>
                  <a:noFill/>
                </a:ln>
                <a:solidFill>
                  <a:schemeClr val="bg2">
                    <a:lumMod val="50000"/>
                  </a:schemeClr>
                </a:solidFill>
                <a:effectLst/>
                <a:uLnTx/>
                <a:uFillTx/>
                <a:latin typeface="微软雅黑" panose="020B0503020204020204" charset="-122"/>
                <a:ea typeface="微软雅黑" panose="020B0503020204020204" charset="-122"/>
              </a:rPr>
              <a:t>相同的监测要素展示在一起，同种数据，同时查看，</a:t>
            </a:r>
            <a:r>
              <a:rPr lang="zh-CN" altLang="en-US" sz="1200" noProof="0" dirty="0">
                <a:ln>
                  <a:noFill/>
                </a:ln>
                <a:solidFill>
                  <a:schemeClr val="bg2">
                    <a:lumMod val="50000"/>
                  </a:schemeClr>
                </a:solidFill>
                <a:effectLst/>
                <a:uLnTx/>
                <a:uFillTx/>
                <a:latin typeface="微软雅黑" panose="020B0503020204020204" charset="-122"/>
                <a:ea typeface="微软雅黑" panose="020B0503020204020204" charset="-122"/>
                <a:sym typeface="+mn-ea"/>
              </a:rPr>
              <a:t>方便对比分析，</a:t>
            </a:r>
            <a:r>
              <a:rPr kumimoji="0" lang="zh-CN" altLang="en-US" sz="1200" i="0" u="none" strike="noStrike" kern="1200" cap="none" spc="0" normalizeH="0" baseline="0" noProof="0" dirty="0">
                <a:ln>
                  <a:noFill/>
                </a:ln>
                <a:solidFill>
                  <a:schemeClr val="bg2">
                    <a:lumMod val="50000"/>
                  </a:schemeClr>
                </a:solidFill>
                <a:effectLst/>
                <a:uLnTx/>
                <a:uFillTx/>
                <a:latin typeface="微软雅黑" panose="020B0503020204020204" charset="-122"/>
                <a:ea typeface="微软雅黑" panose="020B0503020204020204" charset="-122"/>
              </a:rPr>
              <a:t>让数据更加简洁清晰明了</a:t>
            </a:r>
            <a:endParaRPr kumimoji="0" lang="zh-CN" altLang="en-US" sz="1200" i="0" u="none" strike="noStrike" kern="1200" cap="none" spc="0" normalizeH="0" baseline="0" noProof="0" dirty="0">
              <a:ln>
                <a:noFill/>
              </a:ln>
              <a:solidFill>
                <a:schemeClr val="bg2">
                  <a:lumMod val="50000"/>
                </a:schemeClr>
              </a:solidFill>
              <a:effectLst/>
              <a:uLnTx/>
              <a:uFillTx/>
              <a:latin typeface="微软雅黑" panose="020B0503020204020204" charset="-122"/>
              <a:ea typeface="微软雅黑" panose="020B0503020204020204" charset="-122"/>
            </a:endParaRPr>
          </a:p>
        </p:txBody>
      </p:sp>
      <p:sp>
        <p:nvSpPr>
          <p:cNvPr id="91" name="文本框 90"/>
          <p:cNvSpPr txBox="1"/>
          <p:nvPr/>
        </p:nvSpPr>
        <p:spPr>
          <a:xfrm>
            <a:off x="9199245" y="1913255"/>
            <a:ext cx="2522220" cy="975995"/>
          </a:xfrm>
          <a:prstGeom prst="rect">
            <a:avLst/>
          </a:prstGeom>
          <a:noFill/>
        </p:spPr>
        <p:txBody>
          <a:bodyPr wrap="square" rtlCol="0">
            <a:spAutoFit/>
          </a:bodyPr>
          <a:p>
            <a:pPr algn="r">
              <a:lnSpc>
                <a:spcPct val="160000"/>
              </a:lnSpc>
              <a:defRPr/>
            </a:pPr>
            <a:r>
              <a:rPr kumimoji="0" lang="zh-CN" altLang="en-US" sz="1200" i="0" u="none" strike="noStrike" kern="1200" cap="none" spc="0" normalizeH="0" baseline="0" noProof="0" dirty="0">
                <a:ln>
                  <a:noFill/>
                </a:ln>
                <a:solidFill>
                  <a:schemeClr val="bg2">
                    <a:lumMod val="50000"/>
                  </a:schemeClr>
                </a:solidFill>
                <a:effectLst/>
                <a:uLnTx/>
                <a:uFillTx/>
                <a:latin typeface="微软雅黑" panose="020B0503020204020204" charset="-122"/>
                <a:ea typeface="微软雅黑" panose="020B0503020204020204" charset="-122"/>
              </a:rPr>
              <a:t>总体查看整个管理区域，数据动态可见，一目了然，实时掌握区域</a:t>
            </a:r>
            <a:endParaRPr kumimoji="0" lang="zh-CN" altLang="en-US" sz="1200" i="0" u="none" strike="noStrike" kern="1200" cap="none" spc="0" normalizeH="0" baseline="0" noProof="0" dirty="0">
              <a:ln>
                <a:noFill/>
              </a:ln>
              <a:solidFill>
                <a:schemeClr val="bg2">
                  <a:lumMod val="50000"/>
                </a:schemeClr>
              </a:solidFill>
              <a:effectLst/>
              <a:uLnTx/>
              <a:uFillTx/>
              <a:latin typeface="微软雅黑" panose="020B0503020204020204" charset="-122"/>
              <a:ea typeface="微软雅黑" panose="020B0503020204020204" charset="-122"/>
            </a:endParaRPr>
          </a:p>
          <a:p>
            <a:pPr algn="r">
              <a:lnSpc>
                <a:spcPct val="160000"/>
              </a:lnSpc>
              <a:defRPr/>
            </a:pPr>
            <a:r>
              <a:rPr kumimoji="0" lang="zh-CN" altLang="en-US" sz="1200" i="0" u="none" strike="noStrike" kern="1200" cap="none" spc="0" normalizeH="0" baseline="0" noProof="0" dirty="0">
                <a:ln>
                  <a:noFill/>
                </a:ln>
                <a:solidFill>
                  <a:schemeClr val="bg2">
                    <a:lumMod val="50000"/>
                  </a:schemeClr>
                </a:solidFill>
                <a:effectLst/>
                <a:uLnTx/>
                <a:uFillTx/>
                <a:latin typeface="微软雅黑" panose="020B0503020204020204" charset="-122"/>
                <a:ea typeface="微软雅黑" panose="020B0503020204020204" charset="-122"/>
              </a:rPr>
              <a:t>情况，管理更加科学</a:t>
            </a:r>
            <a:endParaRPr kumimoji="0" lang="zh-CN" altLang="en-US" sz="1200" i="0" u="none" strike="noStrike" kern="1200" cap="none" spc="0" normalizeH="0" baseline="0" noProof="0" dirty="0">
              <a:ln>
                <a:noFill/>
              </a:ln>
              <a:solidFill>
                <a:schemeClr val="bg2">
                  <a:lumMod val="50000"/>
                </a:schemeClr>
              </a:solidFill>
              <a:effectLst/>
              <a:uLnTx/>
              <a:uFillTx/>
              <a:latin typeface="微软雅黑" panose="020B0503020204020204" charset="-122"/>
              <a:ea typeface="微软雅黑" panose="020B0503020204020204" charset="-122"/>
            </a:endParaRPr>
          </a:p>
        </p:txBody>
      </p:sp>
      <p:sp>
        <p:nvSpPr>
          <p:cNvPr id="92" name="文本框 91"/>
          <p:cNvSpPr txBox="1"/>
          <p:nvPr/>
        </p:nvSpPr>
        <p:spPr>
          <a:xfrm flipH="1">
            <a:off x="9474200" y="1307465"/>
            <a:ext cx="2247265" cy="368300"/>
          </a:xfrm>
          <a:prstGeom prst="rect">
            <a:avLst/>
          </a:prstGeom>
          <a:noFill/>
        </p:spPr>
        <p:txBody>
          <a:bodyPr wrap="square" rtlCol="0">
            <a:spAutoFit/>
          </a:bodyPr>
          <a:p>
            <a:pPr marL="0" marR="0" lvl="0" indent="0" algn="dist" defTabSz="914400" rtl="0" eaLnBrk="1" fontAlgn="auto" latinLnBrk="0" hangingPunct="1">
              <a:lnSpc>
                <a:spcPct val="100000"/>
              </a:lnSpc>
              <a:spcBef>
                <a:spcPts val="0"/>
              </a:spcBef>
              <a:spcAft>
                <a:spcPts val="0"/>
              </a:spcAft>
              <a:buClrTx/>
              <a:buSzTx/>
              <a:buFontTx/>
              <a:buNone/>
              <a:defRPr/>
            </a:pPr>
            <a:r>
              <a:rPr lang="zh-CN" altLang="en-US" b="1" noProof="0" dirty="0">
                <a:ln>
                  <a:noFill/>
                </a:ln>
                <a:solidFill>
                  <a:srgbClr val="30681D"/>
                </a:solidFill>
                <a:effectLst/>
                <a:uLnTx/>
                <a:uFillTx/>
                <a:latin typeface="微软雅黑" panose="020B0503020204020204" charset="-122"/>
                <a:ea typeface="微软雅黑" panose="020B0503020204020204" charset="-122"/>
                <a:sym typeface="+mn-ea"/>
              </a:rPr>
              <a:t>按【管理区域】展示</a:t>
            </a:r>
            <a:endParaRPr kumimoji="0" lang="zh-CN" altLang="en-US" sz="1800" b="1" i="0" u="none" strike="noStrike" kern="1200" cap="none" spc="0" normalizeH="0" baseline="0" noProof="0" dirty="0">
              <a:ln>
                <a:noFill/>
              </a:ln>
              <a:solidFill>
                <a:srgbClr val="30681D"/>
              </a:solidFill>
              <a:effectLst/>
              <a:uLnTx/>
              <a:uFillTx/>
              <a:latin typeface="微软雅黑" panose="020B0503020204020204" charset="-122"/>
              <a:ea typeface="微软雅黑" panose="020B0503020204020204" charset="-122"/>
            </a:endParaRPr>
          </a:p>
        </p:txBody>
      </p:sp>
      <p:sp>
        <p:nvSpPr>
          <p:cNvPr id="2" name="文本框 1"/>
          <p:cNvSpPr txBox="1"/>
          <p:nvPr/>
        </p:nvSpPr>
        <p:spPr>
          <a:xfrm flipH="1">
            <a:off x="6209665" y="1102995"/>
            <a:ext cx="2345690" cy="368300"/>
          </a:xfrm>
          <a:prstGeom prst="rect">
            <a:avLst/>
          </a:prstGeom>
          <a:noFill/>
        </p:spPr>
        <p:txBody>
          <a:bodyPr wrap="square" rtlCol="0">
            <a:spAutoFit/>
          </a:bodyPr>
          <a:p>
            <a:pPr marL="0" marR="0" lvl="0" indent="0" algn="dist" defTabSz="914400" rtl="0" eaLnBrk="1" fontAlgn="auto" latinLnBrk="0" hangingPunct="1">
              <a:lnSpc>
                <a:spcPct val="100000"/>
              </a:lnSpc>
              <a:spcBef>
                <a:spcPts val="0"/>
              </a:spcBef>
              <a:spcAft>
                <a:spcPts val="0"/>
              </a:spcAft>
              <a:buClrTx/>
              <a:buSzTx/>
              <a:buFontTx/>
              <a:buNone/>
              <a:defRPr/>
            </a:pPr>
            <a:r>
              <a:rPr kumimoji="0" lang="zh-CN" altLang="en-US" sz="1800" b="1" i="0" u="none" strike="noStrike" kern="1200" cap="none" spc="0" normalizeH="0" baseline="0" noProof="0" dirty="0">
                <a:ln>
                  <a:noFill/>
                </a:ln>
                <a:solidFill>
                  <a:srgbClr val="30681D"/>
                </a:solidFill>
                <a:effectLst/>
                <a:uLnTx/>
                <a:uFillTx/>
                <a:latin typeface="微软雅黑" panose="020B0503020204020204" charset="-122"/>
                <a:ea typeface="微软雅黑" panose="020B0503020204020204" charset="-122"/>
              </a:rPr>
              <a:t>按【监测要素】</a:t>
            </a:r>
            <a:r>
              <a:rPr kumimoji="0" lang="zh-CN" altLang="en-US" sz="1800" b="1" i="0" u="none" strike="noStrike" kern="1200" cap="none" spc="0" normalizeH="0" baseline="0" noProof="0" dirty="0">
                <a:ln>
                  <a:noFill/>
                </a:ln>
                <a:solidFill>
                  <a:srgbClr val="30681D"/>
                </a:solidFill>
                <a:effectLst/>
                <a:uLnTx/>
                <a:uFillTx/>
                <a:latin typeface="微软雅黑" panose="020B0503020204020204" charset="-122"/>
                <a:ea typeface="微软雅黑" panose="020B0503020204020204" charset="-122"/>
              </a:rPr>
              <a:t>展示</a:t>
            </a:r>
            <a:endParaRPr kumimoji="0" lang="zh-CN" altLang="en-US" sz="1800" b="1" i="0" u="none" strike="noStrike" kern="1200" cap="none" spc="0" normalizeH="0" baseline="0" noProof="0" dirty="0">
              <a:ln>
                <a:noFill/>
              </a:ln>
              <a:solidFill>
                <a:srgbClr val="30681D"/>
              </a:solidFill>
              <a:effectLst/>
              <a:uLnTx/>
              <a:uFillTx/>
              <a:latin typeface="微软雅黑" panose="020B0503020204020204" charset="-122"/>
              <a:ea typeface="微软雅黑" panose="020B0503020204020204" charset="-122"/>
            </a:endParaRPr>
          </a:p>
        </p:txBody>
      </p:sp>
      <p:sp>
        <p:nvSpPr>
          <p:cNvPr id="15" name="文本框 14"/>
          <p:cNvSpPr txBox="1"/>
          <p:nvPr/>
        </p:nvSpPr>
        <p:spPr>
          <a:xfrm flipH="1">
            <a:off x="7810500" y="1082675"/>
            <a:ext cx="2345690" cy="583565"/>
          </a:xfrm>
          <a:prstGeom prst="rect">
            <a:avLst/>
          </a:prstGeom>
          <a:noFill/>
        </p:spPr>
        <p:txBody>
          <a:bodyPr wrap="square" rtlCol="0">
            <a:spAutoFit/>
          </a:bodyPr>
          <a:p>
            <a:pPr marL="0" marR="0" lvl="0" indent="0" algn="dist" defTabSz="914400" rtl="0" eaLnBrk="1" fontAlgn="auto" latinLnBrk="0" hangingPunct="1">
              <a:lnSpc>
                <a:spcPct val="100000"/>
              </a:lnSpc>
              <a:spcBef>
                <a:spcPts val="0"/>
              </a:spcBef>
              <a:spcAft>
                <a:spcPts val="0"/>
              </a:spcAft>
              <a:buClrTx/>
              <a:buSzTx/>
              <a:buFontTx/>
              <a:buNone/>
              <a:defRPr/>
            </a:pPr>
            <a:r>
              <a:rPr kumimoji="0" lang="zh-CN" altLang="en-US" sz="3200" b="1" i="0" u="none" strike="noStrike" kern="1200" cap="none" spc="0" normalizeH="0" baseline="0" noProof="0" dirty="0">
                <a:ln>
                  <a:noFill/>
                </a:ln>
                <a:solidFill>
                  <a:srgbClr val="FEA10D"/>
                </a:solidFill>
                <a:effectLst/>
                <a:uLnTx/>
                <a:uFillTx/>
                <a:latin typeface="微软雅黑" panose="020B0503020204020204" charset="-122"/>
                <a:ea typeface="微软雅黑" panose="020B0503020204020204" charset="-122"/>
              </a:rPr>
              <a:t>＆</a:t>
            </a:r>
            <a:endParaRPr kumimoji="0" lang="zh-CN" altLang="en-US" sz="3200" b="1" i="0" u="none" strike="noStrike" kern="1200" cap="none" spc="0" normalizeH="0" baseline="0" noProof="0" dirty="0">
              <a:ln>
                <a:noFill/>
              </a:ln>
              <a:solidFill>
                <a:srgbClr val="FEA10D"/>
              </a:solidFill>
              <a:effectLst/>
              <a:uLnTx/>
              <a:uFillTx/>
              <a:latin typeface="微软雅黑" panose="020B0503020204020204" charset="-122"/>
              <a:ea typeface="微软雅黑" panose="020B0503020204020204" charset="-122"/>
            </a:endParaRPr>
          </a:p>
        </p:txBody>
      </p:sp>
      <p:pic>
        <p:nvPicPr>
          <p:cNvPr id="20" name="图片 19" descr="😊【历史数据】—环境监测历史数据_曲线查看历史数据"/>
          <p:cNvPicPr>
            <a:picLocks noChangeAspect="1"/>
          </p:cNvPicPr>
          <p:nvPr/>
        </p:nvPicPr>
        <p:blipFill>
          <a:blip r:embed="rId1"/>
          <a:stretch>
            <a:fillRect/>
          </a:stretch>
        </p:blipFill>
        <p:spPr>
          <a:xfrm>
            <a:off x="2139315" y="3886200"/>
            <a:ext cx="3538220" cy="1787525"/>
          </a:xfrm>
          <a:prstGeom prst="rect">
            <a:avLst/>
          </a:prstGeom>
        </p:spPr>
      </p:pic>
      <p:pic>
        <p:nvPicPr>
          <p:cNvPr id="7" name="图片 6" descr="😊【历史数据】—环境监测历史数据_状态 1"/>
          <p:cNvPicPr>
            <a:picLocks noChangeAspect="1"/>
          </p:cNvPicPr>
          <p:nvPr/>
        </p:nvPicPr>
        <p:blipFill>
          <a:blip r:embed="rId2"/>
          <a:stretch>
            <a:fillRect/>
          </a:stretch>
        </p:blipFill>
        <p:spPr>
          <a:xfrm>
            <a:off x="779145" y="4379595"/>
            <a:ext cx="3357245" cy="1696720"/>
          </a:xfrm>
          <a:prstGeom prst="rect">
            <a:avLst/>
          </a:prstGeom>
        </p:spPr>
      </p:pic>
      <p:sp>
        <p:nvSpPr>
          <p:cNvPr id="19" name="文本框 18"/>
          <p:cNvSpPr txBox="1"/>
          <p:nvPr/>
        </p:nvSpPr>
        <p:spPr>
          <a:xfrm>
            <a:off x="2688590" y="5626735"/>
            <a:ext cx="4097655" cy="521970"/>
          </a:xfrm>
          <a:prstGeom prst="rect">
            <a:avLst/>
          </a:prstGeom>
          <a:noFill/>
        </p:spPr>
        <p:txBody>
          <a:bodyPr wrap="square" rtlCol="0">
            <a:spAutoFit/>
          </a:bodyPr>
          <a:p>
            <a:pPr indent="0" algn="l" fontAlgn="auto">
              <a:lnSpc>
                <a:spcPct val="140000"/>
              </a:lnSpc>
              <a:spcBef>
                <a:spcPts val="0"/>
              </a:spcBef>
              <a:buNone/>
              <a:defRPr/>
            </a:pPr>
            <a:r>
              <a:rPr lang="zh-CN" sz="1400" b="1">
                <a:solidFill>
                  <a:srgbClr val="0C804C"/>
                </a:solidFill>
                <a:latin typeface="微软雅黑" panose="020B0503020204020204" charset="-122"/>
                <a:ea typeface="微软雅黑" panose="020B0503020204020204" charset="-122"/>
                <a:cs typeface="微软雅黑" panose="020B0503020204020204" charset="-122"/>
                <a:sym typeface="+mn-ea"/>
              </a:rPr>
              <a:t>随时查询和导出环境监测历史</a:t>
            </a:r>
            <a:r>
              <a:rPr lang="en-US" altLang="zh-CN" sz="2000" b="1">
                <a:solidFill>
                  <a:srgbClr val="0C804C"/>
                </a:solidFill>
                <a:latin typeface="微软雅黑" panose="020B0503020204020204" charset="-122"/>
                <a:ea typeface="微软雅黑" panose="020B0503020204020204" charset="-122"/>
                <a:cs typeface="微软雅黑" panose="020B0503020204020204" charset="-122"/>
                <a:sym typeface="+mn-ea"/>
              </a:rPr>
              <a:t> </a:t>
            </a:r>
            <a:r>
              <a:rPr lang="zh-CN" b="1">
                <a:solidFill>
                  <a:srgbClr val="0C804C"/>
                </a:solidFill>
                <a:latin typeface="微软雅黑" panose="020B0503020204020204" charset="-122"/>
                <a:ea typeface="微软雅黑" panose="020B0503020204020204" charset="-122"/>
                <a:cs typeface="微软雅黑" panose="020B0503020204020204" charset="-122"/>
                <a:sym typeface="+mn-ea"/>
              </a:rPr>
              <a:t>数据</a:t>
            </a:r>
            <a:r>
              <a:rPr lang="zh-CN" sz="2000" b="1">
                <a:solidFill>
                  <a:srgbClr val="0C804C"/>
                </a:solidFill>
                <a:latin typeface="微软雅黑" panose="020B0503020204020204" charset="-122"/>
                <a:ea typeface="微软雅黑" panose="020B0503020204020204" charset="-122"/>
                <a:cs typeface="微软雅黑" panose="020B0503020204020204" charset="-122"/>
                <a:sym typeface="+mn-ea"/>
              </a:rPr>
              <a:t> </a:t>
            </a:r>
            <a:r>
              <a:rPr lang="zh-CN" sz="1400" b="1">
                <a:solidFill>
                  <a:srgbClr val="0C804C"/>
                </a:solidFill>
                <a:latin typeface="微软雅黑" panose="020B0503020204020204" charset="-122"/>
                <a:ea typeface="微软雅黑" panose="020B0503020204020204" charset="-122"/>
                <a:cs typeface="微软雅黑" panose="020B0503020204020204" charset="-122"/>
                <a:sym typeface="+mn-ea"/>
              </a:rPr>
              <a:t>和</a:t>
            </a:r>
            <a:r>
              <a:rPr lang="zh-CN" sz="2000" b="1">
                <a:solidFill>
                  <a:srgbClr val="0C804C"/>
                </a:solidFill>
                <a:latin typeface="微软雅黑" panose="020B0503020204020204" charset="-122"/>
                <a:ea typeface="微软雅黑" panose="020B0503020204020204" charset="-122"/>
                <a:cs typeface="微软雅黑" panose="020B0503020204020204" charset="-122"/>
                <a:sym typeface="+mn-ea"/>
              </a:rPr>
              <a:t> </a:t>
            </a:r>
            <a:r>
              <a:rPr lang="zh-CN" b="1">
                <a:solidFill>
                  <a:srgbClr val="0C804C"/>
                </a:solidFill>
                <a:latin typeface="微软雅黑" panose="020B0503020204020204" charset="-122"/>
                <a:ea typeface="微软雅黑" panose="020B0503020204020204" charset="-122"/>
                <a:cs typeface="微软雅黑" panose="020B0503020204020204" charset="-122"/>
                <a:sym typeface="+mn-ea"/>
              </a:rPr>
              <a:t>曲线</a:t>
            </a:r>
            <a:endParaRPr kumimoji="0" lang="zh-CN" b="1" i="0" u="none" strike="noStrike" kern="1200" cap="none" spc="0" normalizeH="0" baseline="0">
              <a:solidFill>
                <a:srgbClr val="0C804C"/>
              </a:solidFill>
              <a:latin typeface="微软雅黑" panose="020B0503020204020204" charset="-122"/>
              <a:ea typeface="微软雅黑" panose="020B0503020204020204" charset="-122"/>
              <a:cs typeface="微软雅黑" panose="020B0503020204020204" charset="-122"/>
              <a:sym typeface="+mn-ea"/>
            </a:endParaRPr>
          </a:p>
        </p:txBody>
      </p:sp>
      <p:cxnSp>
        <p:nvCxnSpPr>
          <p:cNvPr id="34" name="直接连接符 33"/>
          <p:cNvCxnSpPr/>
          <p:nvPr/>
        </p:nvCxnSpPr>
        <p:spPr>
          <a:xfrm>
            <a:off x="2785220" y="6146300"/>
            <a:ext cx="3734435" cy="6985"/>
          </a:xfrm>
          <a:prstGeom prst="line">
            <a:avLst/>
          </a:prstGeom>
          <a:ln w="12700" cmpd="sng">
            <a:solidFill>
              <a:schemeClr val="accent1">
                <a:shade val="50000"/>
              </a:schemeClr>
            </a:solidFill>
            <a:prstDash val="sysDash"/>
          </a:ln>
        </p:spPr>
        <p:style>
          <a:lnRef idx="1">
            <a:schemeClr val="accent1"/>
          </a:lnRef>
          <a:fillRef idx="0">
            <a:schemeClr val="accent1"/>
          </a:fillRef>
          <a:effectRef idx="0">
            <a:schemeClr val="accent1"/>
          </a:effectRef>
          <a:fontRef idx="minor">
            <a:schemeClr val="tx1"/>
          </a:fontRef>
        </p:style>
      </p:cxnSp>
      <p:pic>
        <p:nvPicPr>
          <p:cNvPr id="17" name="图片 16" descr="😊【大棚内数据管理】_首页"/>
          <p:cNvPicPr>
            <a:picLocks noChangeAspect="1"/>
          </p:cNvPicPr>
          <p:nvPr/>
        </p:nvPicPr>
        <p:blipFill>
          <a:blip r:embed="rId3"/>
          <a:stretch>
            <a:fillRect/>
          </a:stretch>
        </p:blipFill>
        <p:spPr>
          <a:xfrm>
            <a:off x="6814820" y="3389630"/>
            <a:ext cx="4889500" cy="2470150"/>
          </a:xfrm>
          <a:prstGeom prst="rect">
            <a:avLst/>
          </a:prstGeom>
        </p:spPr>
      </p:pic>
      <p:pic>
        <p:nvPicPr>
          <p:cNvPr id="22" name="图片 21" descr="😊【环境监测】_全选"/>
          <p:cNvPicPr>
            <a:picLocks noChangeAspect="1"/>
          </p:cNvPicPr>
          <p:nvPr/>
        </p:nvPicPr>
        <p:blipFill>
          <a:blip r:embed="rId4"/>
          <a:stretch>
            <a:fillRect/>
          </a:stretch>
        </p:blipFill>
        <p:spPr>
          <a:xfrm>
            <a:off x="807720" y="1074420"/>
            <a:ext cx="4812665" cy="2434590"/>
          </a:xfrm>
          <a:prstGeom prst="rect">
            <a:avLst/>
          </a:prstGeom>
        </p:spPr>
      </p:pic>
      <p:sp>
        <p:nvSpPr>
          <p:cNvPr id="32" name="矩形 31"/>
          <p:cNvSpPr/>
          <p:nvPr/>
        </p:nvSpPr>
        <p:spPr>
          <a:xfrm>
            <a:off x="0" y="6506210"/>
            <a:ext cx="7858760" cy="76200"/>
          </a:xfrm>
          <a:prstGeom prst="rect">
            <a:avLst/>
          </a:prstGeom>
          <a:solidFill>
            <a:srgbClr val="4BB6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2400" dirty="0">
              <a:solidFill>
                <a:schemeClr val="bg1"/>
              </a:solidFill>
              <a:effectLst>
                <a:outerShdw blurRad="38100" dist="38100" dir="2700000" algn="tl">
                  <a:srgbClr val="000000">
                    <a:alpha val="43137"/>
                  </a:srgbClr>
                </a:outerShdw>
              </a:effectLst>
              <a:latin typeface="仓耳玄三M W05" panose="02020400000000000000" pitchFamily="18" charset="-122"/>
              <a:ea typeface="仓耳玄三M W05" panose="02020400000000000000" pitchFamily="18" charset="-122"/>
            </a:endParaRPr>
          </a:p>
        </p:txBody>
      </p:sp>
      <p:grpSp>
        <p:nvGrpSpPr>
          <p:cNvPr id="35" name="组合 34"/>
          <p:cNvGrpSpPr/>
          <p:nvPr/>
        </p:nvGrpSpPr>
        <p:grpSpPr>
          <a:xfrm>
            <a:off x="11327130" y="6450965"/>
            <a:ext cx="735330" cy="189230"/>
            <a:chOff x="6849035" y="1775011"/>
            <a:chExt cx="1255059" cy="322730"/>
          </a:xfrm>
        </p:grpSpPr>
        <p:sp>
          <p:nvSpPr>
            <p:cNvPr id="36" name="矩形 35"/>
            <p:cNvSpPr/>
            <p:nvPr/>
          </p:nvSpPr>
          <p:spPr>
            <a:xfrm>
              <a:off x="6849035" y="1775011"/>
              <a:ext cx="322730" cy="322730"/>
            </a:xfrm>
            <a:prstGeom prst="rect">
              <a:avLst/>
            </a:prstGeom>
            <a:solidFill>
              <a:srgbClr val="4BB6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b="1"/>
            </a:p>
          </p:txBody>
        </p:sp>
        <p:sp>
          <p:nvSpPr>
            <p:cNvPr id="37" name="矩形 36"/>
            <p:cNvSpPr/>
            <p:nvPr/>
          </p:nvSpPr>
          <p:spPr>
            <a:xfrm>
              <a:off x="7315199" y="1775011"/>
              <a:ext cx="322730" cy="322730"/>
            </a:xfrm>
            <a:prstGeom prst="rect">
              <a:avLst/>
            </a:prstGeom>
            <a:solidFill>
              <a:srgbClr val="3E99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b="1"/>
            </a:p>
          </p:txBody>
        </p:sp>
        <p:sp>
          <p:nvSpPr>
            <p:cNvPr id="38" name="矩形 37"/>
            <p:cNvSpPr/>
            <p:nvPr/>
          </p:nvSpPr>
          <p:spPr>
            <a:xfrm>
              <a:off x="7781364" y="1775011"/>
              <a:ext cx="322730" cy="322730"/>
            </a:xfrm>
            <a:prstGeom prst="rect">
              <a:avLst/>
            </a:prstGeom>
            <a:solidFill>
              <a:srgbClr val="0C80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b="1"/>
            </a:p>
          </p:txBody>
        </p:sp>
      </p:grpSp>
      <p:sp>
        <p:nvSpPr>
          <p:cNvPr id="40" name="PA-矩形 76"/>
          <p:cNvSpPr/>
          <p:nvPr>
            <p:custDataLst>
              <p:tags r:id="rId5"/>
            </p:custDataLst>
          </p:nvPr>
        </p:nvSpPr>
        <p:spPr>
          <a:xfrm>
            <a:off x="8143875" y="6490970"/>
            <a:ext cx="2967355" cy="86995"/>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dirty="0">
              <a:latin typeface="仓耳玄三M W05" panose="02020400000000000000" pitchFamily="18" charset="-122"/>
              <a:ea typeface="仓耳玄三M W05" panose="02020400000000000000" pitchFamily="18" charset="-122"/>
            </a:endParaRPr>
          </a:p>
        </p:txBody>
      </p:sp>
      <p:sp>
        <p:nvSpPr>
          <p:cNvPr id="41" name="TextBox 55"/>
          <p:cNvSpPr txBox="1"/>
          <p:nvPr/>
        </p:nvSpPr>
        <p:spPr>
          <a:xfrm>
            <a:off x="8330565" y="6353175"/>
            <a:ext cx="2593975" cy="328295"/>
          </a:xfrm>
          <a:prstGeom prst="rect">
            <a:avLst/>
          </a:prstGeom>
          <a:noFill/>
        </p:spPr>
        <p:txBody>
          <a:bodyPr wrap="square" lIns="68571" tIns="34285" rIns="68571" bIns="34285" rtlCol="0">
            <a:spAutoFit/>
          </a:bodyPr>
          <a:p>
            <a:pPr algn="dist"/>
            <a:r>
              <a:rPr lang="zh-CN" altLang="en-US" sz="1700"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sym typeface="+mn-lt"/>
              </a:rPr>
              <a:t>科技赋能  精准高</a:t>
            </a:r>
            <a:r>
              <a:rPr lang="zh-CN" altLang="en-US" sz="1700" dirty="0" smtClean="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sym typeface="+mn-lt"/>
              </a:rPr>
              <a:t>效</a:t>
            </a:r>
            <a:endParaRPr lang="zh-CN" altLang="en-US" sz="1700"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sym typeface="+mn-lt"/>
            </a:endParaRPr>
          </a:p>
        </p:txBody>
      </p:sp>
    </p:spTree>
    <p:custDataLst>
      <p:tags r:id="rId6"/>
    </p:custDataLst>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 name="矩形 3"/>
          <p:cNvSpPr>
            <a:spLocks noChangeArrowheads="1"/>
          </p:cNvSpPr>
          <p:nvPr/>
        </p:nvSpPr>
        <p:spPr bwMode="auto">
          <a:xfrm>
            <a:off x="10980420" y="3663950"/>
            <a:ext cx="825500" cy="2110105"/>
          </a:xfrm>
          <a:prstGeom prst="rect">
            <a:avLst/>
          </a:prstGeom>
          <a:solidFill>
            <a:srgbClr val="BADE7E">
              <a:alpha val="76862"/>
            </a:srgbClr>
          </a:solidFill>
          <a:ln>
            <a:noFill/>
          </a:ln>
        </p:spPr>
        <p:txBody>
          <a:bodyPr lIns="189833" tIns="113900" rIns="189833" bIns="113900" anchor="ctr"/>
          <a:lstStyle>
            <a:lvl1pPr>
              <a:spcBef>
                <a:spcPct val="20000"/>
              </a:spcBef>
              <a:buFont typeface="Arial" panose="020B0604020202020204" pitchFamily="34" charset="0"/>
              <a:buChar char="•"/>
              <a:defRPr sz="3200">
                <a:solidFill>
                  <a:schemeClr val="tx1"/>
                </a:solidFill>
                <a:latin typeface="Arial Narrow" panose="020B0606020202030204" pitchFamily="34" charset="0"/>
                <a:ea typeface="微软雅黑" panose="020B0503020204020204" charset="-122"/>
              </a:defRPr>
            </a:lvl1pPr>
            <a:lvl2pPr marL="742950" indent="-285750">
              <a:spcBef>
                <a:spcPct val="20000"/>
              </a:spcBef>
              <a:buFont typeface="Arial" panose="020B0604020202020204" pitchFamily="34" charset="0"/>
              <a:buChar char="–"/>
              <a:defRPr sz="2800">
                <a:solidFill>
                  <a:schemeClr val="tx1"/>
                </a:solidFill>
                <a:latin typeface="Arial Narrow" panose="020B0606020202030204" pitchFamily="34" charset="0"/>
                <a:ea typeface="微软雅黑" panose="020B0503020204020204" charset="-122"/>
              </a:defRPr>
            </a:lvl2pPr>
            <a:lvl3pPr marL="1143000" indent="-228600">
              <a:spcBef>
                <a:spcPct val="20000"/>
              </a:spcBef>
              <a:buFont typeface="Arial" panose="020B0604020202020204" pitchFamily="34" charset="0"/>
              <a:buChar char="•"/>
              <a:defRPr sz="2400">
                <a:solidFill>
                  <a:schemeClr val="tx1"/>
                </a:solidFill>
                <a:latin typeface="Arial Narrow" panose="020B0606020202030204" pitchFamily="34" charset="0"/>
                <a:ea typeface="微软雅黑" panose="020B0503020204020204" charset="-122"/>
              </a:defRPr>
            </a:lvl3pPr>
            <a:lvl4pPr marL="1600200" indent="-228600">
              <a:spcBef>
                <a:spcPct val="20000"/>
              </a:spcBef>
              <a:buFont typeface="Arial" panose="020B0604020202020204" pitchFamily="34" charset="0"/>
              <a:buChar char="–"/>
              <a:defRPr sz="2000">
                <a:solidFill>
                  <a:schemeClr val="tx1"/>
                </a:solidFill>
                <a:latin typeface="Arial Narrow" panose="020B0606020202030204" pitchFamily="34" charset="0"/>
                <a:ea typeface="微软雅黑" panose="020B0503020204020204" charset="-122"/>
              </a:defRPr>
            </a:lvl4pPr>
            <a:lvl5pPr marL="2057400" indent="-228600">
              <a:spcBef>
                <a:spcPct val="20000"/>
              </a:spcBef>
              <a:buFont typeface="Arial" panose="020B0604020202020204" pitchFamily="34" charset="0"/>
              <a:buChar char="»"/>
              <a:defRPr sz="2000">
                <a:solidFill>
                  <a:schemeClr val="tx1"/>
                </a:solidFill>
                <a:latin typeface="Arial Narrow" panose="020B0606020202030204" pitchFamily="34" charset="0"/>
                <a:ea typeface="微软雅黑" panose="020B050302020402020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charset="-122"/>
              </a:defRPr>
            </a:lvl9pPr>
          </a:lstStyle>
          <a:p>
            <a:pPr algn="just">
              <a:lnSpc>
                <a:spcPct val="150000"/>
              </a:lnSpc>
              <a:spcBef>
                <a:spcPts val="0"/>
              </a:spcBef>
              <a:spcAft>
                <a:spcPts val="0"/>
              </a:spcAft>
              <a:buNone/>
            </a:pPr>
            <a:endParaRPr lang="en-US" altLang="zh-CN" sz="1200" b="1" dirty="0">
              <a:solidFill>
                <a:schemeClr val="bg1"/>
              </a:solidFill>
              <a:latin typeface="思源黑体 Normal" panose="020B0400000000000000" pitchFamily="34" charset="-122"/>
              <a:ea typeface="思源黑体 Normal" panose="020B0400000000000000" pitchFamily="34" charset="-122"/>
              <a:cs typeface="+mn-ea"/>
              <a:sym typeface="+mn-lt"/>
            </a:endParaRPr>
          </a:p>
        </p:txBody>
      </p:sp>
      <p:sp>
        <p:nvSpPr>
          <p:cNvPr id="3" name="任意形状 6"/>
          <p:cNvSpPr/>
          <p:nvPr/>
        </p:nvSpPr>
        <p:spPr>
          <a:xfrm>
            <a:off x="1" y="362607"/>
            <a:ext cx="1387365" cy="220717"/>
          </a:xfrm>
          <a:custGeom>
            <a:avLst/>
            <a:gdLst>
              <a:gd name="connsiteX0" fmla="*/ 0 w 1387365"/>
              <a:gd name="connsiteY0" fmla="*/ 0 h 220717"/>
              <a:gd name="connsiteX1" fmla="*/ 1387365 w 1387365"/>
              <a:gd name="connsiteY1" fmla="*/ 0 h 220717"/>
              <a:gd name="connsiteX2" fmla="*/ 1258188 w 1387365"/>
              <a:gd name="connsiteY2" fmla="*/ 220717 h 220717"/>
              <a:gd name="connsiteX3" fmla="*/ 0 w 1387365"/>
              <a:gd name="connsiteY3" fmla="*/ 220717 h 220717"/>
            </a:gdLst>
            <a:ahLst/>
            <a:cxnLst>
              <a:cxn ang="0">
                <a:pos x="connsiteX0" y="connsiteY0"/>
              </a:cxn>
              <a:cxn ang="0">
                <a:pos x="connsiteX1" y="connsiteY1"/>
              </a:cxn>
              <a:cxn ang="0">
                <a:pos x="connsiteX2" y="connsiteY2"/>
              </a:cxn>
              <a:cxn ang="0">
                <a:pos x="connsiteX3" y="connsiteY3"/>
              </a:cxn>
            </a:cxnLst>
            <a:rect l="l" t="t" r="r" b="b"/>
            <a:pathLst>
              <a:path w="1387365" h="220717">
                <a:moveTo>
                  <a:pt x="0" y="0"/>
                </a:moveTo>
                <a:lnTo>
                  <a:pt x="1387365" y="0"/>
                </a:lnTo>
                <a:lnTo>
                  <a:pt x="1258188" y="220717"/>
                </a:lnTo>
                <a:lnTo>
                  <a:pt x="0" y="220717"/>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grpSp>
        <p:nvGrpSpPr>
          <p:cNvPr id="4" name="组 7"/>
          <p:cNvGrpSpPr/>
          <p:nvPr/>
        </p:nvGrpSpPr>
        <p:grpSpPr>
          <a:xfrm flipV="1">
            <a:off x="7858662" y="362607"/>
            <a:ext cx="4333338" cy="220717"/>
            <a:chOff x="7858662" y="362607"/>
            <a:chExt cx="4333338" cy="220717"/>
          </a:xfrm>
        </p:grpSpPr>
        <p:sp>
          <p:nvSpPr>
            <p:cNvPr id="5" name="任意形状 8"/>
            <p:cNvSpPr/>
            <p:nvPr/>
          </p:nvSpPr>
          <p:spPr>
            <a:xfrm flipV="1">
              <a:off x="11462744" y="362607"/>
              <a:ext cx="729256" cy="220717"/>
            </a:xfrm>
            <a:custGeom>
              <a:avLst/>
              <a:gdLst>
                <a:gd name="connsiteX0" fmla="*/ 0 w 729256"/>
                <a:gd name="connsiteY0" fmla="*/ 220717 h 220717"/>
                <a:gd name="connsiteX1" fmla="*/ 729256 w 729256"/>
                <a:gd name="connsiteY1" fmla="*/ 220717 h 220717"/>
                <a:gd name="connsiteX2" fmla="*/ 729256 w 729256"/>
                <a:gd name="connsiteY2" fmla="*/ 0 h 220717"/>
                <a:gd name="connsiteX3" fmla="*/ 129177 w 729256"/>
                <a:gd name="connsiteY3" fmla="*/ 0 h 220717"/>
              </a:gdLst>
              <a:ahLst/>
              <a:cxnLst>
                <a:cxn ang="0">
                  <a:pos x="connsiteX0" y="connsiteY0"/>
                </a:cxn>
                <a:cxn ang="0">
                  <a:pos x="connsiteX1" y="connsiteY1"/>
                </a:cxn>
                <a:cxn ang="0">
                  <a:pos x="connsiteX2" y="connsiteY2"/>
                </a:cxn>
                <a:cxn ang="0">
                  <a:pos x="connsiteX3" y="connsiteY3"/>
                </a:cxn>
              </a:cxnLst>
              <a:rect l="l" t="t" r="r" b="b"/>
              <a:pathLst>
                <a:path w="729256" h="220717">
                  <a:moveTo>
                    <a:pt x="0" y="220717"/>
                  </a:moveTo>
                  <a:lnTo>
                    <a:pt x="729256" y="220717"/>
                  </a:lnTo>
                  <a:lnTo>
                    <a:pt x="729256" y="0"/>
                  </a:lnTo>
                  <a:lnTo>
                    <a:pt x="129177" y="0"/>
                  </a:lnTo>
                  <a:close/>
                </a:path>
              </a:pathLst>
            </a:cu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4" name="平行四边形 13"/>
            <p:cNvSpPr/>
            <p:nvPr/>
          </p:nvSpPr>
          <p:spPr>
            <a:xfrm flipV="1">
              <a:off x="7858662" y="362607"/>
              <a:ext cx="3616043" cy="220717"/>
            </a:xfrm>
            <a:prstGeom prst="parallelogram">
              <a:avLst>
                <a:gd name="adj" fmla="val 58526"/>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grpSp>
      <p:sp>
        <p:nvSpPr>
          <p:cNvPr id="2" name="TextBox 25"/>
          <p:cNvSpPr txBox="1">
            <a:spLocks noChangeArrowheads="1"/>
          </p:cNvSpPr>
          <p:nvPr/>
        </p:nvSpPr>
        <p:spPr bwMode="auto">
          <a:xfrm>
            <a:off x="1579245" y="221615"/>
            <a:ext cx="2510155" cy="4756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sz="2500" b="1" dirty="0">
                <a:solidFill>
                  <a:srgbClr val="0C814C"/>
                </a:solidFill>
                <a:latin typeface="微软雅黑" panose="020B0503020204020204" charset="-122"/>
                <a:ea typeface="微软雅黑" panose="020B0503020204020204" charset="-122"/>
                <a:cs typeface="微软雅黑" panose="020B0503020204020204" charset="-122"/>
              </a:rPr>
              <a:t>智能控</a:t>
            </a:r>
            <a:r>
              <a:rPr lang="zh-CN" altLang="en-US" sz="2500" b="1" dirty="0" smtClean="0">
                <a:solidFill>
                  <a:srgbClr val="0C814C"/>
                </a:solidFill>
                <a:latin typeface="微软雅黑" panose="020B0503020204020204" charset="-122"/>
                <a:ea typeface="微软雅黑" panose="020B0503020204020204" charset="-122"/>
                <a:cs typeface="微软雅黑" panose="020B0503020204020204" charset="-122"/>
              </a:rPr>
              <a:t>制</a:t>
            </a:r>
            <a:r>
              <a:rPr lang="zh-CN" altLang="en-US" sz="2500" b="1" dirty="0" smtClean="0">
                <a:solidFill>
                  <a:srgbClr val="0C814C"/>
                </a:solidFill>
                <a:latin typeface="微软雅黑" panose="020B0503020204020204" charset="-122"/>
                <a:ea typeface="微软雅黑" panose="020B0503020204020204" charset="-122"/>
                <a:cs typeface="微软雅黑" panose="020B0503020204020204" charset="-122"/>
              </a:rPr>
              <a:t>设备</a:t>
            </a:r>
            <a:endParaRPr lang="zh-CN" altLang="en-US" sz="2500" b="1" dirty="0" smtClean="0">
              <a:solidFill>
                <a:srgbClr val="0C814C"/>
              </a:solidFill>
              <a:latin typeface="微软雅黑" panose="020B0503020204020204" charset="-122"/>
              <a:ea typeface="微软雅黑" panose="020B0503020204020204" charset="-122"/>
              <a:cs typeface="微软雅黑" panose="020B0503020204020204" charset="-122"/>
            </a:endParaRPr>
          </a:p>
        </p:txBody>
      </p:sp>
      <p:sp>
        <p:nvSpPr>
          <p:cNvPr id="6" name="矩形 5"/>
          <p:cNvSpPr/>
          <p:nvPr/>
        </p:nvSpPr>
        <p:spPr>
          <a:xfrm>
            <a:off x="3811270" y="307975"/>
            <a:ext cx="2828290" cy="311150"/>
          </a:xfrm>
          <a:prstGeom prst="rect">
            <a:avLst/>
          </a:prstGeom>
        </p:spPr>
        <p:txBody>
          <a:bodyPr wrap="square">
            <a:spAutoFit/>
          </a:bodyPr>
          <a:lstStyle/>
          <a:p>
            <a:pPr algn="dist" fontAlgn="auto">
              <a:lnSpc>
                <a:spcPct val="130000"/>
              </a:lnSpc>
            </a:pPr>
            <a:r>
              <a:rPr lang="en-US" sz="1100" dirty="0">
                <a:solidFill>
                  <a:srgbClr val="333F50"/>
                </a:solidFill>
                <a:latin typeface="微软雅黑" panose="020B0503020204020204" charset="-122"/>
                <a:ea typeface="微软雅黑" panose="020B0503020204020204" charset="-122"/>
                <a:cs typeface="Arial" panose="020B0604020202020204" pitchFamily="34" charset="0"/>
                <a:sym typeface="+mn-ea"/>
              </a:rPr>
              <a:t>INTELLIGENT CONTROL EQUIPMENT</a:t>
            </a:r>
            <a:endParaRPr lang="en-US" sz="1100" dirty="0">
              <a:solidFill>
                <a:srgbClr val="333F50"/>
              </a:solidFill>
              <a:latin typeface="微软雅黑" panose="020B0503020204020204" charset="-122"/>
              <a:ea typeface="微软雅黑" panose="020B0503020204020204" charset="-122"/>
              <a:cs typeface="Arial" panose="020B0604020202020204" pitchFamily="34" charset="0"/>
              <a:sym typeface="+mn-ea"/>
            </a:endParaRPr>
          </a:p>
        </p:txBody>
      </p:sp>
      <p:pic>
        <p:nvPicPr>
          <p:cNvPr id="33" name="图片 32" descr="拓扑图2"/>
          <p:cNvPicPr>
            <a:picLocks noChangeAspect="1"/>
          </p:cNvPicPr>
          <p:nvPr/>
        </p:nvPicPr>
        <p:blipFill>
          <a:blip r:embed="rId1" cstate="print"/>
          <a:stretch>
            <a:fillRect/>
          </a:stretch>
        </p:blipFill>
        <p:spPr>
          <a:xfrm>
            <a:off x="203835" y="1133475"/>
            <a:ext cx="6339840" cy="4792980"/>
          </a:xfrm>
          <a:prstGeom prst="rect">
            <a:avLst/>
          </a:prstGeom>
        </p:spPr>
      </p:pic>
      <p:sp>
        <p:nvSpPr>
          <p:cNvPr id="13" name="矩形 12"/>
          <p:cNvSpPr/>
          <p:nvPr/>
        </p:nvSpPr>
        <p:spPr>
          <a:xfrm>
            <a:off x="6649085" y="3372485"/>
            <a:ext cx="5004435" cy="346075"/>
          </a:xfrm>
          <a:prstGeom prst="rect">
            <a:avLst/>
          </a:prstGeom>
          <a:noFill/>
        </p:spPr>
        <p:txBody>
          <a:bodyPr wrap="square" lIns="0" tIns="0" rIns="0" bIns="0" rtlCol="0">
            <a:spAutoFit/>
          </a:bodyPr>
          <a:lstStyle/>
          <a:p>
            <a:pPr hangingPunct="0">
              <a:lnSpc>
                <a:spcPct val="150000"/>
              </a:lnSpc>
            </a:pPr>
            <a:r>
              <a:rPr lang="zh-CN" altLang="en-US" sz="1500" dirty="0">
                <a:solidFill>
                  <a:schemeClr val="tx1">
                    <a:lumMod val="65000"/>
                    <a:lumOff val="35000"/>
                  </a:schemeClr>
                </a:solidFill>
                <a:latin typeface="微软雅黑" panose="020B0503020204020204" charset="-122"/>
                <a:ea typeface="微软雅黑" panose="020B0503020204020204" charset="-122"/>
                <a:cs typeface="微软雅黑" panose="020B0503020204020204" charset="-122"/>
                <a:sym typeface="+mn-lt"/>
              </a:rPr>
              <a:t>内</a:t>
            </a:r>
            <a:r>
              <a:rPr lang="en-US" altLang="zh-CN" sz="1500" dirty="0">
                <a:solidFill>
                  <a:schemeClr val="tx1">
                    <a:lumMod val="65000"/>
                    <a:lumOff val="35000"/>
                  </a:schemeClr>
                </a:solidFill>
                <a:latin typeface="微软雅黑" panose="020B0503020204020204" charset="-122"/>
                <a:ea typeface="微软雅黑" panose="020B0503020204020204" charset="-122"/>
                <a:cs typeface="微软雅黑" panose="020B0503020204020204" charset="-122"/>
                <a:sym typeface="+mn-lt"/>
              </a:rPr>
              <a:t>/</a:t>
            </a:r>
            <a:r>
              <a:rPr lang="zh-CN" altLang="en-US" sz="1500" dirty="0">
                <a:solidFill>
                  <a:schemeClr val="tx1">
                    <a:lumMod val="65000"/>
                    <a:lumOff val="35000"/>
                  </a:schemeClr>
                </a:solidFill>
                <a:latin typeface="微软雅黑" panose="020B0503020204020204" charset="-122"/>
                <a:ea typeface="微软雅黑" panose="020B0503020204020204" charset="-122"/>
                <a:cs typeface="微软雅黑" panose="020B0503020204020204" charset="-122"/>
                <a:sym typeface="+mn-lt"/>
              </a:rPr>
              <a:t>外遮阳，卷膜机，卷帘机，换气窗</a:t>
            </a:r>
            <a:r>
              <a:rPr lang="en-US" altLang="zh-CN" sz="1500" dirty="0">
                <a:solidFill>
                  <a:schemeClr val="tx1">
                    <a:lumMod val="65000"/>
                    <a:lumOff val="35000"/>
                  </a:schemeClr>
                </a:solidFill>
                <a:latin typeface="微软雅黑" panose="020B0503020204020204" charset="-122"/>
                <a:ea typeface="微软雅黑" panose="020B0503020204020204" charset="-122"/>
                <a:cs typeface="微软雅黑" panose="020B0503020204020204" charset="-122"/>
                <a:sym typeface="+mn-lt"/>
              </a:rPr>
              <a:t> ......</a:t>
            </a:r>
            <a:endParaRPr lang="zh-CN" altLang="en-US" sz="1500" dirty="0">
              <a:solidFill>
                <a:schemeClr val="tx1">
                  <a:lumMod val="65000"/>
                  <a:lumOff val="35000"/>
                </a:schemeClr>
              </a:solidFill>
              <a:latin typeface="微软雅黑" panose="020B0503020204020204" charset="-122"/>
              <a:ea typeface="微软雅黑" panose="020B0503020204020204" charset="-122"/>
              <a:cs typeface="微软雅黑" panose="020B0503020204020204" charset="-122"/>
              <a:sym typeface="+mn-lt"/>
            </a:endParaRPr>
          </a:p>
        </p:txBody>
      </p:sp>
      <p:sp>
        <p:nvSpPr>
          <p:cNvPr id="34" name="矩形 33"/>
          <p:cNvSpPr/>
          <p:nvPr/>
        </p:nvSpPr>
        <p:spPr>
          <a:xfrm>
            <a:off x="6649085" y="1793240"/>
            <a:ext cx="4919980" cy="692150"/>
          </a:xfrm>
          <a:prstGeom prst="rect">
            <a:avLst/>
          </a:prstGeom>
          <a:noFill/>
        </p:spPr>
        <p:txBody>
          <a:bodyPr wrap="square" lIns="0" tIns="0" rIns="0" bIns="0" rtlCol="0">
            <a:spAutoFit/>
          </a:bodyPr>
          <a:lstStyle/>
          <a:p>
            <a:pPr hangingPunct="0">
              <a:lnSpc>
                <a:spcPct val="150000"/>
              </a:lnSpc>
            </a:pPr>
            <a:r>
              <a:rPr lang="zh-CN" altLang="en-US" sz="1500" dirty="0">
                <a:solidFill>
                  <a:schemeClr val="tx1">
                    <a:lumMod val="65000"/>
                    <a:lumOff val="35000"/>
                  </a:schemeClr>
                </a:solidFill>
                <a:latin typeface="微软雅黑" panose="020B0503020204020204" charset="-122"/>
                <a:ea typeface="微软雅黑" panose="020B0503020204020204" charset="-122"/>
                <a:cs typeface="微软雅黑" panose="020B0503020204020204" charset="-122"/>
                <a:sym typeface="+mn-lt"/>
              </a:rPr>
              <a:t>风机，天窗，风扇，遮阳网，灌溉水阀，CO2发生器，补光灯，LED灯，水帘</a:t>
            </a:r>
            <a:r>
              <a:rPr lang="en-US" altLang="zh-CN" sz="1500" dirty="0">
                <a:solidFill>
                  <a:schemeClr val="tx1">
                    <a:lumMod val="65000"/>
                    <a:lumOff val="35000"/>
                  </a:schemeClr>
                </a:solidFill>
                <a:latin typeface="微软雅黑" panose="020B0503020204020204" charset="-122"/>
                <a:ea typeface="微软雅黑" panose="020B0503020204020204" charset="-122"/>
                <a:cs typeface="微软雅黑" panose="020B0503020204020204" charset="-122"/>
                <a:sym typeface="+mn-lt"/>
              </a:rPr>
              <a:t> ......</a:t>
            </a:r>
            <a:endParaRPr lang="en-US" altLang="zh-CN" sz="1500" dirty="0">
              <a:solidFill>
                <a:schemeClr val="tx1">
                  <a:lumMod val="65000"/>
                  <a:lumOff val="35000"/>
                </a:schemeClr>
              </a:solidFill>
              <a:latin typeface="微软雅黑" panose="020B0503020204020204" charset="-122"/>
              <a:ea typeface="微软雅黑" panose="020B0503020204020204" charset="-122"/>
              <a:cs typeface="微软雅黑" panose="020B0503020204020204" charset="-122"/>
              <a:sym typeface="+mn-lt"/>
            </a:endParaRPr>
          </a:p>
        </p:txBody>
      </p:sp>
      <p:grpSp>
        <p:nvGrpSpPr>
          <p:cNvPr id="54" name="组合 53"/>
          <p:cNvGrpSpPr/>
          <p:nvPr/>
        </p:nvGrpSpPr>
        <p:grpSpPr>
          <a:xfrm>
            <a:off x="6649085" y="1224915"/>
            <a:ext cx="1812290" cy="407670"/>
            <a:chOff x="10388" y="1734"/>
            <a:chExt cx="2854" cy="642"/>
          </a:xfrm>
        </p:grpSpPr>
        <p:cxnSp>
          <p:nvCxnSpPr>
            <p:cNvPr id="39" name="直接连接符 38"/>
            <p:cNvCxnSpPr/>
            <p:nvPr/>
          </p:nvCxnSpPr>
          <p:spPr>
            <a:xfrm>
              <a:off x="10388" y="2356"/>
              <a:ext cx="2855" cy="21"/>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15" name="Text Placeholder 8"/>
            <p:cNvSpPr txBox="1"/>
            <p:nvPr/>
          </p:nvSpPr>
          <p:spPr>
            <a:xfrm>
              <a:off x="10388" y="1734"/>
              <a:ext cx="2838" cy="530"/>
            </a:xfrm>
            <a:prstGeom prst="rect">
              <a:avLst/>
            </a:prstGeom>
            <a:solidFill>
              <a:schemeClr val="accent1"/>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zh-CN" altLang="en-US" sz="1800" dirty="0">
                  <a:solidFill>
                    <a:schemeClr val="bg1"/>
                  </a:solidFill>
                  <a:latin typeface="微软雅黑" panose="020B0503020204020204" charset="-122"/>
                  <a:ea typeface="微软雅黑" panose="020B0503020204020204" charset="-122"/>
                  <a:sym typeface="思源黑体" panose="020B0500000000000000" pitchFamily="34" charset="-122"/>
                </a:rPr>
                <a:t>开</a:t>
              </a:r>
              <a:r>
                <a:rPr lang="en-US" altLang="zh-CN" sz="1800" dirty="0">
                  <a:solidFill>
                    <a:schemeClr val="bg1"/>
                  </a:solidFill>
                  <a:latin typeface="微软雅黑" panose="020B0503020204020204" charset="-122"/>
                  <a:ea typeface="微软雅黑" panose="020B0503020204020204" charset="-122"/>
                  <a:sym typeface="思源黑体" panose="020B0500000000000000" pitchFamily="34" charset="-122"/>
                </a:rPr>
                <a:t> </a:t>
              </a:r>
              <a:r>
                <a:rPr lang="zh-CN" altLang="en-US" sz="1800" dirty="0">
                  <a:solidFill>
                    <a:schemeClr val="bg1"/>
                  </a:solidFill>
                  <a:latin typeface="微软雅黑" panose="020B0503020204020204" charset="-122"/>
                  <a:ea typeface="微软雅黑" panose="020B0503020204020204" charset="-122"/>
                  <a:sym typeface="思源黑体" panose="020B0500000000000000" pitchFamily="34" charset="-122"/>
                </a:rPr>
                <a:t>关</a:t>
              </a:r>
              <a:r>
                <a:rPr lang="en-US" altLang="zh-CN" sz="1800" dirty="0">
                  <a:solidFill>
                    <a:schemeClr val="bg1"/>
                  </a:solidFill>
                  <a:latin typeface="微软雅黑" panose="020B0503020204020204" charset="-122"/>
                  <a:ea typeface="微软雅黑" panose="020B0503020204020204" charset="-122"/>
                  <a:sym typeface="思源黑体" panose="020B0500000000000000" pitchFamily="34" charset="-122"/>
                </a:rPr>
                <a:t> </a:t>
              </a:r>
              <a:r>
                <a:rPr lang="zh-CN" altLang="en-US" sz="1800" dirty="0">
                  <a:solidFill>
                    <a:schemeClr val="bg1"/>
                  </a:solidFill>
                  <a:latin typeface="微软雅黑" panose="020B0503020204020204" charset="-122"/>
                  <a:ea typeface="微软雅黑" panose="020B0503020204020204" charset="-122"/>
                  <a:sym typeface="思源黑体" panose="020B0500000000000000" pitchFamily="34" charset="-122"/>
                </a:rPr>
                <a:t>量</a:t>
              </a:r>
              <a:r>
                <a:rPr lang="en-US" altLang="zh-CN" sz="1800" dirty="0">
                  <a:solidFill>
                    <a:schemeClr val="bg1"/>
                  </a:solidFill>
                  <a:latin typeface="微软雅黑" panose="020B0503020204020204" charset="-122"/>
                  <a:ea typeface="微软雅黑" panose="020B0503020204020204" charset="-122"/>
                  <a:sym typeface="思源黑体" panose="020B0500000000000000" pitchFamily="34" charset="-122"/>
                </a:rPr>
                <a:t> </a:t>
              </a:r>
              <a:r>
                <a:rPr lang="zh-CN" altLang="en-US" sz="1800" dirty="0">
                  <a:solidFill>
                    <a:schemeClr val="bg1"/>
                  </a:solidFill>
                  <a:latin typeface="微软雅黑" panose="020B0503020204020204" charset="-122"/>
                  <a:ea typeface="微软雅黑" panose="020B0503020204020204" charset="-122"/>
                  <a:sym typeface="思源黑体" panose="020B0500000000000000" pitchFamily="34" charset="-122"/>
                </a:rPr>
                <a:t>控</a:t>
              </a:r>
              <a:r>
                <a:rPr lang="en-US" altLang="zh-CN" sz="1800" dirty="0">
                  <a:solidFill>
                    <a:schemeClr val="bg1"/>
                  </a:solidFill>
                  <a:latin typeface="微软雅黑" panose="020B0503020204020204" charset="-122"/>
                  <a:ea typeface="微软雅黑" panose="020B0503020204020204" charset="-122"/>
                  <a:sym typeface="思源黑体" panose="020B0500000000000000" pitchFamily="34" charset="-122"/>
                </a:rPr>
                <a:t> </a:t>
              </a:r>
              <a:r>
                <a:rPr lang="zh-CN" altLang="en-US" sz="1800" dirty="0">
                  <a:solidFill>
                    <a:schemeClr val="bg1"/>
                  </a:solidFill>
                  <a:latin typeface="微软雅黑" panose="020B0503020204020204" charset="-122"/>
                  <a:ea typeface="微软雅黑" panose="020B0503020204020204" charset="-122"/>
                  <a:sym typeface="思源黑体" panose="020B0500000000000000" pitchFamily="34" charset="-122"/>
                </a:rPr>
                <a:t>制</a:t>
              </a:r>
              <a:endParaRPr lang="zh-CN" altLang="en-US" sz="1800" dirty="0">
                <a:solidFill>
                  <a:schemeClr val="bg1"/>
                </a:solidFill>
                <a:latin typeface="微软雅黑" panose="020B0503020204020204" charset="-122"/>
                <a:ea typeface="微软雅黑" panose="020B0503020204020204" charset="-122"/>
                <a:sym typeface="思源黑体" panose="020B0500000000000000" pitchFamily="34" charset="-122"/>
              </a:endParaRPr>
            </a:p>
          </p:txBody>
        </p:sp>
      </p:grpSp>
      <p:grpSp>
        <p:nvGrpSpPr>
          <p:cNvPr id="53" name="组合 52"/>
          <p:cNvGrpSpPr/>
          <p:nvPr/>
        </p:nvGrpSpPr>
        <p:grpSpPr>
          <a:xfrm>
            <a:off x="6649085" y="2804160"/>
            <a:ext cx="3727450" cy="394335"/>
            <a:chOff x="10388" y="4266"/>
            <a:chExt cx="5870" cy="621"/>
          </a:xfrm>
        </p:grpSpPr>
        <p:cxnSp>
          <p:nvCxnSpPr>
            <p:cNvPr id="16" name="直接连接符 15"/>
            <p:cNvCxnSpPr/>
            <p:nvPr/>
          </p:nvCxnSpPr>
          <p:spPr>
            <a:xfrm flipV="1">
              <a:off x="10388" y="4867"/>
              <a:ext cx="5870" cy="21"/>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18" name="Text Placeholder 8"/>
            <p:cNvSpPr txBox="1"/>
            <p:nvPr/>
          </p:nvSpPr>
          <p:spPr>
            <a:xfrm>
              <a:off x="10388" y="4266"/>
              <a:ext cx="2838" cy="530"/>
            </a:xfrm>
            <a:prstGeom prst="rect">
              <a:avLst/>
            </a:prstGeom>
            <a:solidFill>
              <a:schemeClr val="accent1"/>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zh-CN" altLang="en-US" sz="1800" dirty="0">
                  <a:solidFill>
                    <a:schemeClr val="bg1"/>
                  </a:solidFill>
                  <a:latin typeface="微软雅黑" panose="020B0503020204020204" charset="-122"/>
                  <a:ea typeface="微软雅黑" panose="020B0503020204020204" charset="-122"/>
                  <a:sym typeface="思源黑体" panose="020B0500000000000000" pitchFamily="34" charset="-122"/>
                </a:rPr>
                <a:t>正</a:t>
              </a:r>
              <a:r>
                <a:rPr lang="en-US" altLang="zh-CN" sz="1800" dirty="0">
                  <a:solidFill>
                    <a:schemeClr val="bg1"/>
                  </a:solidFill>
                  <a:latin typeface="微软雅黑" panose="020B0503020204020204" charset="-122"/>
                  <a:ea typeface="微软雅黑" panose="020B0503020204020204" charset="-122"/>
                  <a:sym typeface="思源黑体" panose="020B0500000000000000" pitchFamily="34" charset="-122"/>
                </a:rPr>
                <a:t> </a:t>
              </a:r>
              <a:r>
                <a:rPr lang="zh-CN" altLang="en-US" sz="1800" dirty="0">
                  <a:solidFill>
                    <a:schemeClr val="bg1"/>
                  </a:solidFill>
                  <a:latin typeface="微软雅黑" panose="020B0503020204020204" charset="-122"/>
                  <a:ea typeface="微软雅黑" panose="020B0503020204020204" charset="-122"/>
                  <a:sym typeface="思源黑体" panose="020B0500000000000000" pitchFamily="34" charset="-122"/>
                </a:rPr>
                <a:t>反</a:t>
              </a:r>
              <a:r>
                <a:rPr lang="en-US" altLang="zh-CN" sz="1800" dirty="0">
                  <a:solidFill>
                    <a:schemeClr val="bg1"/>
                  </a:solidFill>
                  <a:latin typeface="微软雅黑" panose="020B0503020204020204" charset="-122"/>
                  <a:ea typeface="微软雅黑" panose="020B0503020204020204" charset="-122"/>
                  <a:sym typeface="思源黑体" panose="020B0500000000000000" pitchFamily="34" charset="-122"/>
                </a:rPr>
                <a:t> </a:t>
              </a:r>
              <a:r>
                <a:rPr lang="zh-CN" altLang="en-US" sz="1800" dirty="0">
                  <a:solidFill>
                    <a:schemeClr val="bg1"/>
                  </a:solidFill>
                  <a:latin typeface="微软雅黑" panose="020B0503020204020204" charset="-122"/>
                  <a:ea typeface="微软雅黑" panose="020B0503020204020204" charset="-122"/>
                  <a:sym typeface="思源黑体" panose="020B0500000000000000" pitchFamily="34" charset="-122"/>
                </a:rPr>
                <a:t>转</a:t>
              </a:r>
              <a:r>
                <a:rPr lang="en-US" altLang="zh-CN" sz="1800" dirty="0">
                  <a:solidFill>
                    <a:schemeClr val="bg1"/>
                  </a:solidFill>
                  <a:latin typeface="微软雅黑" panose="020B0503020204020204" charset="-122"/>
                  <a:ea typeface="微软雅黑" panose="020B0503020204020204" charset="-122"/>
                  <a:sym typeface="思源黑体" panose="020B0500000000000000" pitchFamily="34" charset="-122"/>
                </a:rPr>
                <a:t> </a:t>
              </a:r>
              <a:r>
                <a:rPr lang="zh-CN" altLang="en-US" sz="1800" dirty="0">
                  <a:solidFill>
                    <a:schemeClr val="bg1"/>
                  </a:solidFill>
                  <a:latin typeface="微软雅黑" panose="020B0503020204020204" charset="-122"/>
                  <a:ea typeface="微软雅黑" panose="020B0503020204020204" charset="-122"/>
                  <a:sym typeface="思源黑体" panose="020B0500000000000000" pitchFamily="34" charset="-122"/>
                </a:rPr>
                <a:t>控</a:t>
              </a:r>
              <a:r>
                <a:rPr lang="en-US" altLang="zh-CN" sz="1800" dirty="0">
                  <a:solidFill>
                    <a:schemeClr val="bg1"/>
                  </a:solidFill>
                  <a:latin typeface="微软雅黑" panose="020B0503020204020204" charset="-122"/>
                  <a:ea typeface="微软雅黑" panose="020B0503020204020204" charset="-122"/>
                  <a:sym typeface="思源黑体" panose="020B0500000000000000" pitchFamily="34" charset="-122"/>
                </a:rPr>
                <a:t> </a:t>
              </a:r>
              <a:r>
                <a:rPr lang="zh-CN" altLang="en-US" sz="1800" dirty="0">
                  <a:solidFill>
                    <a:schemeClr val="bg1"/>
                  </a:solidFill>
                  <a:latin typeface="微软雅黑" panose="020B0503020204020204" charset="-122"/>
                  <a:ea typeface="微软雅黑" panose="020B0503020204020204" charset="-122"/>
                  <a:sym typeface="思源黑体" panose="020B0500000000000000" pitchFamily="34" charset="-122"/>
                </a:rPr>
                <a:t>制</a:t>
              </a:r>
              <a:endParaRPr lang="zh-CN" altLang="en-US" sz="1800" dirty="0">
                <a:solidFill>
                  <a:schemeClr val="bg1"/>
                </a:solidFill>
                <a:latin typeface="微软雅黑" panose="020B0503020204020204" charset="-122"/>
                <a:ea typeface="微软雅黑" panose="020B0503020204020204" charset="-122"/>
                <a:sym typeface="思源黑体" panose="020B0500000000000000" pitchFamily="34" charset="-122"/>
              </a:endParaRPr>
            </a:p>
          </p:txBody>
        </p:sp>
        <p:sp>
          <p:nvSpPr>
            <p:cNvPr id="20" name="Text Placeholder 8"/>
            <p:cNvSpPr txBox="1"/>
            <p:nvPr/>
          </p:nvSpPr>
          <p:spPr>
            <a:xfrm>
              <a:off x="13393" y="4266"/>
              <a:ext cx="2838" cy="530"/>
            </a:xfrm>
            <a:prstGeom prst="rect">
              <a:avLst/>
            </a:prstGeom>
            <a:solidFill>
              <a:schemeClr val="accent1"/>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zh-CN" altLang="en-US" sz="1800" dirty="0">
                  <a:solidFill>
                    <a:schemeClr val="bg1"/>
                  </a:solidFill>
                  <a:latin typeface="微软雅黑" panose="020B0503020204020204" charset="-122"/>
                  <a:ea typeface="微软雅黑" panose="020B0503020204020204" charset="-122"/>
                  <a:sym typeface="思源黑体" panose="020B0500000000000000" pitchFamily="34" charset="-122"/>
                </a:rPr>
                <a:t>百</a:t>
              </a:r>
              <a:r>
                <a:rPr lang="en-US" altLang="zh-CN" sz="1800" dirty="0">
                  <a:solidFill>
                    <a:schemeClr val="bg1"/>
                  </a:solidFill>
                  <a:latin typeface="微软雅黑" panose="020B0503020204020204" charset="-122"/>
                  <a:ea typeface="微软雅黑" panose="020B0503020204020204" charset="-122"/>
                  <a:sym typeface="思源黑体" panose="020B0500000000000000" pitchFamily="34" charset="-122"/>
                </a:rPr>
                <a:t> </a:t>
              </a:r>
              <a:r>
                <a:rPr lang="zh-CN" altLang="en-US" sz="1800" dirty="0">
                  <a:solidFill>
                    <a:schemeClr val="bg1"/>
                  </a:solidFill>
                  <a:latin typeface="微软雅黑" panose="020B0503020204020204" charset="-122"/>
                  <a:ea typeface="微软雅黑" panose="020B0503020204020204" charset="-122"/>
                  <a:sym typeface="思源黑体" panose="020B0500000000000000" pitchFamily="34" charset="-122"/>
                </a:rPr>
                <a:t>分</a:t>
              </a:r>
              <a:r>
                <a:rPr lang="en-US" altLang="zh-CN" sz="1800" dirty="0">
                  <a:solidFill>
                    <a:schemeClr val="bg1"/>
                  </a:solidFill>
                  <a:latin typeface="微软雅黑" panose="020B0503020204020204" charset="-122"/>
                  <a:ea typeface="微软雅黑" panose="020B0503020204020204" charset="-122"/>
                  <a:sym typeface="思源黑体" panose="020B0500000000000000" pitchFamily="34" charset="-122"/>
                </a:rPr>
                <a:t> </a:t>
              </a:r>
              <a:r>
                <a:rPr lang="zh-CN" altLang="en-US" sz="1800" dirty="0">
                  <a:solidFill>
                    <a:schemeClr val="bg1"/>
                  </a:solidFill>
                  <a:latin typeface="微软雅黑" panose="020B0503020204020204" charset="-122"/>
                  <a:ea typeface="微软雅黑" panose="020B0503020204020204" charset="-122"/>
                  <a:sym typeface="思源黑体" panose="020B0500000000000000" pitchFamily="34" charset="-122"/>
                </a:rPr>
                <a:t>比</a:t>
              </a:r>
              <a:r>
                <a:rPr lang="en-US" altLang="zh-CN" sz="1800" dirty="0">
                  <a:solidFill>
                    <a:schemeClr val="bg1"/>
                  </a:solidFill>
                  <a:latin typeface="微软雅黑" panose="020B0503020204020204" charset="-122"/>
                  <a:ea typeface="微软雅黑" panose="020B0503020204020204" charset="-122"/>
                  <a:sym typeface="思源黑体" panose="020B0500000000000000" pitchFamily="34" charset="-122"/>
                </a:rPr>
                <a:t> </a:t>
              </a:r>
              <a:r>
                <a:rPr lang="zh-CN" altLang="en-US" sz="1800" dirty="0">
                  <a:solidFill>
                    <a:schemeClr val="bg1"/>
                  </a:solidFill>
                  <a:latin typeface="微软雅黑" panose="020B0503020204020204" charset="-122"/>
                  <a:ea typeface="微软雅黑" panose="020B0503020204020204" charset="-122"/>
                  <a:sym typeface="思源黑体" panose="020B0500000000000000" pitchFamily="34" charset="-122"/>
                </a:rPr>
                <a:t>控</a:t>
              </a:r>
              <a:r>
                <a:rPr lang="en-US" altLang="zh-CN" sz="1800" dirty="0">
                  <a:solidFill>
                    <a:schemeClr val="bg1"/>
                  </a:solidFill>
                  <a:latin typeface="微软雅黑" panose="020B0503020204020204" charset="-122"/>
                  <a:ea typeface="微软雅黑" panose="020B0503020204020204" charset="-122"/>
                  <a:sym typeface="思源黑体" panose="020B0500000000000000" pitchFamily="34" charset="-122"/>
                </a:rPr>
                <a:t> </a:t>
              </a:r>
              <a:r>
                <a:rPr lang="zh-CN" altLang="en-US" sz="1800" dirty="0">
                  <a:solidFill>
                    <a:schemeClr val="bg1"/>
                  </a:solidFill>
                  <a:latin typeface="微软雅黑" panose="020B0503020204020204" charset="-122"/>
                  <a:ea typeface="微软雅黑" panose="020B0503020204020204" charset="-122"/>
                  <a:sym typeface="思源黑体" panose="020B0500000000000000" pitchFamily="34" charset="-122"/>
                </a:rPr>
                <a:t>制</a:t>
              </a:r>
              <a:endParaRPr lang="zh-CN" altLang="en-US" sz="1800" dirty="0">
                <a:solidFill>
                  <a:schemeClr val="bg1"/>
                </a:solidFill>
                <a:latin typeface="微软雅黑" panose="020B0503020204020204" charset="-122"/>
                <a:ea typeface="微软雅黑" panose="020B0503020204020204" charset="-122"/>
                <a:sym typeface="思源黑体" panose="020B0500000000000000" pitchFamily="34" charset="-122"/>
              </a:endParaRPr>
            </a:p>
          </p:txBody>
        </p:sp>
      </p:grpSp>
      <p:grpSp>
        <p:nvGrpSpPr>
          <p:cNvPr id="47" name="组合 46"/>
          <p:cNvGrpSpPr/>
          <p:nvPr/>
        </p:nvGrpSpPr>
        <p:grpSpPr>
          <a:xfrm>
            <a:off x="6639560" y="4115435"/>
            <a:ext cx="4689241" cy="1800639"/>
            <a:chOff x="9011" y="6610"/>
            <a:chExt cx="7385" cy="2836"/>
          </a:xfrm>
        </p:grpSpPr>
        <p:grpSp>
          <p:nvGrpSpPr>
            <p:cNvPr id="46" name="组合 45"/>
            <p:cNvGrpSpPr/>
            <p:nvPr/>
          </p:nvGrpSpPr>
          <p:grpSpPr>
            <a:xfrm>
              <a:off x="10003" y="6617"/>
              <a:ext cx="4001" cy="2829"/>
              <a:chOff x="10003" y="6617"/>
              <a:chExt cx="4001" cy="2809"/>
            </a:xfrm>
          </p:grpSpPr>
          <p:pic>
            <p:nvPicPr>
              <p:cNvPr id="24" name="图片 23" descr="3034121b976debef4d1e3ecf867ed4a"/>
              <p:cNvPicPr>
                <a:picLocks noChangeAspect="1"/>
              </p:cNvPicPr>
              <p:nvPr/>
            </p:nvPicPr>
            <p:blipFill>
              <a:blip r:embed="rId2" cstate="print">
                <a:lum contrast="-6000"/>
              </a:blip>
              <a:srcRect r="1121"/>
              <a:stretch>
                <a:fillRect/>
              </a:stretch>
            </p:blipFill>
            <p:spPr>
              <a:xfrm>
                <a:off x="10762" y="7961"/>
                <a:ext cx="3242" cy="1465"/>
              </a:xfrm>
              <a:prstGeom prst="rect">
                <a:avLst/>
              </a:prstGeom>
            </p:spPr>
          </p:pic>
          <p:pic>
            <p:nvPicPr>
              <p:cNvPr id="25" name="图片 24" descr="cf7cf26826ce86bf933611c74926581"/>
              <p:cNvPicPr>
                <a:picLocks noChangeAspect="1"/>
              </p:cNvPicPr>
              <p:nvPr/>
            </p:nvPicPr>
            <p:blipFill>
              <a:blip r:embed="rId3" cstate="print">
                <a:lum contrast="-6000"/>
              </a:blip>
              <a:srcRect l="-462" r="1225" b="27879"/>
              <a:stretch>
                <a:fillRect/>
              </a:stretch>
            </p:blipFill>
            <p:spPr>
              <a:xfrm>
                <a:off x="10003" y="6617"/>
                <a:ext cx="3316" cy="1364"/>
              </a:xfrm>
              <a:prstGeom prst="rect">
                <a:avLst/>
              </a:prstGeom>
            </p:spPr>
          </p:pic>
        </p:grpSp>
        <p:pic>
          <p:nvPicPr>
            <p:cNvPr id="26" name="图片 25" descr="7926499035910e1ad2ebe63aa9e16cf"/>
            <p:cNvPicPr>
              <a:picLocks noChangeAspect="1"/>
            </p:cNvPicPr>
            <p:nvPr/>
          </p:nvPicPr>
          <p:blipFill>
            <a:blip r:embed="rId4" cstate="print">
              <a:lum contrast="-6000"/>
            </a:blip>
            <a:srcRect b="19048"/>
            <a:stretch>
              <a:fillRect/>
            </a:stretch>
          </p:blipFill>
          <p:spPr>
            <a:xfrm>
              <a:off x="13295" y="6610"/>
              <a:ext cx="1563" cy="2835"/>
            </a:xfrm>
            <a:prstGeom prst="rect">
              <a:avLst/>
            </a:prstGeom>
          </p:spPr>
        </p:pic>
        <p:pic>
          <p:nvPicPr>
            <p:cNvPr id="27" name="图片 26" descr="lora阀门控制器ck02"/>
            <p:cNvPicPr>
              <a:picLocks noChangeAspect="1"/>
            </p:cNvPicPr>
            <p:nvPr/>
          </p:nvPicPr>
          <p:blipFill>
            <a:blip r:embed="rId5" cstate="print">
              <a:lum contrast="-6000"/>
            </a:blip>
            <a:srcRect b="17311"/>
            <a:stretch>
              <a:fillRect/>
            </a:stretch>
          </p:blipFill>
          <p:spPr>
            <a:xfrm>
              <a:off x="14854" y="6610"/>
              <a:ext cx="1542" cy="2835"/>
            </a:xfrm>
            <a:prstGeom prst="rect">
              <a:avLst/>
            </a:prstGeom>
          </p:spPr>
        </p:pic>
        <p:pic>
          <p:nvPicPr>
            <p:cNvPr id="23" name="图片 22" descr="lora灌溉-ck05"/>
            <p:cNvPicPr>
              <a:picLocks noChangeAspect="1"/>
            </p:cNvPicPr>
            <p:nvPr/>
          </p:nvPicPr>
          <p:blipFill>
            <a:blip r:embed="rId6" cstate="print">
              <a:lum contrast="-6000"/>
            </a:blip>
            <a:srcRect t="17862"/>
            <a:stretch>
              <a:fillRect/>
            </a:stretch>
          </p:blipFill>
          <p:spPr>
            <a:xfrm rot="5400000">
              <a:off x="8467" y="7154"/>
              <a:ext cx="2835" cy="1747"/>
            </a:xfrm>
            <a:prstGeom prst="rect">
              <a:avLst/>
            </a:prstGeom>
          </p:spPr>
        </p:pic>
      </p:grpSp>
      <p:sp>
        <p:nvSpPr>
          <p:cNvPr id="32" name="矩形 31"/>
          <p:cNvSpPr/>
          <p:nvPr/>
        </p:nvSpPr>
        <p:spPr>
          <a:xfrm>
            <a:off x="0" y="6506210"/>
            <a:ext cx="7858760" cy="76200"/>
          </a:xfrm>
          <a:prstGeom prst="rect">
            <a:avLst/>
          </a:prstGeom>
          <a:solidFill>
            <a:srgbClr val="4BB6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2400" dirty="0">
              <a:solidFill>
                <a:schemeClr val="bg1"/>
              </a:solidFill>
              <a:effectLst>
                <a:outerShdw blurRad="38100" dist="38100" dir="2700000" algn="tl">
                  <a:srgbClr val="000000">
                    <a:alpha val="43137"/>
                  </a:srgbClr>
                </a:outerShdw>
              </a:effectLst>
              <a:latin typeface="仓耳玄三M W05" panose="02020400000000000000" pitchFamily="18" charset="-122"/>
              <a:ea typeface="仓耳玄三M W05" panose="02020400000000000000" pitchFamily="18" charset="-122"/>
            </a:endParaRPr>
          </a:p>
        </p:txBody>
      </p:sp>
      <p:grpSp>
        <p:nvGrpSpPr>
          <p:cNvPr id="35" name="组合 34"/>
          <p:cNvGrpSpPr/>
          <p:nvPr/>
        </p:nvGrpSpPr>
        <p:grpSpPr>
          <a:xfrm>
            <a:off x="11327130" y="6450965"/>
            <a:ext cx="735330" cy="189230"/>
            <a:chOff x="6849035" y="1775011"/>
            <a:chExt cx="1255059" cy="322730"/>
          </a:xfrm>
        </p:grpSpPr>
        <p:sp>
          <p:nvSpPr>
            <p:cNvPr id="36" name="矩形 35"/>
            <p:cNvSpPr/>
            <p:nvPr/>
          </p:nvSpPr>
          <p:spPr>
            <a:xfrm>
              <a:off x="6849035" y="1775011"/>
              <a:ext cx="322730" cy="322730"/>
            </a:xfrm>
            <a:prstGeom prst="rect">
              <a:avLst/>
            </a:prstGeom>
            <a:solidFill>
              <a:srgbClr val="4BB6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b="1"/>
            </a:p>
          </p:txBody>
        </p:sp>
        <p:sp>
          <p:nvSpPr>
            <p:cNvPr id="37" name="矩形 36"/>
            <p:cNvSpPr/>
            <p:nvPr/>
          </p:nvSpPr>
          <p:spPr>
            <a:xfrm>
              <a:off x="7315199" y="1775011"/>
              <a:ext cx="322730" cy="322730"/>
            </a:xfrm>
            <a:prstGeom prst="rect">
              <a:avLst/>
            </a:prstGeom>
            <a:solidFill>
              <a:srgbClr val="3E99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b="1"/>
            </a:p>
          </p:txBody>
        </p:sp>
        <p:sp>
          <p:nvSpPr>
            <p:cNvPr id="38" name="矩形 37"/>
            <p:cNvSpPr/>
            <p:nvPr/>
          </p:nvSpPr>
          <p:spPr>
            <a:xfrm>
              <a:off x="7781364" y="1775011"/>
              <a:ext cx="322730" cy="322730"/>
            </a:xfrm>
            <a:prstGeom prst="rect">
              <a:avLst/>
            </a:prstGeom>
            <a:solidFill>
              <a:srgbClr val="0C80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b="1"/>
            </a:p>
          </p:txBody>
        </p:sp>
      </p:grpSp>
      <p:sp>
        <p:nvSpPr>
          <p:cNvPr id="40" name="PA-矩形 76"/>
          <p:cNvSpPr/>
          <p:nvPr>
            <p:custDataLst>
              <p:tags r:id="rId7"/>
            </p:custDataLst>
          </p:nvPr>
        </p:nvSpPr>
        <p:spPr>
          <a:xfrm>
            <a:off x="8143875" y="6490970"/>
            <a:ext cx="2967355" cy="86995"/>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dirty="0">
              <a:latin typeface="仓耳玄三M W05" panose="02020400000000000000" pitchFamily="18" charset="-122"/>
              <a:ea typeface="仓耳玄三M W05" panose="02020400000000000000" pitchFamily="18" charset="-122"/>
            </a:endParaRPr>
          </a:p>
        </p:txBody>
      </p:sp>
      <p:sp>
        <p:nvSpPr>
          <p:cNvPr id="41" name="TextBox 55"/>
          <p:cNvSpPr txBox="1"/>
          <p:nvPr/>
        </p:nvSpPr>
        <p:spPr>
          <a:xfrm>
            <a:off x="8330565" y="6353175"/>
            <a:ext cx="2593975" cy="328295"/>
          </a:xfrm>
          <a:prstGeom prst="rect">
            <a:avLst/>
          </a:prstGeom>
          <a:noFill/>
        </p:spPr>
        <p:txBody>
          <a:bodyPr wrap="square" lIns="68571" tIns="34285" rIns="68571" bIns="34285" rtlCol="0">
            <a:spAutoFit/>
          </a:bodyPr>
          <a:p>
            <a:pPr algn="dist"/>
            <a:r>
              <a:rPr lang="zh-CN" altLang="en-US" sz="1700"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sym typeface="+mn-lt"/>
              </a:rPr>
              <a:t>科技赋能  精准高</a:t>
            </a:r>
            <a:r>
              <a:rPr lang="zh-CN" altLang="en-US" sz="1700" dirty="0" smtClean="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sym typeface="+mn-lt"/>
              </a:rPr>
              <a:t>效</a:t>
            </a:r>
            <a:endParaRPr lang="zh-CN" altLang="en-US" sz="1700"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sym typeface="+mn-lt"/>
            </a:endParaRPr>
          </a:p>
        </p:txBody>
      </p:sp>
    </p:spTree>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wipe(left)">
                                      <p:cBhvr>
                                        <p:cTn id="7" dur="500"/>
                                        <p:tgtEl>
                                          <p:spTgt spid="34"/>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wipe(left)">
                                      <p:cBhvr>
                                        <p:cTn id="11"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34"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矩形 17"/>
          <p:cNvSpPr/>
          <p:nvPr/>
        </p:nvSpPr>
        <p:spPr>
          <a:xfrm>
            <a:off x="4416425" y="5057775"/>
            <a:ext cx="7172960" cy="960755"/>
          </a:xfrm>
          <a:prstGeom prst="rect">
            <a:avLst/>
          </a:prstGeom>
          <a:solidFill>
            <a:srgbClr val="60A741">
              <a:alpha val="7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pic>
        <p:nvPicPr>
          <p:cNvPr id="17" name="图片 16" descr="😊【控制系统】_首页"/>
          <p:cNvPicPr>
            <a:picLocks noChangeAspect="1"/>
          </p:cNvPicPr>
          <p:nvPr/>
        </p:nvPicPr>
        <p:blipFill>
          <a:blip r:embed="rId1" cstate="print"/>
          <a:stretch>
            <a:fillRect/>
          </a:stretch>
        </p:blipFill>
        <p:spPr>
          <a:xfrm>
            <a:off x="600710" y="1392555"/>
            <a:ext cx="8309610" cy="4202430"/>
          </a:xfrm>
          <a:prstGeom prst="rect">
            <a:avLst/>
          </a:prstGeom>
        </p:spPr>
      </p:pic>
      <p:pic>
        <p:nvPicPr>
          <p:cNvPr id="13" name="图片 12"/>
          <p:cNvPicPr>
            <a:picLocks noChangeAspect="1"/>
          </p:cNvPicPr>
          <p:nvPr/>
        </p:nvPicPr>
        <p:blipFill>
          <a:blip r:embed="rId2" cstate="print"/>
          <a:stretch>
            <a:fillRect/>
          </a:stretch>
        </p:blipFill>
        <p:spPr>
          <a:xfrm>
            <a:off x="7313930" y="942975"/>
            <a:ext cx="4304665" cy="3848735"/>
          </a:xfrm>
          <a:prstGeom prst="rect">
            <a:avLst/>
          </a:prstGeom>
        </p:spPr>
      </p:pic>
      <p:sp>
        <p:nvSpPr>
          <p:cNvPr id="3" name="任意形状 6"/>
          <p:cNvSpPr/>
          <p:nvPr/>
        </p:nvSpPr>
        <p:spPr>
          <a:xfrm>
            <a:off x="1" y="362607"/>
            <a:ext cx="1387365" cy="220717"/>
          </a:xfrm>
          <a:custGeom>
            <a:avLst/>
            <a:gdLst>
              <a:gd name="connsiteX0" fmla="*/ 0 w 1387365"/>
              <a:gd name="connsiteY0" fmla="*/ 0 h 220717"/>
              <a:gd name="connsiteX1" fmla="*/ 1387365 w 1387365"/>
              <a:gd name="connsiteY1" fmla="*/ 0 h 220717"/>
              <a:gd name="connsiteX2" fmla="*/ 1258188 w 1387365"/>
              <a:gd name="connsiteY2" fmla="*/ 220717 h 220717"/>
              <a:gd name="connsiteX3" fmla="*/ 0 w 1387365"/>
              <a:gd name="connsiteY3" fmla="*/ 220717 h 220717"/>
            </a:gdLst>
            <a:ahLst/>
            <a:cxnLst>
              <a:cxn ang="0">
                <a:pos x="connsiteX0" y="connsiteY0"/>
              </a:cxn>
              <a:cxn ang="0">
                <a:pos x="connsiteX1" y="connsiteY1"/>
              </a:cxn>
              <a:cxn ang="0">
                <a:pos x="connsiteX2" y="connsiteY2"/>
              </a:cxn>
              <a:cxn ang="0">
                <a:pos x="connsiteX3" y="connsiteY3"/>
              </a:cxn>
            </a:cxnLst>
            <a:rect l="l" t="t" r="r" b="b"/>
            <a:pathLst>
              <a:path w="1387365" h="220717">
                <a:moveTo>
                  <a:pt x="0" y="0"/>
                </a:moveTo>
                <a:lnTo>
                  <a:pt x="1387365" y="0"/>
                </a:lnTo>
                <a:lnTo>
                  <a:pt x="1258188" y="220717"/>
                </a:lnTo>
                <a:lnTo>
                  <a:pt x="0" y="220717"/>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grpSp>
        <p:nvGrpSpPr>
          <p:cNvPr id="4" name="组 7"/>
          <p:cNvGrpSpPr/>
          <p:nvPr/>
        </p:nvGrpSpPr>
        <p:grpSpPr>
          <a:xfrm flipV="1">
            <a:off x="7858662" y="362607"/>
            <a:ext cx="4333338" cy="220717"/>
            <a:chOff x="7858662" y="362607"/>
            <a:chExt cx="4333338" cy="220717"/>
          </a:xfrm>
        </p:grpSpPr>
        <p:sp>
          <p:nvSpPr>
            <p:cNvPr id="5" name="任意形状 8"/>
            <p:cNvSpPr/>
            <p:nvPr/>
          </p:nvSpPr>
          <p:spPr>
            <a:xfrm flipV="1">
              <a:off x="11462744" y="362607"/>
              <a:ext cx="729256" cy="220717"/>
            </a:xfrm>
            <a:custGeom>
              <a:avLst/>
              <a:gdLst>
                <a:gd name="connsiteX0" fmla="*/ 0 w 729256"/>
                <a:gd name="connsiteY0" fmla="*/ 220717 h 220717"/>
                <a:gd name="connsiteX1" fmla="*/ 729256 w 729256"/>
                <a:gd name="connsiteY1" fmla="*/ 220717 h 220717"/>
                <a:gd name="connsiteX2" fmla="*/ 729256 w 729256"/>
                <a:gd name="connsiteY2" fmla="*/ 0 h 220717"/>
                <a:gd name="connsiteX3" fmla="*/ 129177 w 729256"/>
                <a:gd name="connsiteY3" fmla="*/ 0 h 220717"/>
              </a:gdLst>
              <a:ahLst/>
              <a:cxnLst>
                <a:cxn ang="0">
                  <a:pos x="connsiteX0" y="connsiteY0"/>
                </a:cxn>
                <a:cxn ang="0">
                  <a:pos x="connsiteX1" y="connsiteY1"/>
                </a:cxn>
                <a:cxn ang="0">
                  <a:pos x="connsiteX2" y="connsiteY2"/>
                </a:cxn>
                <a:cxn ang="0">
                  <a:pos x="connsiteX3" y="connsiteY3"/>
                </a:cxn>
              </a:cxnLst>
              <a:rect l="l" t="t" r="r" b="b"/>
              <a:pathLst>
                <a:path w="729256" h="220717">
                  <a:moveTo>
                    <a:pt x="0" y="220717"/>
                  </a:moveTo>
                  <a:lnTo>
                    <a:pt x="729256" y="220717"/>
                  </a:lnTo>
                  <a:lnTo>
                    <a:pt x="729256" y="0"/>
                  </a:lnTo>
                  <a:lnTo>
                    <a:pt x="129177" y="0"/>
                  </a:lnTo>
                  <a:close/>
                </a:path>
              </a:pathLst>
            </a:cu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4" name="平行四边形 13"/>
            <p:cNvSpPr/>
            <p:nvPr/>
          </p:nvSpPr>
          <p:spPr>
            <a:xfrm flipV="1">
              <a:off x="7858662" y="362607"/>
              <a:ext cx="3616043" cy="220717"/>
            </a:xfrm>
            <a:prstGeom prst="parallelogram">
              <a:avLst>
                <a:gd name="adj" fmla="val 58526"/>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grpSp>
      <p:sp>
        <p:nvSpPr>
          <p:cNvPr id="6" name="TextBox 25"/>
          <p:cNvSpPr txBox="1">
            <a:spLocks noChangeArrowheads="1"/>
          </p:cNvSpPr>
          <p:nvPr/>
        </p:nvSpPr>
        <p:spPr bwMode="auto">
          <a:xfrm>
            <a:off x="1579245" y="221615"/>
            <a:ext cx="2510155" cy="4756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sz="2500" b="1" dirty="0">
                <a:solidFill>
                  <a:srgbClr val="0C814C"/>
                </a:solidFill>
                <a:latin typeface="微软雅黑" panose="020B0503020204020204" charset="-122"/>
                <a:ea typeface="微软雅黑" panose="020B0503020204020204" charset="-122"/>
                <a:cs typeface="微软雅黑" panose="020B0503020204020204" charset="-122"/>
              </a:rPr>
              <a:t>智能控制系统</a:t>
            </a:r>
            <a:endParaRPr lang="zh-CN" altLang="en-US" sz="2500" b="1" dirty="0">
              <a:solidFill>
                <a:srgbClr val="0C814C"/>
              </a:solidFill>
              <a:latin typeface="微软雅黑" panose="020B0503020204020204" charset="-122"/>
              <a:ea typeface="微软雅黑" panose="020B0503020204020204" charset="-122"/>
              <a:cs typeface="微软雅黑" panose="020B0503020204020204" charset="-122"/>
            </a:endParaRPr>
          </a:p>
        </p:txBody>
      </p:sp>
      <p:sp>
        <p:nvSpPr>
          <p:cNvPr id="7" name="矩形 6"/>
          <p:cNvSpPr/>
          <p:nvPr/>
        </p:nvSpPr>
        <p:spPr>
          <a:xfrm>
            <a:off x="3811270" y="307975"/>
            <a:ext cx="2577465" cy="311150"/>
          </a:xfrm>
          <a:prstGeom prst="rect">
            <a:avLst/>
          </a:prstGeom>
        </p:spPr>
        <p:txBody>
          <a:bodyPr wrap="square">
            <a:spAutoFit/>
          </a:bodyPr>
          <a:lstStyle/>
          <a:p>
            <a:pPr algn="dist" fontAlgn="auto">
              <a:lnSpc>
                <a:spcPct val="130000"/>
              </a:lnSpc>
            </a:pPr>
            <a:r>
              <a:rPr lang="en-US" sz="1100" dirty="0">
                <a:solidFill>
                  <a:srgbClr val="333F50"/>
                </a:solidFill>
                <a:latin typeface="微软雅黑" panose="020B0503020204020204" charset="-122"/>
                <a:ea typeface="微软雅黑" panose="020B0503020204020204" charset="-122"/>
                <a:cs typeface="Arial" panose="020B0604020202020204" pitchFamily="34" charset="0"/>
                <a:sym typeface="+mn-ea"/>
              </a:rPr>
              <a:t>INTELLIGENT CONTROL SYSTEM</a:t>
            </a:r>
            <a:endParaRPr lang="en-US" sz="1100" dirty="0">
              <a:solidFill>
                <a:srgbClr val="333F50"/>
              </a:solidFill>
              <a:latin typeface="微软雅黑" panose="020B0503020204020204" charset="-122"/>
              <a:ea typeface="微软雅黑" panose="020B0503020204020204" charset="-122"/>
              <a:cs typeface="Arial" panose="020B0604020202020204" pitchFamily="34" charset="0"/>
              <a:sym typeface="+mn-ea"/>
            </a:endParaRPr>
          </a:p>
        </p:txBody>
      </p:sp>
      <p:sp>
        <p:nvSpPr>
          <p:cNvPr id="15" name="矩形 3"/>
          <p:cNvSpPr>
            <a:spLocks noChangeArrowheads="1"/>
          </p:cNvSpPr>
          <p:nvPr/>
        </p:nvSpPr>
        <p:spPr bwMode="auto">
          <a:xfrm>
            <a:off x="1460500" y="4323080"/>
            <a:ext cx="2279015" cy="1739265"/>
          </a:xfrm>
          <a:prstGeom prst="rect">
            <a:avLst/>
          </a:prstGeom>
          <a:solidFill>
            <a:srgbClr val="30681D">
              <a:alpha val="76862"/>
            </a:srgbClr>
          </a:solidFill>
          <a:ln>
            <a:noFill/>
          </a:ln>
        </p:spPr>
        <p:txBody>
          <a:bodyPr lIns="189833" tIns="113900" rIns="189833" bIns="113900" anchor="ctr"/>
          <a:lstStyle>
            <a:lvl1pPr>
              <a:spcBef>
                <a:spcPct val="20000"/>
              </a:spcBef>
              <a:buFont typeface="Arial" panose="020B0604020202020204" pitchFamily="34" charset="0"/>
              <a:buChar char="•"/>
              <a:defRPr sz="3200">
                <a:solidFill>
                  <a:schemeClr val="tx1"/>
                </a:solidFill>
                <a:latin typeface="Arial Narrow" panose="020B0606020202030204" pitchFamily="34" charset="0"/>
                <a:ea typeface="微软雅黑" panose="020B0503020204020204" charset="-122"/>
              </a:defRPr>
            </a:lvl1pPr>
            <a:lvl2pPr marL="742950" indent="-285750">
              <a:spcBef>
                <a:spcPct val="20000"/>
              </a:spcBef>
              <a:buFont typeface="Arial" panose="020B0604020202020204" pitchFamily="34" charset="0"/>
              <a:buChar char="–"/>
              <a:defRPr sz="2800">
                <a:solidFill>
                  <a:schemeClr val="tx1"/>
                </a:solidFill>
                <a:latin typeface="Arial Narrow" panose="020B0606020202030204" pitchFamily="34" charset="0"/>
                <a:ea typeface="微软雅黑" panose="020B0503020204020204" charset="-122"/>
              </a:defRPr>
            </a:lvl2pPr>
            <a:lvl3pPr marL="1143000" indent="-228600">
              <a:spcBef>
                <a:spcPct val="20000"/>
              </a:spcBef>
              <a:buFont typeface="Arial" panose="020B0604020202020204" pitchFamily="34" charset="0"/>
              <a:buChar char="•"/>
              <a:defRPr sz="2400">
                <a:solidFill>
                  <a:schemeClr val="tx1"/>
                </a:solidFill>
                <a:latin typeface="Arial Narrow" panose="020B0606020202030204" pitchFamily="34" charset="0"/>
                <a:ea typeface="微软雅黑" panose="020B0503020204020204" charset="-122"/>
              </a:defRPr>
            </a:lvl3pPr>
            <a:lvl4pPr marL="1600200" indent="-228600">
              <a:spcBef>
                <a:spcPct val="20000"/>
              </a:spcBef>
              <a:buFont typeface="Arial" panose="020B0604020202020204" pitchFamily="34" charset="0"/>
              <a:buChar char="–"/>
              <a:defRPr sz="2000">
                <a:solidFill>
                  <a:schemeClr val="tx1"/>
                </a:solidFill>
                <a:latin typeface="Arial Narrow" panose="020B0606020202030204" pitchFamily="34" charset="0"/>
                <a:ea typeface="微软雅黑" panose="020B0503020204020204" charset="-122"/>
              </a:defRPr>
            </a:lvl4pPr>
            <a:lvl5pPr marL="2057400" indent="-228600">
              <a:spcBef>
                <a:spcPct val="20000"/>
              </a:spcBef>
              <a:buFont typeface="Arial" panose="020B0604020202020204" pitchFamily="34" charset="0"/>
              <a:buChar char="»"/>
              <a:defRPr sz="2000">
                <a:solidFill>
                  <a:schemeClr val="tx1"/>
                </a:solidFill>
                <a:latin typeface="Arial Narrow" panose="020B0606020202030204" pitchFamily="34" charset="0"/>
                <a:ea typeface="微软雅黑" panose="020B050302020402020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charset="-122"/>
              </a:defRPr>
            </a:lvl9pPr>
          </a:lstStyle>
          <a:p>
            <a:pPr indent="0" algn="l" fontAlgn="auto">
              <a:lnSpc>
                <a:spcPct val="140000"/>
              </a:lnSpc>
              <a:spcBef>
                <a:spcPts val="0"/>
              </a:spcBef>
              <a:buNone/>
              <a:defRPr/>
            </a:pPr>
            <a:r>
              <a:rPr lang="en-US" altLang="zh-CN" sz="1100" noProof="0" dirty="0">
                <a:ln>
                  <a:noFill/>
                </a:ln>
                <a:solidFill>
                  <a:schemeClr val="bg1"/>
                </a:solidFill>
                <a:effectLst/>
                <a:uLnTx/>
                <a:uFillTx/>
                <a:latin typeface="微软雅黑" panose="020B0503020204020204" charset="-122"/>
                <a:cs typeface="微软雅黑" panose="020B0503020204020204" charset="-122"/>
                <a:sym typeface="+mn-ea"/>
              </a:rPr>
              <a:t>      </a:t>
            </a:r>
            <a:r>
              <a:rPr lang="zh-CN" altLang="en-US" sz="1100" noProof="0" dirty="0">
                <a:ln>
                  <a:noFill/>
                </a:ln>
                <a:solidFill>
                  <a:schemeClr val="bg1"/>
                </a:solidFill>
                <a:effectLst/>
                <a:uLnTx/>
                <a:uFillTx/>
                <a:latin typeface="微软雅黑" panose="020B0503020204020204" charset="-122"/>
                <a:cs typeface="微软雅黑" panose="020B0503020204020204" charset="-122"/>
                <a:sym typeface="+mn-ea"/>
              </a:rPr>
              <a:t>可以查看到实时状态、远程手动进行控制，还可以设置自动化规则，帮助用户实现远程自动化管理。</a:t>
            </a:r>
            <a:r>
              <a:rPr lang="en-US" altLang="zh-CN" sz="1100" noProof="0" dirty="0">
                <a:ln>
                  <a:noFill/>
                </a:ln>
                <a:solidFill>
                  <a:schemeClr val="bg1"/>
                </a:solidFill>
                <a:effectLst/>
                <a:uLnTx/>
                <a:uFillTx/>
                <a:latin typeface="微软雅黑" panose="020B0503020204020204" charset="-122"/>
                <a:cs typeface="微软雅黑" panose="020B0503020204020204" charset="-122"/>
                <a:sym typeface="+mn-ea"/>
              </a:rPr>
              <a:t> </a:t>
            </a:r>
            <a:endParaRPr lang="en-US" altLang="zh-CN" sz="1100" noProof="0" dirty="0">
              <a:ln>
                <a:noFill/>
              </a:ln>
              <a:solidFill>
                <a:schemeClr val="bg1"/>
              </a:solidFill>
              <a:effectLst/>
              <a:uLnTx/>
              <a:uFillTx/>
              <a:latin typeface="微软雅黑" panose="020B0503020204020204" charset="-122"/>
              <a:cs typeface="微软雅黑" panose="020B0503020204020204" charset="-122"/>
              <a:sym typeface="+mn-ea"/>
            </a:endParaRPr>
          </a:p>
          <a:p>
            <a:pPr indent="0" algn="l" fontAlgn="auto">
              <a:lnSpc>
                <a:spcPct val="140000"/>
              </a:lnSpc>
              <a:spcBef>
                <a:spcPts val="0"/>
              </a:spcBef>
              <a:buNone/>
              <a:defRPr/>
            </a:pPr>
            <a:r>
              <a:rPr lang="en-US" altLang="zh-CN" sz="1100" noProof="0" dirty="0">
                <a:ln>
                  <a:noFill/>
                </a:ln>
                <a:solidFill>
                  <a:schemeClr val="bg1"/>
                </a:solidFill>
                <a:effectLst/>
                <a:uLnTx/>
                <a:uFillTx/>
                <a:latin typeface="微软雅黑" panose="020B0503020204020204" charset="-122"/>
                <a:cs typeface="微软雅黑" panose="020B0503020204020204" charset="-122"/>
                <a:sym typeface="+mn-ea"/>
              </a:rPr>
              <a:t>      </a:t>
            </a:r>
            <a:r>
              <a:rPr lang="zh-CN" altLang="en-US" sz="1100" noProof="0" dirty="0">
                <a:ln>
                  <a:noFill/>
                </a:ln>
                <a:solidFill>
                  <a:schemeClr val="bg1"/>
                </a:solidFill>
                <a:effectLst/>
                <a:uLnTx/>
                <a:uFillTx/>
                <a:latin typeface="微软雅黑" panose="020B0503020204020204" charset="-122"/>
                <a:cs typeface="微软雅黑" panose="020B0503020204020204" charset="-122"/>
                <a:sym typeface="+mn-ea"/>
              </a:rPr>
              <a:t>随时查询和导出历史操作记录，让所有操作都有迹可循。</a:t>
            </a:r>
            <a:endParaRPr lang="en-US" altLang="zh-CN" sz="1100" noProof="0" dirty="0">
              <a:ln>
                <a:noFill/>
              </a:ln>
              <a:solidFill>
                <a:schemeClr val="bg1"/>
              </a:solidFill>
              <a:effectLst/>
              <a:uLnTx/>
              <a:uFillTx/>
              <a:latin typeface="微软雅黑" panose="020B0503020204020204" charset="-122"/>
              <a:cs typeface="微软雅黑" panose="020B0503020204020204" charset="-122"/>
              <a:sym typeface="+mn-ea"/>
            </a:endParaRPr>
          </a:p>
        </p:txBody>
      </p:sp>
      <p:sp>
        <p:nvSpPr>
          <p:cNvPr id="26" name="矩形 25"/>
          <p:cNvSpPr/>
          <p:nvPr/>
        </p:nvSpPr>
        <p:spPr>
          <a:xfrm>
            <a:off x="0" y="6506210"/>
            <a:ext cx="7858760" cy="76200"/>
          </a:xfrm>
          <a:prstGeom prst="rect">
            <a:avLst/>
          </a:prstGeom>
          <a:solidFill>
            <a:srgbClr val="4BB6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2400" dirty="0">
              <a:solidFill>
                <a:schemeClr val="bg1"/>
              </a:solidFill>
              <a:effectLst>
                <a:outerShdw blurRad="38100" dist="38100" dir="2700000" algn="tl">
                  <a:srgbClr val="000000">
                    <a:alpha val="43137"/>
                  </a:srgbClr>
                </a:outerShdw>
              </a:effectLst>
              <a:latin typeface="仓耳玄三M W05" panose="02020400000000000000" pitchFamily="18" charset="-122"/>
              <a:ea typeface="仓耳玄三M W05" panose="02020400000000000000" pitchFamily="18" charset="-122"/>
            </a:endParaRPr>
          </a:p>
        </p:txBody>
      </p:sp>
      <p:grpSp>
        <p:nvGrpSpPr>
          <p:cNvPr id="28" name="组合 27"/>
          <p:cNvGrpSpPr/>
          <p:nvPr/>
        </p:nvGrpSpPr>
        <p:grpSpPr>
          <a:xfrm>
            <a:off x="11327130" y="6450965"/>
            <a:ext cx="735330" cy="189230"/>
            <a:chOff x="6849035" y="1775011"/>
            <a:chExt cx="1255059" cy="322730"/>
          </a:xfrm>
        </p:grpSpPr>
        <p:sp>
          <p:nvSpPr>
            <p:cNvPr id="30" name="矩形 29"/>
            <p:cNvSpPr/>
            <p:nvPr/>
          </p:nvSpPr>
          <p:spPr>
            <a:xfrm>
              <a:off x="6849035" y="1775011"/>
              <a:ext cx="322730" cy="322730"/>
            </a:xfrm>
            <a:prstGeom prst="rect">
              <a:avLst/>
            </a:prstGeom>
            <a:solidFill>
              <a:srgbClr val="4BB6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b="1"/>
            </a:p>
          </p:txBody>
        </p:sp>
        <p:sp>
          <p:nvSpPr>
            <p:cNvPr id="36" name="矩形 35"/>
            <p:cNvSpPr/>
            <p:nvPr/>
          </p:nvSpPr>
          <p:spPr>
            <a:xfrm>
              <a:off x="7315199" y="1775011"/>
              <a:ext cx="322730" cy="322730"/>
            </a:xfrm>
            <a:prstGeom prst="rect">
              <a:avLst/>
            </a:prstGeom>
            <a:solidFill>
              <a:srgbClr val="3E99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b="1"/>
            </a:p>
          </p:txBody>
        </p:sp>
        <p:sp>
          <p:nvSpPr>
            <p:cNvPr id="37" name="矩形 36"/>
            <p:cNvSpPr/>
            <p:nvPr/>
          </p:nvSpPr>
          <p:spPr>
            <a:xfrm>
              <a:off x="7781364" y="1775011"/>
              <a:ext cx="322730" cy="322730"/>
            </a:xfrm>
            <a:prstGeom prst="rect">
              <a:avLst/>
            </a:prstGeom>
            <a:solidFill>
              <a:srgbClr val="0C80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b="1"/>
            </a:p>
          </p:txBody>
        </p:sp>
      </p:grpSp>
      <p:sp>
        <p:nvSpPr>
          <p:cNvPr id="38" name="PA-矩形 76"/>
          <p:cNvSpPr/>
          <p:nvPr>
            <p:custDataLst>
              <p:tags r:id="rId3"/>
            </p:custDataLst>
          </p:nvPr>
        </p:nvSpPr>
        <p:spPr>
          <a:xfrm>
            <a:off x="8143875" y="6490970"/>
            <a:ext cx="2967355" cy="86995"/>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dirty="0">
              <a:latin typeface="仓耳玄三M W05" panose="02020400000000000000" pitchFamily="18" charset="-122"/>
              <a:ea typeface="仓耳玄三M W05" panose="02020400000000000000" pitchFamily="18" charset="-122"/>
            </a:endParaRPr>
          </a:p>
        </p:txBody>
      </p:sp>
      <p:sp>
        <p:nvSpPr>
          <p:cNvPr id="39" name="TextBox 55"/>
          <p:cNvSpPr txBox="1"/>
          <p:nvPr/>
        </p:nvSpPr>
        <p:spPr>
          <a:xfrm>
            <a:off x="8330565" y="6353175"/>
            <a:ext cx="2593975" cy="328295"/>
          </a:xfrm>
          <a:prstGeom prst="rect">
            <a:avLst/>
          </a:prstGeom>
          <a:noFill/>
        </p:spPr>
        <p:txBody>
          <a:bodyPr wrap="square" lIns="68571" tIns="34285" rIns="68571" bIns="34285" rtlCol="0">
            <a:spAutoFit/>
          </a:bodyPr>
          <a:p>
            <a:pPr algn="dist"/>
            <a:r>
              <a:rPr lang="zh-CN" altLang="en-US" sz="1700"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sym typeface="+mn-lt"/>
              </a:rPr>
              <a:t>科技赋能  精准高</a:t>
            </a:r>
            <a:r>
              <a:rPr lang="zh-CN" altLang="en-US" sz="1700" dirty="0" smtClean="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sym typeface="+mn-lt"/>
              </a:rPr>
              <a:t>效</a:t>
            </a:r>
            <a:endParaRPr lang="zh-CN" altLang="en-US" sz="1700"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sym typeface="+mn-lt"/>
            </a:endParaRPr>
          </a:p>
        </p:txBody>
      </p:sp>
    </p:spTree>
    <p:custDataLst>
      <p:tags r:id="rId4"/>
    </p:custDataLst>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blinds(horizontal)">
                                      <p:cBhvr>
                                        <p:cTn id="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bldLvl="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任意多边形: 形状 23"/>
          <p:cNvSpPr/>
          <p:nvPr/>
        </p:nvSpPr>
        <p:spPr>
          <a:xfrm rot="21300000">
            <a:off x="-988695" y="3810000"/>
            <a:ext cx="13967460" cy="4403090"/>
          </a:xfrm>
          <a:custGeom>
            <a:avLst/>
            <a:gdLst>
              <a:gd name="connsiteX0" fmla="*/ 372172 w 9531015"/>
              <a:gd name="connsiteY0" fmla="*/ 2261452 h 4403117"/>
              <a:gd name="connsiteX1" fmla="*/ 372172 w 9531015"/>
              <a:gd name="connsiteY1" fmla="*/ 2203579 h 4403117"/>
              <a:gd name="connsiteX2" fmla="*/ 1078228 w 9531015"/>
              <a:gd name="connsiteY2" fmla="*/ 15964 h 4403117"/>
              <a:gd name="connsiteX3" fmla="*/ 3184820 w 9531015"/>
              <a:gd name="connsiteY3" fmla="*/ 1196581 h 4403117"/>
              <a:gd name="connsiteX4" fmla="*/ 7189661 w 9531015"/>
              <a:gd name="connsiteY4" fmla="*/ 860916 h 4403117"/>
              <a:gd name="connsiteX5" fmla="*/ 9469873 w 9531015"/>
              <a:gd name="connsiteY5" fmla="*/ 3812460 h 4403117"/>
              <a:gd name="connsiteX6" fmla="*/ 4805276 w 9531015"/>
              <a:gd name="connsiteY6" fmla="*/ 4298597 h 4403117"/>
              <a:gd name="connsiteX7" fmla="*/ 314299 w 9531015"/>
              <a:gd name="connsiteY7" fmla="*/ 2435073 h 4403117"/>
              <a:gd name="connsiteX8" fmla="*/ 372172 w 9531015"/>
              <a:gd name="connsiteY8" fmla="*/ 2261452 h 4403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531015" h="4403117">
                <a:moveTo>
                  <a:pt x="372172" y="2261452"/>
                </a:moveTo>
                <a:cubicBezTo>
                  <a:pt x="381818" y="2222870"/>
                  <a:pt x="254496" y="2577827"/>
                  <a:pt x="372172" y="2203579"/>
                </a:cubicBezTo>
                <a:cubicBezTo>
                  <a:pt x="489848" y="1829331"/>
                  <a:pt x="609453" y="183797"/>
                  <a:pt x="1078228" y="15964"/>
                </a:cubicBezTo>
                <a:cubicBezTo>
                  <a:pt x="1547003" y="-151869"/>
                  <a:pt x="2166248" y="1055756"/>
                  <a:pt x="3184820" y="1196581"/>
                </a:cubicBezTo>
                <a:cubicBezTo>
                  <a:pt x="4203392" y="1337406"/>
                  <a:pt x="6142152" y="424936"/>
                  <a:pt x="7189661" y="860916"/>
                </a:cubicBezTo>
                <a:cubicBezTo>
                  <a:pt x="8237170" y="1296896"/>
                  <a:pt x="9867271" y="3239513"/>
                  <a:pt x="9469873" y="3812460"/>
                </a:cubicBezTo>
                <a:cubicBezTo>
                  <a:pt x="9072475" y="4385407"/>
                  <a:pt x="6331205" y="4528161"/>
                  <a:pt x="4805276" y="4298597"/>
                </a:cubicBezTo>
                <a:cubicBezTo>
                  <a:pt x="3279347" y="4069033"/>
                  <a:pt x="1049292" y="2774597"/>
                  <a:pt x="314299" y="2435073"/>
                </a:cubicBezTo>
                <a:cubicBezTo>
                  <a:pt x="-420694" y="2095549"/>
                  <a:pt x="362526" y="2300034"/>
                  <a:pt x="372172" y="2261452"/>
                </a:cubicBezTo>
                <a:close/>
              </a:path>
            </a:pathLst>
          </a:custGeom>
          <a:gradFill>
            <a:gsLst>
              <a:gs pos="0">
                <a:srgbClr val="DFF3E4"/>
              </a:gs>
              <a:gs pos="100000">
                <a:srgbClr val="B8DA9E"/>
              </a:gs>
            </a:gsLst>
            <a:lin ang="108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矩形 5"/>
          <p:cNvSpPr/>
          <p:nvPr/>
        </p:nvSpPr>
        <p:spPr>
          <a:xfrm>
            <a:off x="756920" y="1074420"/>
            <a:ext cx="7307580" cy="1419860"/>
          </a:xfrm>
          <a:prstGeom prst="rect">
            <a:avLst/>
          </a:prstGeom>
        </p:spPr>
        <p:txBody>
          <a:bodyPr wrap="square">
            <a:spAutoFit/>
            <a:scene3d>
              <a:camera prst="orthographicFront"/>
              <a:lightRig rig="threePt" dir="t">
                <a:rot lat="0" lon="0" rev="0"/>
              </a:lightRig>
            </a:scene3d>
            <a:sp3d contourW="12700"/>
          </a:bodyPr>
          <a:lstStyle/>
          <a:p>
            <a:pPr indent="266700">
              <a:lnSpc>
                <a:spcPct val="180000"/>
              </a:lnSpc>
            </a:pPr>
            <a:r>
              <a:rPr sz="120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sym typeface="+mn-ea"/>
              </a:rPr>
              <a:t>在无人监管的情况下，可自动完成诱虫，杀虫，虫体分散，拍照，运输，收集，排水等系统作业，然后利用无线传输技术、物联网技术实时将环境气象和虫害情况上传到</a:t>
            </a:r>
            <a:r>
              <a:rPr lang="en-US" sz="1200">
                <a:latin typeface="微软雅黑" panose="020B0503020204020204" charset="-122"/>
                <a:ea typeface="微软雅黑" panose="020B0503020204020204" charset="-122"/>
                <a:cs typeface="微软雅黑" panose="020B0503020204020204" charset="-122"/>
                <a:sym typeface="+mn-ea"/>
              </a:rPr>
              <a:t>                                                  </a:t>
            </a:r>
            <a:r>
              <a:rPr lang="zh-CN" altLang="en-US" sz="1200"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sym typeface="+mn-ea"/>
              </a:rPr>
              <a:t>。</a:t>
            </a:r>
            <a:endParaRPr lang="zh-CN" altLang="en-US" sz="1200"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sym typeface="+mn-ea"/>
            </a:endParaRPr>
          </a:p>
          <a:p>
            <a:pPr indent="266700">
              <a:lnSpc>
                <a:spcPct val="180000"/>
              </a:lnSpc>
            </a:pPr>
            <a:r>
              <a:rPr lang="zh-CN" sz="120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sym typeface="+mn-ea"/>
              </a:rPr>
              <a:t>远程</a:t>
            </a:r>
            <a:r>
              <a:rPr sz="120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sym typeface="+mn-ea"/>
              </a:rPr>
              <a:t>智能化自动化</a:t>
            </a:r>
            <a:r>
              <a:rPr lang="zh-CN" sz="120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sym typeface="+mn-ea"/>
              </a:rPr>
              <a:t>的</a:t>
            </a:r>
            <a:r>
              <a:rPr sz="120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sym typeface="+mn-ea"/>
              </a:rPr>
              <a:t>虫情信息采集，</a:t>
            </a:r>
            <a:r>
              <a:rPr lang="zh-CN" sz="120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sym typeface="+mn-ea"/>
              </a:rPr>
              <a:t>可</a:t>
            </a:r>
            <a:r>
              <a:rPr sz="120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sym typeface="+mn-ea"/>
              </a:rPr>
              <a:t>为虫害防治措施的制定提供准确的、详细的数据支持</a:t>
            </a:r>
            <a:r>
              <a:rPr lang="zh-CN" sz="120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sym typeface="+mn-ea"/>
              </a:rPr>
              <a:t>，对虫害的发生及发展进行分析和预测，</a:t>
            </a:r>
            <a:r>
              <a:rPr sz="120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sym typeface="+mn-ea"/>
              </a:rPr>
              <a:t>确定病虫害的发生期、发生量，</a:t>
            </a:r>
            <a:r>
              <a:rPr lang="zh-CN" sz="120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sym typeface="+mn-ea"/>
              </a:rPr>
              <a:t>指导</a:t>
            </a:r>
            <a:r>
              <a:rPr sz="120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sym typeface="+mn-ea"/>
              </a:rPr>
              <a:t>种植户科学用</a:t>
            </a:r>
            <a:r>
              <a:rPr lang="zh-CN" sz="120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sym typeface="+mn-ea"/>
              </a:rPr>
              <a:t>药，为现代农业提供服务。</a:t>
            </a:r>
            <a:endParaRPr lang="zh-CN" sz="1200" dirty="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sym typeface="+mn-ea"/>
            </a:endParaRPr>
          </a:p>
        </p:txBody>
      </p:sp>
      <p:sp>
        <p:nvSpPr>
          <p:cNvPr id="3" name="任意形状 6"/>
          <p:cNvSpPr/>
          <p:nvPr/>
        </p:nvSpPr>
        <p:spPr>
          <a:xfrm>
            <a:off x="1" y="362607"/>
            <a:ext cx="1387365" cy="220717"/>
          </a:xfrm>
          <a:custGeom>
            <a:avLst/>
            <a:gdLst>
              <a:gd name="connsiteX0" fmla="*/ 0 w 1387365"/>
              <a:gd name="connsiteY0" fmla="*/ 0 h 220717"/>
              <a:gd name="connsiteX1" fmla="*/ 1387365 w 1387365"/>
              <a:gd name="connsiteY1" fmla="*/ 0 h 220717"/>
              <a:gd name="connsiteX2" fmla="*/ 1258188 w 1387365"/>
              <a:gd name="connsiteY2" fmla="*/ 220717 h 220717"/>
              <a:gd name="connsiteX3" fmla="*/ 0 w 1387365"/>
              <a:gd name="connsiteY3" fmla="*/ 220717 h 220717"/>
            </a:gdLst>
            <a:ahLst/>
            <a:cxnLst>
              <a:cxn ang="0">
                <a:pos x="connsiteX0" y="connsiteY0"/>
              </a:cxn>
              <a:cxn ang="0">
                <a:pos x="connsiteX1" y="connsiteY1"/>
              </a:cxn>
              <a:cxn ang="0">
                <a:pos x="connsiteX2" y="connsiteY2"/>
              </a:cxn>
              <a:cxn ang="0">
                <a:pos x="connsiteX3" y="connsiteY3"/>
              </a:cxn>
            </a:cxnLst>
            <a:rect l="l" t="t" r="r" b="b"/>
            <a:pathLst>
              <a:path w="1387365" h="220717">
                <a:moveTo>
                  <a:pt x="0" y="0"/>
                </a:moveTo>
                <a:lnTo>
                  <a:pt x="1387365" y="0"/>
                </a:lnTo>
                <a:lnTo>
                  <a:pt x="1258188" y="220717"/>
                </a:lnTo>
                <a:lnTo>
                  <a:pt x="0" y="220717"/>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grpSp>
        <p:nvGrpSpPr>
          <p:cNvPr id="4" name="组 7"/>
          <p:cNvGrpSpPr/>
          <p:nvPr/>
        </p:nvGrpSpPr>
        <p:grpSpPr>
          <a:xfrm flipV="1">
            <a:off x="7858662" y="362607"/>
            <a:ext cx="4333338" cy="220717"/>
            <a:chOff x="7858662" y="362607"/>
            <a:chExt cx="4333338" cy="220717"/>
          </a:xfrm>
        </p:grpSpPr>
        <p:sp>
          <p:nvSpPr>
            <p:cNvPr id="5" name="任意形状 8"/>
            <p:cNvSpPr/>
            <p:nvPr/>
          </p:nvSpPr>
          <p:spPr>
            <a:xfrm flipV="1">
              <a:off x="11462744" y="362607"/>
              <a:ext cx="729256" cy="220717"/>
            </a:xfrm>
            <a:custGeom>
              <a:avLst/>
              <a:gdLst>
                <a:gd name="connsiteX0" fmla="*/ 0 w 729256"/>
                <a:gd name="connsiteY0" fmla="*/ 220717 h 220717"/>
                <a:gd name="connsiteX1" fmla="*/ 729256 w 729256"/>
                <a:gd name="connsiteY1" fmla="*/ 220717 h 220717"/>
                <a:gd name="connsiteX2" fmla="*/ 729256 w 729256"/>
                <a:gd name="connsiteY2" fmla="*/ 0 h 220717"/>
                <a:gd name="connsiteX3" fmla="*/ 129177 w 729256"/>
                <a:gd name="connsiteY3" fmla="*/ 0 h 220717"/>
              </a:gdLst>
              <a:ahLst/>
              <a:cxnLst>
                <a:cxn ang="0">
                  <a:pos x="connsiteX0" y="connsiteY0"/>
                </a:cxn>
                <a:cxn ang="0">
                  <a:pos x="connsiteX1" y="connsiteY1"/>
                </a:cxn>
                <a:cxn ang="0">
                  <a:pos x="connsiteX2" y="connsiteY2"/>
                </a:cxn>
                <a:cxn ang="0">
                  <a:pos x="connsiteX3" y="connsiteY3"/>
                </a:cxn>
              </a:cxnLst>
              <a:rect l="l" t="t" r="r" b="b"/>
              <a:pathLst>
                <a:path w="729256" h="220717">
                  <a:moveTo>
                    <a:pt x="0" y="220717"/>
                  </a:moveTo>
                  <a:lnTo>
                    <a:pt x="729256" y="220717"/>
                  </a:lnTo>
                  <a:lnTo>
                    <a:pt x="729256" y="0"/>
                  </a:lnTo>
                  <a:lnTo>
                    <a:pt x="129177" y="0"/>
                  </a:lnTo>
                  <a:close/>
                </a:path>
              </a:pathLst>
            </a:cu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4" name="平行四边形 13"/>
            <p:cNvSpPr/>
            <p:nvPr/>
          </p:nvSpPr>
          <p:spPr>
            <a:xfrm flipV="1">
              <a:off x="7858662" y="362607"/>
              <a:ext cx="3616043" cy="220717"/>
            </a:xfrm>
            <a:prstGeom prst="parallelogram">
              <a:avLst>
                <a:gd name="adj" fmla="val 58526"/>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grpSp>
      <p:grpSp>
        <p:nvGrpSpPr>
          <p:cNvPr id="13" name="组合 12"/>
          <p:cNvGrpSpPr/>
          <p:nvPr/>
        </p:nvGrpSpPr>
        <p:grpSpPr>
          <a:xfrm>
            <a:off x="889635" y="2912110"/>
            <a:ext cx="10499725" cy="3037840"/>
            <a:chOff x="1534" y="4572"/>
            <a:chExt cx="16535" cy="4784"/>
          </a:xfrm>
        </p:grpSpPr>
        <p:pic>
          <p:nvPicPr>
            <p:cNvPr id="100" name="图片 99"/>
            <p:cNvPicPr>
              <a:picLocks noChangeAspect="1"/>
            </p:cNvPicPr>
            <p:nvPr/>
          </p:nvPicPr>
          <p:blipFill>
            <a:blip r:embed="rId1" cstate="print"/>
            <a:stretch>
              <a:fillRect/>
            </a:stretch>
          </p:blipFill>
          <p:spPr>
            <a:xfrm>
              <a:off x="1534" y="4650"/>
              <a:ext cx="4706" cy="4706"/>
            </a:xfrm>
            <a:prstGeom prst="rect">
              <a:avLst/>
            </a:prstGeom>
            <a:noFill/>
            <a:ln w="9525">
              <a:noFill/>
            </a:ln>
          </p:spPr>
        </p:pic>
        <p:pic>
          <p:nvPicPr>
            <p:cNvPr id="101" name="图片 100"/>
            <p:cNvPicPr>
              <a:picLocks noChangeAspect="1"/>
            </p:cNvPicPr>
            <p:nvPr/>
          </p:nvPicPr>
          <p:blipFill>
            <a:blip r:embed="rId2" cstate="print"/>
            <a:stretch>
              <a:fillRect/>
            </a:stretch>
          </p:blipFill>
          <p:spPr>
            <a:xfrm>
              <a:off x="9622" y="4598"/>
              <a:ext cx="4706" cy="4706"/>
            </a:xfrm>
            <a:prstGeom prst="rect">
              <a:avLst/>
            </a:prstGeom>
            <a:noFill/>
            <a:ln w="9525">
              <a:noFill/>
            </a:ln>
          </p:spPr>
        </p:pic>
        <p:pic>
          <p:nvPicPr>
            <p:cNvPr id="102" name="图片 101"/>
            <p:cNvPicPr>
              <a:picLocks noChangeAspect="1"/>
            </p:cNvPicPr>
            <p:nvPr/>
          </p:nvPicPr>
          <p:blipFill>
            <a:blip r:embed="rId3" cstate="print"/>
            <a:stretch>
              <a:fillRect/>
            </a:stretch>
          </p:blipFill>
          <p:spPr>
            <a:xfrm>
              <a:off x="6135" y="4572"/>
              <a:ext cx="4706" cy="4706"/>
            </a:xfrm>
            <a:prstGeom prst="rect">
              <a:avLst/>
            </a:prstGeom>
            <a:noFill/>
            <a:ln w="9525">
              <a:noFill/>
            </a:ln>
          </p:spPr>
        </p:pic>
        <p:pic>
          <p:nvPicPr>
            <p:cNvPr id="104" name="图片 103"/>
            <p:cNvPicPr>
              <a:picLocks noChangeAspect="1"/>
            </p:cNvPicPr>
            <p:nvPr/>
          </p:nvPicPr>
          <p:blipFill>
            <a:blip r:embed="rId4" cstate="print"/>
            <a:stretch>
              <a:fillRect/>
            </a:stretch>
          </p:blipFill>
          <p:spPr>
            <a:xfrm>
              <a:off x="13535" y="4748"/>
              <a:ext cx="4535" cy="4535"/>
            </a:xfrm>
            <a:prstGeom prst="rect">
              <a:avLst/>
            </a:prstGeom>
            <a:noFill/>
            <a:ln w="9525">
              <a:noFill/>
            </a:ln>
          </p:spPr>
        </p:pic>
      </p:grpSp>
      <p:sp>
        <p:nvSpPr>
          <p:cNvPr id="24" name="TextBox 25"/>
          <p:cNvSpPr txBox="1">
            <a:spLocks noChangeArrowheads="1"/>
          </p:cNvSpPr>
          <p:nvPr/>
        </p:nvSpPr>
        <p:spPr bwMode="auto">
          <a:xfrm>
            <a:off x="1579245" y="221615"/>
            <a:ext cx="2510155" cy="4756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sz="2500" b="1" dirty="0">
                <a:solidFill>
                  <a:srgbClr val="0C814C"/>
                </a:solidFill>
                <a:latin typeface="微软雅黑" panose="020B0503020204020204" charset="-122"/>
                <a:ea typeface="微软雅黑" panose="020B0503020204020204" charset="-122"/>
                <a:cs typeface="微软雅黑" panose="020B0503020204020204" charset="-122"/>
              </a:rPr>
              <a:t>虫情监</a:t>
            </a:r>
            <a:r>
              <a:rPr lang="zh-CN" altLang="en-US" sz="2500" b="1" dirty="0" smtClean="0">
                <a:solidFill>
                  <a:srgbClr val="0C814C"/>
                </a:solidFill>
                <a:latin typeface="微软雅黑" panose="020B0503020204020204" charset="-122"/>
                <a:ea typeface="微软雅黑" panose="020B0503020204020204" charset="-122"/>
                <a:cs typeface="微软雅黑" panose="020B0503020204020204" charset="-122"/>
              </a:rPr>
              <a:t>测设备</a:t>
            </a:r>
            <a:endParaRPr lang="zh-CN" altLang="en-US" sz="2500" b="1" dirty="0">
              <a:solidFill>
                <a:srgbClr val="0C814C"/>
              </a:solidFill>
              <a:latin typeface="微软雅黑" panose="020B0503020204020204" charset="-122"/>
              <a:ea typeface="微软雅黑" panose="020B0503020204020204" charset="-122"/>
              <a:cs typeface="微软雅黑" panose="020B0503020204020204" charset="-122"/>
            </a:endParaRPr>
          </a:p>
        </p:txBody>
      </p:sp>
      <p:sp>
        <p:nvSpPr>
          <p:cNvPr id="25" name="矩形 24"/>
          <p:cNvSpPr/>
          <p:nvPr/>
        </p:nvSpPr>
        <p:spPr>
          <a:xfrm>
            <a:off x="3811270" y="307975"/>
            <a:ext cx="2577465" cy="311150"/>
          </a:xfrm>
          <a:prstGeom prst="rect">
            <a:avLst/>
          </a:prstGeom>
        </p:spPr>
        <p:txBody>
          <a:bodyPr wrap="square">
            <a:spAutoFit/>
          </a:bodyPr>
          <a:lstStyle/>
          <a:p>
            <a:pPr algn="dist" fontAlgn="auto">
              <a:lnSpc>
                <a:spcPct val="130000"/>
              </a:lnSpc>
            </a:pPr>
            <a:r>
              <a:rPr lang="en-US" sz="1100" dirty="0">
                <a:solidFill>
                  <a:srgbClr val="333F50"/>
                </a:solidFill>
                <a:latin typeface="微软雅黑" panose="020B0503020204020204" charset="-122"/>
                <a:ea typeface="微软雅黑" panose="020B0503020204020204" charset="-122"/>
                <a:cs typeface="Arial" panose="020B0604020202020204" pitchFamily="34" charset="0"/>
                <a:sym typeface="+mn-ea"/>
              </a:rPr>
              <a:t>INSECT MONITORING EQUIPMENT</a:t>
            </a:r>
            <a:endParaRPr lang="en-US" sz="1100" dirty="0">
              <a:solidFill>
                <a:srgbClr val="333F50"/>
              </a:solidFill>
              <a:latin typeface="微软雅黑" panose="020B0503020204020204" charset="-122"/>
              <a:ea typeface="微软雅黑" panose="020B0503020204020204" charset="-122"/>
              <a:cs typeface="Arial" panose="020B0604020202020204" pitchFamily="34" charset="0"/>
              <a:sym typeface="+mn-ea"/>
            </a:endParaRPr>
          </a:p>
        </p:txBody>
      </p:sp>
      <p:grpSp>
        <p:nvGrpSpPr>
          <p:cNvPr id="27" name="PA-组合 7"/>
          <p:cNvGrpSpPr/>
          <p:nvPr>
            <p:custDataLst>
              <p:tags r:id="rId5"/>
            </p:custDataLst>
          </p:nvPr>
        </p:nvGrpSpPr>
        <p:grpSpPr>
          <a:xfrm>
            <a:off x="8589328" y="1216661"/>
            <a:ext cx="306000" cy="306000"/>
            <a:chOff x="1974562" y="-1313014"/>
            <a:chExt cx="990600" cy="990600"/>
          </a:xfrm>
        </p:grpSpPr>
        <p:sp>
          <p:nvSpPr>
            <p:cNvPr id="28" name="PA-椭圆 9"/>
            <p:cNvSpPr/>
            <p:nvPr>
              <p:custDataLst>
                <p:tags r:id="rId6"/>
              </p:custDataLst>
            </p:nvPr>
          </p:nvSpPr>
          <p:spPr>
            <a:xfrm>
              <a:off x="1974562" y="-1313014"/>
              <a:ext cx="990600" cy="9906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gradFill>
                  <a:gsLst>
                    <a:gs pos="0">
                      <a:srgbClr val="BAA781"/>
                    </a:gs>
                    <a:gs pos="100000">
                      <a:srgbClr val="E4DACA"/>
                    </a:gs>
                  </a:gsLst>
                  <a:lin ang="0" scaled="1"/>
                </a:gradFill>
              </a:endParaRPr>
            </a:p>
          </p:txBody>
        </p:sp>
        <p:sp>
          <p:nvSpPr>
            <p:cNvPr id="29" name="PA-燕尾形 17"/>
            <p:cNvSpPr/>
            <p:nvPr>
              <p:custDataLst>
                <p:tags r:id="rId7"/>
              </p:custDataLst>
            </p:nvPr>
          </p:nvSpPr>
          <p:spPr>
            <a:xfrm>
              <a:off x="2332412" y="-1064066"/>
              <a:ext cx="348311" cy="492702"/>
            </a:xfrm>
            <a:prstGeom prst="chevron">
              <a:avLst>
                <a:gd name="adj" fmla="val 57245"/>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gradFill>
                  <a:gsLst>
                    <a:gs pos="0">
                      <a:srgbClr val="BAA781"/>
                    </a:gs>
                    <a:gs pos="100000">
                      <a:srgbClr val="E4DACA"/>
                    </a:gs>
                  </a:gsLst>
                  <a:lin ang="0" scaled="1"/>
                </a:gradFill>
              </a:endParaRPr>
            </a:p>
          </p:txBody>
        </p:sp>
      </p:grpSp>
      <p:sp>
        <p:nvSpPr>
          <p:cNvPr id="32" name="文本框 31"/>
          <p:cNvSpPr txBox="1"/>
          <p:nvPr/>
        </p:nvSpPr>
        <p:spPr>
          <a:xfrm>
            <a:off x="9026525" y="1092200"/>
            <a:ext cx="2502535" cy="1369695"/>
          </a:xfrm>
          <a:prstGeom prst="rect">
            <a:avLst/>
          </a:prstGeom>
          <a:noFill/>
        </p:spPr>
        <p:txBody>
          <a:bodyPr wrap="square" rtlCol="0" anchor="t">
            <a:spAutoFit/>
          </a:bodyPr>
          <a:lstStyle/>
          <a:p>
            <a:pPr indent="0" fontAlgn="auto">
              <a:lnSpc>
                <a:spcPct val="160000"/>
              </a:lnSpc>
            </a:pPr>
            <a:r>
              <a:rPr lang="zh-CN" altLang="en-US" sz="1600" b="1" dirty="0">
                <a:solidFill>
                  <a:srgbClr val="0D8F53"/>
                </a:solidFill>
                <a:latin typeface="微软雅黑" panose="020B0503020204020204" charset="-122"/>
                <a:ea typeface="微软雅黑" panose="020B0503020204020204" charset="-122"/>
                <a:cs typeface="微软雅黑" panose="020B0503020204020204" charset="-122"/>
                <a:sym typeface="+mn-ea"/>
              </a:rPr>
              <a:t>可广泛使用于</a:t>
            </a:r>
            <a:r>
              <a:rPr lang="en-US" altLang="zh-CN" sz="1400" b="1" dirty="0">
                <a:solidFill>
                  <a:srgbClr val="0D8F53"/>
                </a:solidFill>
                <a:latin typeface="微软雅黑" panose="020B0503020204020204" charset="-122"/>
                <a:ea typeface="微软雅黑" panose="020B0503020204020204" charset="-122"/>
                <a:cs typeface="微软雅黑" panose="020B0503020204020204" charset="-122"/>
                <a:sym typeface="+mn-ea"/>
              </a:rPr>
              <a:t> </a:t>
            </a:r>
            <a:endParaRPr lang="en-US" altLang="zh-CN" sz="1400" b="1" dirty="0">
              <a:solidFill>
                <a:srgbClr val="0D8F53"/>
              </a:solidFill>
              <a:latin typeface="微软雅黑" panose="020B0503020204020204" charset="-122"/>
              <a:ea typeface="微软雅黑" panose="020B0503020204020204" charset="-122"/>
              <a:cs typeface="微软雅黑" panose="020B0503020204020204" charset="-122"/>
              <a:sym typeface="+mn-ea"/>
            </a:endParaRPr>
          </a:p>
          <a:p>
            <a:pPr indent="0" fontAlgn="auto">
              <a:lnSpc>
                <a:spcPct val="160000"/>
              </a:lnSpc>
            </a:pPr>
            <a:r>
              <a:rPr lang="zh-CN" altLang="en-US" sz="1200" dirty="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sym typeface="+mn-ea"/>
              </a:rPr>
              <a:t>农业、林业、牧业、蔬菜、烟草、茶叶、药材、园林、果园、城镇绿化、检疫等领域</a:t>
            </a:r>
            <a:endParaRPr lang="zh-CN" altLang="en-US" sz="1200" dirty="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sym typeface="+mn-ea"/>
            </a:endParaRPr>
          </a:p>
        </p:txBody>
      </p:sp>
      <p:sp>
        <p:nvSpPr>
          <p:cNvPr id="22" name="文本框 21"/>
          <p:cNvSpPr txBox="1"/>
          <p:nvPr/>
        </p:nvSpPr>
        <p:spPr>
          <a:xfrm>
            <a:off x="5210810" y="1494155"/>
            <a:ext cx="2371090" cy="321945"/>
          </a:xfrm>
          <a:prstGeom prst="rect">
            <a:avLst/>
          </a:prstGeom>
          <a:noFill/>
        </p:spPr>
        <p:txBody>
          <a:bodyPr wrap="square" rtlCol="0" anchor="t">
            <a:spAutoFit/>
          </a:bodyPr>
          <a:lstStyle/>
          <a:p>
            <a:pPr algn="dist"/>
            <a:r>
              <a:rPr lang="zh-CN" altLang="en-US" sz="1500" dirty="0">
                <a:solidFill>
                  <a:srgbClr val="0D8F53"/>
                </a:solidFill>
                <a:latin typeface="微软雅黑" panose="020B0503020204020204" charset="-122"/>
                <a:ea typeface="微软雅黑" panose="020B0503020204020204" charset="-122"/>
                <a:sym typeface="+mn-ea"/>
              </a:rPr>
              <a:t>【智慧农业大数据平台】</a:t>
            </a:r>
            <a:endParaRPr lang="zh-CN" altLang="en-US" sz="1500" dirty="0">
              <a:solidFill>
                <a:srgbClr val="0D8F53"/>
              </a:solidFill>
              <a:latin typeface="微软雅黑" panose="020B0503020204020204" charset="-122"/>
              <a:ea typeface="微软雅黑" panose="020B0503020204020204" charset="-122"/>
              <a:sym typeface="+mn-ea"/>
            </a:endParaRPr>
          </a:p>
        </p:txBody>
      </p:sp>
      <p:sp>
        <p:nvSpPr>
          <p:cNvPr id="26" name="矩形 25"/>
          <p:cNvSpPr/>
          <p:nvPr/>
        </p:nvSpPr>
        <p:spPr>
          <a:xfrm>
            <a:off x="0" y="6506210"/>
            <a:ext cx="7858760" cy="76200"/>
          </a:xfrm>
          <a:prstGeom prst="rect">
            <a:avLst/>
          </a:prstGeom>
          <a:solidFill>
            <a:srgbClr val="4BB6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2400" dirty="0">
              <a:solidFill>
                <a:schemeClr val="bg1"/>
              </a:solidFill>
              <a:effectLst>
                <a:outerShdw blurRad="38100" dist="38100" dir="2700000" algn="tl">
                  <a:srgbClr val="000000">
                    <a:alpha val="43137"/>
                  </a:srgbClr>
                </a:outerShdw>
              </a:effectLst>
              <a:latin typeface="仓耳玄三M W05" panose="02020400000000000000" pitchFamily="18" charset="-122"/>
              <a:ea typeface="仓耳玄三M W05" panose="02020400000000000000" pitchFamily="18" charset="-122"/>
            </a:endParaRPr>
          </a:p>
        </p:txBody>
      </p:sp>
      <p:grpSp>
        <p:nvGrpSpPr>
          <p:cNvPr id="30" name="组合 29"/>
          <p:cNvGrpSpPr/>
          <p:nvPr/>
        </p:nvGrpSpPr>
        <p:grpSpPr>
          <a:xfrm>
            <a:off x="11327130" y="6450965"/>
            <a:ext cx="735330" cy="189230"/>
            <a:chOff x="6849035" y="1775011"/>
            <a:chExt cx="1255059" cy="322730"/>
          </a:xfrm>
        </p:grpSpPr>
        <p:sp>
          <p:nvSpPr>
            <p:cNvPr id="31" name="矩形 30"/>
            <p:cNvSpPr/>
            <p:nvPr/>
          </p:nvSpPr>
          <p:spPr>
            <a:xfrm>
              <a:off x="6849035" y="1775011"/>
              <a:ext cx="322730" cy="322730"/>
            </a:xfrm>
            <a:prstGeom prst="rect">
              <a:avLst/>
            </a:prstGeom>
            <a:solidFill>
              <a:srgbClr val="4BB6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b="1"/>
            </a:p>
          </p:txBody>
        </p:sp>
        <p:sp>
          <p:nvSpPr>
            <p:cNvPr id="33" name="矩形 32"/>
            <p:cNvSpPr/>
            <p:nvPr/>
          </p:nvSpPr>
          <p:spPr>
            <a:xfrm>
              <a:off x="7315199" y="1775011"/>
              <a:ext cx="322730" cy="322730"/>
            </a:xfrm>
            <a:prstGeom prst="rect">
              <a:avLst/>
            </a:prstGeom>
            <a:solidFill>
              <a:srgbClr val="3E99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b="1"/>
            </a:p>
          </p:txBody>
        </p:sp>
        <p:sp>
          <p:nvSpPr>
            <p:cNvPr id="34" name="矩形 33"/>
            <p:cNvSpPr/>
            <p:nvPr/>
          </p:nvSpPr>
          <p:spPr>
            <a:xfrm>
              <a:off x="7781364" y="1775011"/>
              <a:ext cx="322730" cy="322730"/>
            </a:xfrm>
            <a:prstGeom prst="rect">
              <a:avLst/>
            </a:prstGeom>
            <a:solidFill>
              <a:srgbClr val="0C80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b="1"/>
            </a:p>
          </p:txBody>
        </p:sp>
      </p:grpSp>
      <p:sp>
        <p:nvSpPr>
          <p:cNvPr id="35" name="PA-矩形 76"/>
          <p:cNvSpPr/>
          <p:nvPr>
            <p:custDataLst>
              <p:tags r:id="rId8"/>
            </p:custDataLst>
          </p:nvPr>
        </p:nvSpPr>
        <p:spPr>
          <a:xfrm>
            <a:off x="8143875" y="6490970"/>
            <a:ext cx="2967355" cy="86995"/>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dirty="0">
              <a:latin typeface="仓耳玄三M W05" panose="02020400000000000000" pitchFamily="18" charset="-122"/>
              <a:ea typeface="仓耳玄三M W05" panose="02020400000000000000" pitchFamily="18" charset="-122"/>
            </a:endParaRPr>
          </a:p>
        </p:txBody>
      </p:sp>
      <p:sp>
        <p:nvSpPr>
          <p:cNvPr id="36" name="TextBox 55"/>
          <p:cNvSpPr txBox="1"/>
          <p:nvPr/>
        </p:nvSpPr>
        <p:spPr>
          <a:xfrm>
            <a:off x="8330565" y="6353175"/>
            <a:ext cx="2593975" cy="328295"/>
          </a:xfrm>
          <a:prstGeom prst="rect">
            <a:avLst/>
          </a:prstGeom>
          <a:noFill/>
        </p:spPr>
        <p:txBody>
          <a:bodyPr wrap="square" lIns="68571" tIns="34285" rIns="68571" bIns="34285" rtlCol="0">
            <a:spAutoFit/>
          </a:bodyPr>
          <a:p>
            <a:pPr algn="dist"/>
            <a:r>
              <a:rPr lang="zh-CN" altLang="en-US" sz="1700"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sym typeface="+mn-lt"/>
              </a:rPr>
              <a:t>科技赋能  精准高</a:t>
            </a:r>
            <a:r>
              <a:rPr lang="zh-CN" altLang="en-US" sz="1700" dirty="0" smtClean="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sym typeface="+mn-lt"/>
              </a:rPr>
              <a:t>效</a:t>
            </a:r>
            <a:endParaRPr lang="zh-CN" altLang="en-US" sz="1700"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sym typeface="+mn-lt"/>
            </a:endParaRPr>
          </a:p>
        </p:txBody>
      </p:sp>
    </p:spTree>
    <p:custDataLst>
      <p:tags r:id="rId9"/>
    </p:custDataLst>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矩形 3"/>
          <p:cNvSpPr>
            <a:spLocks noChangeArrowheads="1"/>
          </p:cNvSpPr>
          <p:nvPr/>
        </p:nvSpPr>
        <p:spPr bwMode="auto">
          <a:xfrm>
            <a:off x="10864893" y="858694"/>
            <a:ext cx="996896" cy="1521767"/>
          </a:xfrm>
          <a:prstGeom prst="rect">
            <a:avLst/>
          </a:prstGeom>
          <a:solidFill>
            <a:srgbClr val="BADE7E">
              <a:alpha val="76862"/>
            </a:srgbClr>
          </a:solidFill>
          <a:ln>
            <a:noFill/>
          </a:ln>
        </p:spPr>
        <p:txBody>
          <a:bodyPr lIns="189833" tIns="113900" rIns="189833" bIns="113900" anchor="ctr"/>
          <a:lstStyle>
            <a:lvl1pPr>
              <a:spcBef>
                <a:spcPct val="20000"/>
              </a:spcBef>
              <a:buFont typeface="Arial" panose="020B0604020202020204" pitchFamily="34" charset="0"/>
              <a:buChar char="•"/>
              <a:defRPr sz="3200">
                <a:solidFill>
                  <a:schemeClr val="tx1"/>
                </a:solidFill>
                <a:latin typeface="Arial Narrow" panose="020B0606020202030204" pitchFamily="34" charset="0"/>
                <a:ea typeface="微软雅黑" panose="020B0503020204020204" charset="-122"/>
              </a:defRPr>
            </a:lvl1pPr>
            <a:lvl2pPr marL="742950" indent="-285750">
              <a:spcBef>
                <a:spcPct val="20000"/>
              </a:spcBef>
              <a:buFont typeface="Arial" panose="020B0604020202020204" pitchFamily="34" charset="0"/>
              <a:buChar char="–"/>
              <a:defRPr sz="2800">
                <a:solidFill>
                  <a:schemeClr val="tx1"/>
                </a:solidFill>
                <a:latin typeface="Arial Narrow" panose="020B0606020202030204" pitchFamily="34" charset="0"/>
                <a:ea typeface="微软雅黑" panose="020B0503020204020204" charset="-122"/>
              </a:defRPr>
            </a:lvl2pPr>
            <a:lvl3pPr marL="1143000" indent="-228600">
              <a:spcBef>
                <a:spcPct val="20000"/>
              </a:spcBef>
              <a:buFont typeface="Arial" panose="020B0604020202020204" pitchFamily="34" charset="0"/>
              <a:buChar char="•"/>
              <a:defRPr sz="2400">
                <a:solidFill>
                  <a:schemeClr val="tx1"/>
                </a:solidFill>
                <a:latin typeface="Arial Narrow" panose="020B0606020202030204" pitchFamily="34" charset="0"/>
                <a:ea typeface="微软雅黑" panose="020B0503020204020204" charset="-122"/>
              </a:defRPr>
            </a:lvl3pPr>
            <a:lvl4pPr marL="1600200" indent="-228600">
              <a:spcBef>
                <a:spcPct val="20000"/>
              </a:spcBef>
              <a:buFont typeface="Arial" panose="020B0604020202020204" pitchFamily="34" charset="0"/>
              <a:buChar char="–"/>
              <a:defRPr sz="2000">
                <a:solidFill>
                  <a:schemeClr val="tx1"/>
                </a:solidFill>
                <a:latin typeface="Arial Narrow" panose="020B0606020202030204" pitchFamily="34" charset="0"/>
                <a:ea typeface="微软雅黑" panose="020B0503020204020204" charset="-122"/>
              </a:defRPr>
            </a:lvl4pPr>
            <a:lvl5pPr marL="2057400" indent="-228600">
              <a:spcBef>
                <a:spcPct val="20000"/>
              </a:spcBef>
              <a:buFont typeface="Arial" panose="020B0604020202020204" pitchFamily="34" charset="0"/>
              <a:buChar char="»"/>
              <a:defRPr sz="2000">
                <a:solidFill>
                  <a:schemeClr val="tx1"/>
                </a:solidFill>
                <a:latin typeface="Arial Narrow" panose="020B0606020202030204" pitchFamily="34" charset="0"/>
                <a:ea typeface="微软雅黑" panose="020B050302020402020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charset="-122"/>
              </a:defRPr>
            </a:lvl9pPr>
          </a:lstStyle>
          <a:p>
            <a:pPr algn="just">
              <a:lnSpc>
                <a:spcPct val="150000"/>
              </a:lnSpc>
              <a:spcBef>
                <a:spcPts val="0"/>
              </a:spcBef>
              <a:spcAft>
                <a:spcPts val="0"/>
              </a:spcAft>
              <a:buNone/>
            </a:pPr>
            <a:endParaRPr lang="en-US" altLang="zh-CN" sz="1200" b="1" dirty="0">
              <a:solidFill>
                <a:schemeClr val="bg1"/>
              </a:solidFill>
              <a:latin typeface="思源黑体 Normal" panose="020B0400000000000000" pitchFamily="34" charset="-122"/>
              <a:ea typeface="思源黑体 Normal" panose="020B0400000000000000" pitchFamily="34" charset="-122"/>
              <a:cs typeface="+mn-ea"/>
              <a:sym typeface="+mn-lt"/>
            </a:endParaRPr>
          </a:p>
        </p:txBody>
      </p:sp>
      <p:pic>
        <p:nvPicPr>
          <p:cNvPr id="31" name="图片 30" descr="😊【图片查询分析】_首页"/>
          <p:cNvPicPr>
            <a:picLocks noChangeAspect="1"/>
          </p:cNvPicPr>
          <p:nvPr/>
        </p:nvPicPr>
        <p:blipFill>
          <a:blip r:embed="rId1" cstate="print"/>
          <a:stretch>
            <a:fillRect/>
          </a:stretch>
        </p:blipFill>
        <p:spPr>
          <a:xfrm>
            <a:off x="5412105" y="858520"/>
            <a:ext cx="6188075" cy="3126740"/>
          </a:xfrm>
          <a:prstGeom prst="rect">
            <a:avLst/>
          </a:prstGeom>
        </p:spPr>
      </p:pic>
      <p:sp>
        <p:nvSpPr>
          <p:cNvPr id="3" name="任意形状 6"/>
          <p:cNvSpPr/>
          <p:nvPr/>
        </p:nvSpPr>
        <p:spPr>
          <a:xfrm>
            <a:off x="1" y="362607"/>
            <a:ext cx="1387365" cy="220717"/>
          </a:xfrm>
          <a:custGeom>
            <a:avLst/>
            <a:gdLst>
              <a:gd name="connsiteX0" fmla="*/ 0 w 1387365"/>
              <a:gd name="connsiteY0" fmla="*/ 0 h 220717"/>
              <a:gd name="connsiteX1" fmla="*/ 1387365 w 1387365"/>
              <a:gd name="connsiteY1" fmla="*/ 0 h 220717"/>
              <a:gd name="connsiteX2" fmla="*/ 1258188 w 1387365"/>
              <a:gd name="connsiteY2" fmla="*/ 220717 h 220717"/>
              <a:gd name="connsiteX3" fmla="*/ 0 w 1387365"/>
              <a:gd name="connsiteY3" fmla="*/ 220717 h 220717"/>
            </a:gdLst>
            <a:ahLst/>
            <a:cxnLst>
              <a:cxn ang="0">
                <a:pos x="connsiteX0" y="connsiteY0"/>
              </a:cxn>
              <a:cxn ang="0">
                <a:pos x="connsiteX1" y="connsiteY1"/>
              </a:cxn>
              <a:cxn ang="0">
                <a:pos x="connsiteX2" y="connsiteY2"/>
              </a:cxn>
              <a:cxn ang="0">
                <a:pos x="connsiteX3" y="connsiteY3"/>
              </a:cxn>
            </a:cxnLst>
            <a:rect l="l" t="t" r="r" b="b"/>
            <a:pathLst>
              <a:path w="1387365" h="220717">
                <a:moveTo>
                  <a:pt x="0" y="0"/>
                </a:moveTo>
                <a:lnTo>
                  <a:pt x="1387365" y="0"/>
                </a:lnTo>
                <a:lnTo>
                  <a:pt x="1258188" y="220717"/>
                </a:lnTo>
                <a:lnTo>
                  <a:pt x="0" y="220717"/>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grpSp>
        <p:nvGrpSpPr>
          <p:cNvPr id="4" name="组 7"/>
          <p:cNvGrpSpPr/>
          <p:nvPr/>
        </p:nvGrpSpPr>
        <p:grpSpPr>
          <a:xfrm flipV="1">
            <a:off x="7858662" y="362607"/>
            <a:ext cx="4333338" cy="220717"/>
            <a:chOff x="7858662" y="362607"/>
            <a:chExt cx="4333338" cy="220717"/>
          </a:xfrm>
        </p:grpSpPr>
        <p:sp>
          <p:nvSpPr>
            <p:cNvPr id="5" name="任意形状 8"/>
            <p:cNvSpPr/>
            <p:nvPr/>
          </p:nvSpPr>
          <p:spPr>
            <a:xfrm flipV="1">
              <a:off x="11462744" y="362607"/>
              <a:ext cx="729256" cy="220717"/>
            </a:xfrm>
            <a:custGeom>
              <a:avLst/>
              <a:gdLst>
                <a:gd name="connsiteX0" fmla="*/ 0 w 729256"/>
                <a:gd name="connsiteY0" fmla="*/ 220717 h 220717"/>
                <a:gd name="connsiteX1" fmla="*/ 729256 w 729256"/>
                <a:gd name="connsiteY1" fmla="*/ 220717 h 220717"/>
                <a:gd name="connsiteX2" fmla="*/ 729256 w 729256"/>
                <a:gd name="connsiteY2" fmla="*/ 0 h 220717"/>
                <a:gd name="connsiteX3" fmla="*/ 129177 w 729256"/>
                <a:gd name="connsiteY3" fmla="*/ 0 h 220717"/>
              </a:gdLst>
              <a:ahLst/>
              <a:cxnLst>
                <a:cxn ang="0">
                  <a:pos x="connsiteX0" y="connsiteY0"/>
                </a:cxn>
                <a:cxn ang="0">
                  <a:pos x="connsiteX1" y="connsiteY1"/>
                </a:cxn>
                <a:cxn ang="0">
                  <a:pos x="connsiteX2" y="connsiteY2"/>
                </a:cxn>
                <a:cxn ang="0">
                  <a:pos x="connsiteX3" y="connsiteY3"/>
                </a:cxn>
              </a:cxnLst>
              <a:rect l="l" t="t" r="r" b="b"/>
              <a:pathLst>
                <a:path w="729256" h="220717">
                  <a:moveTo>
                    <a:pt x="0" y="220717"/>
                  </a:moveTo>
                  <a:lnTo>
                    <a:pt x="729256" y="220717"/>
                  </a:lnTo>
                  <a:lnTo>
                    <a:pt x="729256" y="0"/>
                  </a:lnTo>
                  <a:lnTo>
                    <a:pt x="129177" y="0"/>
                  </a:lnTo>
                  <a:close/>
                </a:path>
              </a:pathLst>
            </a:cu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4" name="平行四边形 13"/>
            <p:cNvSpPr/>
            <p:nvPr/>
          </p:nvSpPr>
          <p:spPr>
            <a:xfrm flipV="1">
              <a:off x="7858662" y="362607"/>
              <a:ext cx="3616043" cy="220717"/>
            </a:xfrm>
            <a:prstGeom prst="parallelogram">
              <a:avLst>
                <a:gd name="adj" fmla="val 58526"/>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grpSp>
      <p:sp>
        <p:nvSpPr>
          <p:cNvPr id="18" name="矩形 3"/>
          <p:cNvSpPr>
            <a:spLocks noChangeArrowheads="1"/>
          </p:cNvSpPr>
          <p:nvPr/>
        </p:nvSpPr>
        <p:spPr bwMode="auto">
          <a:xfrm>
            <a:off x="368935" y="3768090"/>
            <a:ext cx="1937385" cy="2433955"/>
          </a:xfrm>
          <a:prstGeom prst="rect">
            <a:avLst/>
          </a:prstGeom>
          <a:solidFill>
            <a:srgbClr val="30681D">
              <a:alpha val="76862"/>
            </a:srgbClr>
          </a:solidFill>
          <a:ln>
            <a:noFill/>
          </a:ln>
        </p:spPr>
        <p:txBody>
          <a:bodyPr lIns="189833" tIns="113900" rIns="189833" bIns="113900" anchor="ctr"/>
          <a:lstStyle>
            <a:lvl1pPr>
              <a:spcBef>
                <a:spcPct val="20000"/>
              </a:spcBef>
              <a:buFont typeface="Arial" panose="020B0604020202020204" pitchFamily="34" charset="0"/>
              <a:buChar char="•"/>
              <a:defRPr sz="3200">
                <a:solidFill>
                  <a:schemeClr val="tx1"/>
                </a:solidFill>
                <a:latin typeface="Arial Narrow" panose="020B0606020202030204" pitchFamily="34" charset="0"/>
                <a:ea typeface="微软雅黑" panose="020B0503020204020204" charset="-122"/>
              </a:defRPr>
            </a:lvl1pPr>
            <a:lvl2pPr marL="742950" indent="-285750">
              <a:spcBef>
                <a:spcPct val="20000"/>
              </a:spcBef>
              <a:buFont typeface="Arial" panose="020B0604020202020204" pitchFamily="34" charset="0"/>
              <a:buChar char="–"/>
              <a:defRPr sz="2800">
                <a:solidFill>
                  <a:schemeClr val="tx1"/>
                </a:solidFill>
                <a:latin typeface="Arial Narrow" panose="020B0606020202030204" pitchFamily="34" charset="0"/>
                <a:ea typeface="微软雅黑" panose="020B0503020204020204" charset="-122"/>
              </a:defRPr>
            </a:lvl2pPr>
            <a:lvl3pPr marL="1143000" indent="-228600">
              <a:spcBef>
                <a:spcPct val="20000"/>
              </a:spcBef>
              <a:buFont typeface="Arial" panose="020B0604020202020204" pitchFamily="34" charset="0"/>
              <a:buChar char="•"/>
              <a:defRPr sz="2400">
                <a:solidFill>
                  <a:schemeClr val="tx1"/>
                </a:solidFill>
                <a:latin typeface="Arial Narrow" panose="020B0606020202030204" pitchFamily="34" charset="0"/>
                <a:ea typeface="微软雅黑" panose="020B0503020204020204" charset="-122"/>
              </a:defRPr>
            </a:lvl3pPr>
            <a:lvl4pPr marL="1600200" indent="-228600">
              <a:spcBef>
                <a:spcPct val="20000"/>
              </a:spcBef>
              <a:buFont typeface="Arial" panose="020B0604020202020204" pitchFamily="34" charset="0"/>
              <a:buChar char="–"/>
              <a:defRPr sz="2000">
                <a:solidFill>
                  <a:schemeClr val="tx1"/>
                </a:solidFill>
                <a:latin typeface="Arial Narrow" panose="020B0606020202030204" pitchFamily="34" charset="0"/>
                <a:ea typeface="微软雅黑" panose="020B0503020204020204" charset="-122"/>
              </a:defRPr>
            </a:lvl4pPr>
            <a:lvl5pPr marL="2057400" indent="-228600">
              <a:spcBef>
                <a:spcPct val="20000"/>
              </a:spcBef>
              <a:buFont typeface="Arial" panose="020B0604020202020204" pitchFamily="34" charset="0"/>
              <a:buChar char="»"/>
              <a:defRPr sz="2000">
                <a:solidFill>
                  <a:schemeClr val="tx1"/>
                </a:solidFill>
                <a:latin typeface="Arial Narrow" panose="020B0606020202030204" pitchFamily="34" charset="0"/>
                <a:ea typeface="微软雅黑" panose="020B050302020402020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charset="-122"/>
              </a:defRPr>
            </a:lvl9pPr>
          </a:lstStyle>
          <a:p>
            <a:pPr algn="just">
              <a:lnSpc>
                <a:spcPct val="150000"/>
              </a:lnSpc>
              <a:spcBef>
                <a:spcPts val="0"/>
              </a:spcBef>
              <a:buNone/>
            </a:pPr>
            <a:endParaRPr lang="en-US" altLang="zh-CN" sz="1200" b="1" dirty="0">
              <a:solidFill>
                <a:schemeClr val="bg1"/>
              </a:solidFill>
              <a:latin typeface="思源黑体 Normal" panose="020B0400000000000000" pitchFamily="34" charset="-122"/>
              <a:ea typeface="思源黑体 Normal" panose="020B0400000000000000" pitchFamily="34" charset="-122"/>
              <a:cs typeface="+mn-ea"/>
              <a:sym typeface="+mn-lt"/>
            </a:endParaRPr>
          </a:p>
        </p:txBody>
      </p:sp>
      <p:sp>
        <p:nvSpPr>
          <p:cNvPr id="15" name="矩形 14"/>
          <p:cNvSpPr/>
          <p:nvPr/>
        </p:nvSpPr>
        <p:spPr>
          <a:xfrm>
            <a:off x="598170" y="835660"/>
            <a:ext cx="4471670" cy="457200"/>
          </a:xfrm>
          <a:prstGeom prst="rect">
            <a:avLst/>
          </a:prstGeom>
        </p:spPr>
        <p:txBody>
          <a:bodyPr wrap="square">
            <a:spAutoFit/>
          </a:bodyPr>
          <a:lstStyle/>
          <a:p>
            <a:pPr algn="l">
              <a:lnSpc>
                <a:spcPct val="170000"/>
              </a:lnSpc>
            </a:pPr>
            <a:r>
              <a:rPr lang="en-US" altLang="zh-CN" sz="1400" b="1" dirty="0">
                <a:solidFill>
                  <a:srgbClr val="079B51"/>
                </a:solidFill>
                <a:latin typeface="微软雅黑" panose="020B0503020204020204" charset="-122"/>
                <a:ea typeface="微软雅黑" panose="020B0503020204020204" charset="-122"/>
                <a:cs typeface="微软雅黑" panose="020B0503020204020204" charset="-122"/>
                <a:sym typeface="思源黑体" panose="020B0500000000000000" pitchFamily="34" charset="-122"/>
              </a:rPr>
              <a:t>01 /  </a:t>
            </a:r>
            <a:r>
              <a:rPr lang="zh-CN" altLang="en-US" sz="1100" noProof="0" dirty="0">
                <a:ln>
                  <a:noFill/>
                </a:ln>
                <a:solidFill>
                  <a:schemeClr val="bg2">
                    <a:lumMod val="25000"/>
                  </a:schemeClr>
                </a:solidFill>
                <a:effectLst/>
                <a:uLnTx/>
                <a:uFillTx/>
                <a:latin typeface="微软雅黑" panose="020B0503020204020204" charset="-122"/>
                <a:ea typeface="微软雅黑" panose="020B0503020204020204" charset="-122"/>
                <a:cs typeface="微软雅黑" panose="020B0503020204020204" charset="-122"/>
                <a:sym typeface="+mn-ea"/>
              </a:rPr>
              <a:t>整体</a:t>
            </a:r>
            <a:r>
              <a:rPr lang="en-US" altLang="zh-CN" sz="1100" noProof="0" dirty="0">
                <a:ln>
                  <a:noFill/>
                </a:ln>
                <a:solidFill>
                  <a:schemeClr val="bg2">
                    <a:lumMod val="25000"/>
                  </a:schemeClr>
                </a:solidFill>
                <a:effectLst/>
                <a:uLnTx/>
                <a:uFillTx/>
                <a:latin typeface="微软雅黑" panose="020B0503020204020204" charset="-122"/>
                <a:ea typeface="微软雅黑" panose="020B0503020204020204" charset="-122"/>
                <a:cs typeface="微软雅黑" panose="020B0503020204020204" charset="-122"/>
                <a:sym typeface="+mn-ea"/>
              </a:rPr>
              <a:t>/</a:t>
            </a:r>
            <a:r>
              <a:rPr lang="zh-CN" altLang="en-US" sz="1100" noProof="0" dirty="0">
                <a:ln>
                  <a:noFill/>
                </a:ln>
                <a:solidFill>
                  <a:schemeClr val="bg2">
                    <a:lumMod val="25000"/>
                  </a:schemeClr>
                </a:solidFill>
                <a:effectLst/>
                <a:uLnTx/>
                <a:uFillTx/>
                <a:latin typeface="微软雅黑" panose="020B0503020204020204" charset="-122"/>
                <a:ea typeface="微软雅黑" panose="020B0503020204020204" charset="-122"/>
                <a:cs typeface="微软雅黑" panose="020B0503020204020204" charset="-122"/>
                <a:sym typeface="+mn-ea"/>
              </a:rPr>
              <a:t>单独查看园区下虫情设备各个部位的当前状态</a:t>
            </a:r>
            <a:endParaRPr lang="zh-CN" altLang="en-US" sz="1100" b="1" noProof="0" dirty="0">
              <a:ln>
                <a:noFill/>
              </a:ln>
              <a:solidFill>
                <a:schemeClr val="bg2">
                  <a:lumMod val="25000"/>
                </a:schemeClr>
              </a:solidFill>
              <a:effectLst/>
              <a:uLnTx/>
              <a:uFillTx/>
              <a:latin typeface="微软雅黑" panose="020B0503020204020204" charset="-122"/>
              <a:ea typeface="微软雅黑" panose="020B0503020204020204" charset="-122"/>
              <a:cs typeface="微软雅黑" panose="020B0503020204020204" charset="-122"/>
              <a:sym typeface="+mn-ea"/>
            </a:endParaRPr>
          </a:p>
        </p:txBody>
      </p:sp>
      <p:sp>
        <p:nvSpPr>
          <p:cNvPr id="17" name="矩形 16"/>
          <p:cNvSpPr/>
          <p:nvPr/>
        </p:nvSpPr>
        <p:spPr>
          <a:xfrm>
            <a:off x="598170" y="1196340"/>
            <a:ext cx="4471670" cy="457200"/>
          </a:xfrm>
          <a:prstGeom prst="rect">
            <a:avLst/>
          </a:prstGeom>
        </p:spPr>
        <p:txBody>
          <a:bodyPr wrap="square">
            <a:spAutoFit/>
          </a:bodyPr>
          <a:lstStyle/>
          <a:p>
            <a:pPr algn="l">
              <a:lnSpc>
                <a:spcPct val="170000"/>
              </a:lnSpc>
            </a:pPr>
            <a:r>
              <a:rPr lang="en-US" altLang="zh-CN" sz="1400" b="1" dirty="0">
                <a:solidFill>
                  <a:srgbClr val="079B51"/>
                </a:solidFill>
                <a:latin typeface="微软雅黑" panose="020B0503020204020204" charset="-122"/>
                <a:ea typeface="微软雅黑" panose="020B0503020204020204" charset="-122"/>
                <a:cs typeface="微软雅黑" panose="020B0503020204020204" charset="-122"/>
                <a:sym typeface="思源黑体" panose="020B0500000000000000" pitchFamily="34" charset="-122"/>
              </a:rPr>
              <a:t>02 /  </a:t>
            </a:r>
            <a:r>
              <a:rPr lang="zh-CN" altLang="en-US" sz="1100" noProof="0" dirty="0">
                <a:ln>
                  <a:noFill/>
                </a:ln>
                <a:solidFill>
                  <a:schemeClr val="bg2">
                    <a:lumMod val="25000"/>
                  </a:schemeClr>
                </a:solidFill>
                <a:effectLst/>
                <a:uLnTx/>
                <a:uFillTx/>
                <a:latin typeface="微软雅黑" panose="020B0503020204020204" charset="-122"/>
                <a:ea typeface="微软雅黑" panose="020B0503020204020204" charset="-122"/>
                <a:cs typeface="微软雅黑" panose="020B0503020204020204" charset="-122"/>
                <a:sym typeface="+mn-ea"/>
              </a:rPr>
              <a:t>远程对虫情的各个部位进行控制，例如控制烘干、拍照等</a:t>
            </a:r>
            <a:endParaRPr lang="zh-CN" altLang="en-US" sz="1100" noProof="0" dirty="0">
              <a:ln>
                <a:noFill/>
              </a:ln>
              <a:solidFill>
                <a:schemeClr val="bg2">
                  <a:lumMod val="25000"/>
                </a:schemeClr>
              </a:solidFill>
              <a:effectLst/>
              <a:uLnTx/>
              <a:uFillTx/>
              <a:latin typeface="微软雅黑" panose="020B0503020204020204" charset="-122"/>
              <a:ea typeface="微软雅黑" panose="020B0503020204020204" charset="-122"/>
              <a:cs typeface="微软雅黑" panose="020B0503020204020204" charset="-122"/>
              <a:sym typeface="+mn-ea"/>
            </a:endParaRPr>
          </a:p>
        </p:txBody>
      </p:sp>
      <p:sp>
        <p:nvSpPr>
          <p:cNvPr id="19" name="矩形 18"/>
          <p:cNvSpPr/>
          <p:nvPr/>
        </p:nvSpPr>
        <p:spPr>
          <a:xfrm>
            <a:off x="598170" y="1557020"/>
            <a:ext cx="4471670" cy="457200"/>
          </a:xfrm>
          <a:prstGeom prst="rect">
            <a:avLst/>
          </a:prstGeom>
        </p:spPr>
        <p:txBody>
          <a:bodyPr wrap="square">
            <a:spAutoFit/>
          </a:bodyPr>
          <a:lstStyle/>
          <a:p>
            <a:pPr algn="l">
              <a:lnSpc>
                <a:spcPct val="170000"/>
              </a:lnSpc>
            </a:pPr>
            <a:r>
              <a:rPr lang="en-US" altLang="zh-CN" sz="1400" b="1" dirty="0">
                <a:solidFill>
                  <a:srgbClr val="079B51"/>
                </a:solidFill>
                <a:latin typeface="微软雅黑" panose="020B0503020204020204" charset="-122"/>
                <a:ea typeface="微软雅黑" panose="020B0503020204020204" charset="-122"/>
                <a:cs typeface="微软雅黑" panose="020B0503020204020204" charset="-122"/>
                <a:sym typeface="思源黑体" panose="020B0500000000000000" pitchFamily="34" charset="-122"/>
              </a:rPr>
              <a:t>03 /  </a:t>
            </a:r>
            <a:r>
              <a:rPr lang="zh-CN" altLang="en-US" sz="1100" noProof="0" dirty="0">
                <a:ln>
                  <a:noFill/>
                </a:ln>
                <a:solidFill>
                  <a:schemeClr val="bg2">
                    <a:lumMod val="25000"/>
                  </a:schemeClr>
                </a:solidFill>
                <a:effectLst/>
                <a:uLnTx/>
                <a:uFillTx/>
                <a:latin typeface="微软雅黑" panose="020B0503020204020204" charset="-122"/>
                <a:ea typeface="微软雅黑" panose="020B0503020204020204" charset="-122"/>
                <a:cs typeface="微软雅黑" panose="020B0503020204020204" charset="-122"/>
                <a:sym typeface="+mn-ea"/>
              </a:rPr>
              <a:t>查看操作记录和历史数据，帮助管理者进行管理</a:t>
            </a:r>
            <a:endParaRPr lang="zh-CN" altLang="en-US" sz="1100" noProof="0" dirty="0">
              <a:ln>
                <a:noFill/>
              </a:ln>
              <a:solidFill>
                <a:schemeClr val="bg2">
                  <a:lumMod val="25000"/>
                </a:schemeClr>
              </a:solidFill>
              <a:effectLst/>
              <a:uLnTx/>
              <a:uFillTx/>
              <a:latin typeface="微软雅黑" panose="020B0503020204020204" charset="-122"/>
              <a:ea typeface="微软雅黑" panose="020B0503020204020204" charset="-122"/>
              <a:cs typeface="微软雅黑" panose="020B0503020204020204" charset="-122"/>
              <a:sym typeface="+mn-ea"/>
            </a:endParaRPr>
          </a:p>
        </p:txBody>
      </p:sp>
      <p:sp>
        <p:nvSpPr>
          <p:cNvPr id="21" name="矩形 20"/>
          <p:cNvSpPr/>
          <p:nvPr/>
        </p:nvSpPr>
        <p:spPr>
          <a:xfrm>
            <a:off x="598170" y="1917700"/>
            <a:ext cx="4660265" cy="744220"/>
          </a:xfrm>
          <a:prstGeom prst="rect">
            <a:avLst/>
          </a:prstGeom>
        </p:spPr>
        <p:txBody>
          <a:bodyPr wrap="square">
            <a:spAutoFit/>
          </a:bodyPr>
          <a:lstStyle/>
          <a:p>
            <a:pPr algn="l">
              <a:lnSpc>
                <a:spcPct val="170000"/>
              </a:lnSpc>
            </a:pPr>
            <a:r>
              <a:rPr lang="en-US" altLang="zh-CN" sz="1400" b="1" dirty="0">
                <a:solidFill>
                  <a:srgbClr val="079B51"/>
                </a:solidFill>
                <a:latin typeface="微软雅黑" panose="020B0503020204020204" charset="-122"/>
                <a:ea typeface="微软雅黑" panose="020B0503020204020204" charset="-122"/>
                <a:cs typeface="微软雅黑" panose="020B0503020204020204" charset="-122"/>
                <a:sym typeface="思源黑体" panose="020B0500000000000000" pitchFamily="34" charset="-122"/>
              </a:rPr>
              <a:t>04 /  </a:t>
            </a:r>
            <a:r>
              <a:rPr lang="zh-CN" altLang="en-US" sz="1100" noProof="0" dirty="0">
                <a:ln>
                  <a:noFill/>
                </a:ln>
                <a:solidFill>
                  <a:schemeClr val="bg2">
                    <a:lumMod val="25000"/>
                  </a:schemeClr>
                </a:solidFill>
                <a:effectLst/>
                <a:uLnTx/>
                <a:uFillTx/>
                <a:latin typeface="微软雅黑" panose="020B0503020204020204" charset="-122"/>
                <a:ea typeface="微软雅黑" panose="020B0503020204020204" charset="-122"/>
                <a:cs typeface="微软雅黑" panose="020B0503020204020204" charset="-122"/>
                <a:sym typeface="+mn-ea"/>
              </a:rPr>
              <a:t>查看设备拍摄并实时上传的照片，支持自动AI分析（平台涵盖</a:t>
            </a:r>
            <a:r>
              <a:rPr lang="en-US" altLang="zh-CN" sz="1100" noProof="0" dirty="0">
                <a:ln>
                  <a:noFill/>
                </a:ln>
                <a:solidFill>
                  <a:schemeClr val="bg2">
                    <a:lumMod val="25000"/>
                  </a:schemeClr>
                </a:solidFill>
                <a:effectLst/>
                <a:uLnTx/>
                <a:uFillTx/>
                <a:latin typeface="微软雅黑" panose="020B0503020204020204" charset="-122"/>
                <a:ea typeface="微软雅黑" panose="020B0503020204020204" charset="-122"/>
                <a:cs typeface="微软雅黑" panose="020B0503020204020204" charset="-122"/>
                <a:sym typeface="+mn-ea"/>
              </a:rPr>
              <a:t>   </a:t>
            </a:r>
            <a:endParaRPr lang="en-US" altLang="zh-CN" sz="1100" noProof="0" dirty="0">
              <a:ln>
                <a:noFill/>
              </a:ln>
              <a:solidFill>
                <a:schemeClr val="bg2">
                  <a:lumMod val="25000"/>
                </a:schemeClr>
              </a:solidFill>
              <a:effectLst/>
              <a:uLnTx/>
              <a:uFillTx/>
              <a:latin typeface="微软雅黑" panose="020B0503020204020204" charset="-122"/>
              <a:ea typeface="微软雅黑" panose="020B0503020204020204" charset="-122"/>
              <a:cs typeface="微软雅黑" panose="020B0503020204020204" charset="-122"/>
              <a:sym typeface="+mn-ea"/>
            </a:endParaRPr>
          </a:p>
          <a:p>
            <a:pPr algn="l">
              <a:lnSpc>
                <a:spcPct val="170000"/>
              </a:lnSpc>
            </a:pPr>
            <a:r>
              <a:rPr lang="en-US" altLang="zh-CN" sz="1100" noProof="0" dirty="0">
                <a:ln>
                  <a:noFill/>
                </a:ln>
                <a:solidFill>
                  <a:schemeClr val="bg2">
                    <a:lumMod val="25000"/>
                  </a:schemeClr>
                </a:solidFill>
                <a:effectLst/>
                <a:uLnTx/>
                <a:uFillTx/>
                <a:latin typeface="微软雅黑" panose="020B0503020204020204" charset="-122"/>
                <a:ea typeface="微软雅黑" panose="020B0503020204020204" charset="-122"/>
                <a:cs typeface="微软雅黑" panose="020B0503020204020204" charset="-122"/>
                <a:sym typeface="+mn-ea"/>
              </a:rPr>
              <a:t>           </a:t>
            </a:r>
            <a:r>
              <a:rPr lang="zh-CN" altLang="en-US" sz="1100" noProof="0" dirty="0">
                <a:ln>
                  <a:noFill/>
                </a:ln>
                <a:solidFill>
                  <a:schemeClr val="bg2">
                    <a:lumMod val="25000"/>
                  </a:schemeClr>
                </a:solidFill>
                <a:effectLst/>
                <a:uLnTx/>
                <a:uFillTx/>
                <a:latin typeface="微软雅黑" panose="020B0503020204020204" charset="-122"/>
                <a:ea typeface="微软雅黑" panose="020B0503020204020204" charset="-122"/>
                <a:cs typeface="微软雅黑" panose="020B0503020204020204" charset="-122"/>
                <a:sym typeface="+mn-ea"/>
              </a:rPr>
              <a:t>99.99%的害虫种类）和手动分析两种模式</a:t>
            </a:r>
            <a:endParaRPr lang="zh-CN" altLang="en-US" sz="1100" noProof="0" dirty="0">
              <a:ln>
                <a:noFill/>
              </a:ln>
              <a:solidFill>
                <a:schemeClr val="bg2">
                  <a:lumMod val="25000"/>
                </a:schemeClr>
              </a:solidFill>
              <a:effectLst/>
              <a:uLnTx/>
              <a:uFillTx/>
              <a:latin typeface="微软雅黑" panose="020B0503020204020204" charset="-122"/>
              <a:ea typeface="微软雅黑" panose="020B0503020204020204" charset="-122"/>
              <a:cs typeface="微软雅黑" panose="020B0503020204020204" charset="-122"/>
              <a:sym typeface="+mn-ea"/>
            </a:endParaRPr>
          </a:p>
        </p:txBody>
      </p:sp>
      <p:sp>
        <p:nvSpPr>
          <p:cNvPr id="2" name="TextBox 25"/>
          <p:cNvSpPr txBox="1">
            <a:spLocks noChangeArrowheads="1"/>
          </p:cNvSpPr>
          <p:nvPr/>
        </p:nvSpPr>
        <p:spPr bwMode="auto">
          <a:xfrm>
            <a:off x="1579245" y="221615"/>
            <a:ext cx="2510155" cy="4756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sz="2500" b="1" dirty="0">
                <a:solidFill>
                  <a:srgbClr val="0C814C"/>
                </a:solidFill>
                <a:latin typeface="微软雅黑" panose="020B0503020204020204" charset="-122"/>
                <a:ea typeface="微软雅黑" panose="020B0503020204020204" charset="-122"/>
                <a:cs typeface="微软雅黑" panose="020B0503020204020204" charset="-122"/>
              </a:rPr>
              <a:t>虫情监</a:t>
            </a:r>
            <a:r>
              <a:rPr lang="zh-CN" altLang="en-US" sz="2500" b="1" dirty="0" smtClean="0">
                <a:solidFill>
                  <a:srgbClr val="0C814C"/>
                </a:solidFill>
                <a:latin typeface="微软雅黑" panose="020B0503020204020204" charset="-122"/>
                <a:ea typeface="微软雅黑" panose="020B0503020204020204" charset="-122"/>
                <a:cs typeface="微软雅黑" panose="020B0503020204020204" charset="-122"/>
              </a:rPr>
              <a:t>测系统</a:t>
            </a:r>
            <a:endParaRPr lang="zh-CN" altLang="en-US" sz="2500" b="1" dirty="0">
              <a:solidFill>
                <a:srgbClr val="0C814C"/>
              </a:solidFill>
              <a:latin typeface="微软雅黑" panose="020B0503020204020204" charset="-122"/>
              <a:ea typeface="微软雅黑" panose="020B0503020204020204" charset="-122"/>
              <a:cs typeface="微软雅黑" panose="020B0503020204020204" charset="-122"/>
            </a:endParaRPr>
          </a:p>
        </p:txBody>
      </p:sp>
      <p:sp>
        <p:nvSpPr>
          <p:cNvPr id="13" name="矩形 12"/>
          <p:cNvSpPr/>
          <p:nvPr/>
        </p:nvSpPr>
        <p:spPr>
          <a:xfrm>
            <a:off x="3811270" y="307975"/>
            <a:ext cx="2577465" cy="311150"/>
          </a:xfrm>
          <a:prstGeom prst="rect">
            <a:avLst/>
          </a:prstGeom>
        </p:spPr>
        <p:txBody>
          <a:bodyPr wrap="square">
            <a:spAutoFit/>
          </a:bodyPr>
          <a:lstStyle/>
          <a:p>
            <a:pPr algn="dist" fontAlgn="auto">
              <a:lnSpc>
                <a:spcPct val="130000"/>
              </a:lnSpc>
            </a:pPr>
            <a:r>
              <a:rPr lang="en-US" sz="1100" dirty="0">
                <a:solidFill>
                  <a:srgbClr val="333F50"/>
                </a:solidFill>
                <a:latin typeface="微软雅黑" panose="020B0503020204020204" charset="-122"/>
                <a:ea typeface="微软雅黑" panose="020B0503020204020204" charset="-122"/>
                <a:cs typeface="Arial" panose="020B0604020202020204" pitchFamily="34" charset="0"/>
                <a:sym typeface="+mn-ea"/>
              </a:rPr>
              <a:t>INSECT MONITORING SYSTEM</a:t>
            </a:r>
            <a:endParaRPr lang="en-US" sz="1100" dirty="0">
              <a:solidFill>
                <a:srgbClr val="333F50"/>
              </a:solidFill>
              <a:latin typeface="微软雅黑" panose="020B0503020204020204" charset="-122"/>
              <a:ea typeface="微软雅黑" panose="020B0503020204020204" charset="-122"/>
              <a:cs typeface="Arial" panose="020B0604020202020204" pitchFamily="34" charset="0"/>
              <a:sym typeface="+mn-ea"/>
            </a:endParaRPr>
          </a:p>
        </p:txBody>
      </p:sp>
      <p:pic>
        <p:nvPicPr>
          <p:cNvPr id="16" name="图片 15" descr="😊 虫情监测—【设备实时状态】_单个"/>
          <p:cNvPicPr>
            <a:picLocks noChangeAspect="1"/>
          </p:cNvPicPr>
          <p:nvPr/>
        </p:nvPicPr>
        <p:blipFill>
          <a:blip r:embed="rId2" cstate="print"/>
          <a:stretch>
            <a:fillRect/>
          </a:stretch>
        </p:blipFill>
        <p:spPr>
          <a:xfrm>
            <a:off x="605155" y="2904490"/>
            <a:ext cx="6534785" cy="3301365"/>
          </a:xfrm>
          <a:prstGeom prst="rect">
            <a:avLst/>
          </a:prstGeom>
        </p:spPr>
      </p:pic>
      <p:pic>
        <p:nvPicPr>
          <p:cNvPr id="25" name="图片 24" descr="😊 虫情监测—【设备实时状态】_首页"/>
          <p:cNvPicPr>
            <a:picLocks noChangeAspect="1"/>
          </p:cNvPicPr>
          <p:nvPr/>
        </p:nvPicPr>
        <p:blipFill>
          <a:blip r:embed="rId3" cstate="print"/>
          <a:stretch>
            <a:fillRect/>
          </a:stretch>
        </p:blipFill>
        <p:spPr>
          <a:xfrm>
            <a:off x="4942205" y="4723130"/>
            <a:ext cx="2823210" cy="1426845"/>
          </a:xfrm>
          <a:prstGeom prst="rect">
            <a:avLst/>
          </a:prstGeom>
        </p:spPr>
      </p:pic>
      <p:pic>
        <p:nvPicPr>
          <p:cNvPr id="27" name="图片 26" descr="😊【图片查询分析】_分析"/>
          <p:cNvPicPr>
            <a:picLocks noChangeAspect="1"/>
          </p:cNvPicPr>
          <p:nvPr/>
        </p:nvPicPr>
        <p:blipFill>
          <a:blip r:embed="rId4" cstate="print"/>
          <a:stretch>
            <a:fillRect/>
          </a:stretch>
        </p:blipFill>
        <p:spPr>
          <a:xfrm>
            <a:off x="7998460" y="4167505"/>
            <a:ext cx="3772535" cy="1905635"/>
          </a:xfrm>
          <a:prstGeom prst="rect">
            <a:avLst/>
          </a:prstGeom>
        </p:spPr>
      </p:pic>
      <p:sp>
        <p:nvSpPr>
          <p:cNvPr id="32" name="矩形 31"/>
          <p:cNvSpPr/>
          <p:nvPr/>
        </p:nvSpPr>
        <p:spPr>
          <a:xfrm>
            <a:off x="0" y="6506210"/>
            <a:ext cx="7858760" cy="76200"/>
          </a:xfrm>
          <a:prstGeom prst="rect">
            <a:avLst/>
          </a:prstGeom>
          <a:solidFill>
            <a:srgbClr val="4BB6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2400" dirty="0">
              <a:solidFill>
                <a:schemeClr val="bg1"/>
              </a:solidFill>
              <a:effectLst>
                <a:outerShdw blurRad="38100" dist="38100" dir="2700000" algn="tl">
                  <a:srgbClr val="000000">
                    <a:alpha val="43137"/>
                  </a:srgbClr>
                </a:outerShdw>
              </a:effectLst>
              <a:latin typeface="仓耳玄三M W05" panose="02020400000000000000" pitchFamily="18" charset="-122"/>
              <a:ea typeface="仓耳玄三M W05" panose="02020400000000000000" pitchFamily="18" charset="-122"/>
            </a:endParaRPr>
          </a:p>
        </p:txBody>
      </p:sp>
      <p:grpSp>
        <p:nvGrpSpPr>
          <p:cNvPr id="33" name="组合 32"/>
          <p:cNvGrpSpPr/>
          <p:nvPr/>
        </p:nvGrpSpPr>
        <p:grpSpPr>
          <a:xfrm>
            <a:off x="11327130" y="6450965"/>
            <a:ext cx="735330" cy="189230"/>
            <a:chOff x="6849035" y="1775011"/>
            <a:chExt cx="1255059" cy="322730"/>
          </a:xfrm>
        </p:grpSpPr>
        <p:sp>
          <p:nvSpPr>
            <p:cNvPr id="34" name="矩形 33"/>
            <p:cNvSpPr/>
            <p:nvPr/>
          </p:nvSpPr>
          <p:spPr>
            <a:xfrm>
              <a:off x="6849035" y="1775011"/>
              <a:ext cx="322730" cy="322730"/>
            </a:xfrm>
            <a:prstGeom prst="rect">
              <a:avLst/>
            </a:prstGeom>
            <a:solidFill>
              <a:srgbClr val="4BB6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b="1"/>
            </a:p>
          </p:txBody>
        </p:sp>
        <p:sp>
          <p:nvSpPr>
            <p:cNvPr id="35" name="矩形 34"/>
            <p:cNvSpPr/>
            <p:nvPr/>
          </p:nvSpPr>
          <p:spPr>
            <a:xfrm>
              <a:off x="7315199" y="1775011"/>
              <a:ext cx="322730" cy="322730"/>
            </a:xfrm>
            <a:prstGeom prst="rect">
              <a:avLst/>
            </a:prstGeom>
            <a:solidFill>
              <a:srgbClr val="3E99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b="1"/>
            </a:p>
          </p:txBody>
        </p:sp>
        <p:sp>
          <p:nvSpPr>
            <p:cNvPr id="36" name="矩形 35"/>
            <p:cNvSpPr/>
            <p:nvPr/>
          </p:nvSpPr>
          <p:spPr>
            <a:xfrm>
              <a:off x="7781364" y="1775011"/>
              <a:ext cx="322730" cy="322730"/>
            </a:xfrm>
            <a:prstGeom prst="rect">
              <a:avLst/>
            </a:prstGeom>
            <a:solidFill>
              <a:srgbClr val="0C80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b="1"/>
            </a:p>
          </p:txBody>
        </p:sp>
      </p:grpSp>
      <p:sp>
        <p:nvSpPr>
          <p:cNvPr id="37" name="PA-矩形 76"/>
          <p:cNvSpPr/>
          <p:nvPr>
            <p:custDataLst>
              <p:tags r:id="rId5"/>
            </p:custDataLst>
          </p:nvPr>
        </p:nvSpPr>
        <p:spPr>
          <a:xfrm>
            <a:off x="8143875" y="6490970"/>
            <a:ext cx="2967355" cy="86995"/>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dirty="0">
              <a:latin typeface="仓耳玄三M W05" panose="02020400000000000000" pitchFamily="18" charset="-122"/>
              <a:ea typeface="仓耳玄三M W05" panose="02020400000000000000" pitchFamily="18" charset="-122"/>
            </a:endParaRPr>
          </a:p>
        </p:txBody>
      </p:sp>
      <p:sp>
        <p:nvSpPr>
          <p:cNvPr id="38" name="TextBox 55"/>
          <p:cNvSpPr txBox="1"/>
          <p:nvPr/>
        </p:nvSpPr>
        <p:spPr>
          <a:xfrm>
            <a:off x="8330565" y="6353175"/>
            <a:ext cx="2593975" cy="328295"/>
          </a:xfrm>
          <a:prstGeom prst="rect">
            <a:avLst/>
          </a:prstGeom>
          <a:noFill/>
        </p:spPr>
        <p:txBody>
          <a:bodyPr wrap="square" lIns="68571" tIns="34285" rIns="68571" bIns="34285" rtlCol="0">
            <a:spAutoFit/>
          </a:bodyPr>
          <a:p>
            <a:pPr algn="dist"/>
            <a:r>
              <a:rPr lang="zh-CN" altLang="en-US" sz="1700"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sym typeface="+mn-lt"/>
              </a:rPr>
              <a:t>科技赋能  精准高</a:t>
            </a:r>
            <a:r>
              <a:rPr lang="zh-CN" altLang="en-US" sz="1700" dirty="0" smtClean="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sym typeface="+mn-lt"/>
              </a:rPr>
              <a:t>效</a:t>
            </a:r>
            <a:endParaRPr lang="zh-CN" altLang="en-US" sz="1700"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sym typeface="+mn-lt"/>
            </a:endParaRPr>
          </a:p>
        </p:txBody>
      </p:sp>
    </p:spTree>
    <p:custDataLst>
      <p:tags r:id="rId6"/>
    </p:custDataLst>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任意多边形: 形状 4"/>
          <p:cNvSpPr/>
          <p:nvPr/>
        </p:nvSpPr>
        <p:spPr>
          <a:xfrm>
            <a:off x="-213360" y="-73660"/>
            <a:ext cx="13121640" cy="7005489"/>
          </a:xfrm>
          <a:custGeom>
            <a:avLst/>
            <a:gdLst>
              <a:gd name="connsiteX0" fmla="*/ 0 w 12816840"/>
              <a:gd name="connsiteY0" fmla="*/ 0 h 6842760"/>
              <a:gd name="connsiteX1" fmla="*/ 76200 w 12816840"/>
              <a:gd name="connsiteY1" fmla="*/ 6842760 h 6842760"/>
              <a:gd name="connsiteX2" fmla="*/ 1783080 w 12816840"/>
              <a:gd name="connsiteY2" fmla="*/ 6842760 h 6842760"/>
              <a:gd name="connsiteX3" fmla="*/ 3489960 w 12816840"/>
              <a:gd name="connsiteY3" fmla="*/ 5974080 h 6842760"/>
              <a:gd name="connsiteX4" fmla="*/ 5654040 w 12816840"/>
              <a:gd name="connsiteY4" fmla="*/ 5852160 h 6842760"/>
              <a:gd name="connsiteX5" fmla="*/ 7391400 w 12816840"/>
              <a:gd name="connsiteY5" fmla="*/ 4846320 h 6842760"/>
              <a:gd name="connsiteX6" fmla="*/ 10180320 w 12816840"/>
              <a:gd name="connsiteY6" fmla="*/ 5577840 h 6842760"/>
              <a:gd name="connsiteX7" fmla="*/ 12816840 w 12816840"/>
              <a:gd name="connsiteY7" fmla="*/ 1524000 h 6842760"/>
              <a:gd name="connsiteX8" fmla="*/ 12390120 w 12816840"/>
              <a:gd name="connsiteY8" fmla="*/ 0 h 6842760"/>
              <a:gd name="connsiteX9" fmla="*/ 0 w 12816840"/>
              <a:gd name="connsiteY9" fmla="*/ 0 h 6842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816840" h="6842760">
                <a:moveTo>
                  <a:pt x="0" y="0"/>
                </a:moveTo>
                <a:lnTo>
                  <a:pt x="76200" y="6842760"/>
                </a:lnTo>
                <a:lnTo>
                  <a:pt x="1783080" y="6842760"/>
                </a:lnTo>
                <a:cubicBezTo>
                  <a:pt x="2352040" y="6553200"/>
                  <a:pt x="2844800" y="6139180"/>
                  <a:pt x="3489960" y="5974080"/>
                </a:cubicBezTo>
                <a:cubicBezTo>
                  <a:pt x="4135120" y="5808980"/>
                  <a:pt x="5003800" y="6040120"/>
                  <a:pt x="5654040" y="5852160"/>
                </a:cubicBezTo>
                <a:cubicBezTo>
                  <a:pt x="6304280" y="5664200"/>
                  <a:pt x="6637020" y="4892040"/>
                  <a:pt x="7391400" y="4846320"/>
                </a:cubicBezTo>
                <a:cubicBezTo>
                  <a:pt x="8145780" y="4800600"/>
                  <a:pt x="9276080" y="6131560"/>
                  <a:pt x="10180320" y="5577840"/>
                </a:cubicBezTo>
                <a:cubicBezTo>
                  <a:pt x="11084560" y="5024120"/>
                  <a:pt x="12453620" y="2438400"/>
                  <a:pt x="12816840" y="1524000"/>
                </a:cubicBezTo>
                <a:lnTo>
                  <a:pt x="12390120" y="0"/>
                </a:lnTo>
                <a:lnTo>
                  <a:pt x="0" y="0"/>
                </a:lnTo>
                <a:close/>
              </a:path>
            </a:pathLst>
          </a:custGeom>
          <a:blipFill dpi="0" rotWithShape="1">
            <a:blip r:embed="rId1">
              <a:alphaModFix amt="77000"/>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2" name="任意多边形: 形状 3"/>
          <p:cNvSpPr/>
          <p:nvPr/>
        </p:nvSpPr>
        <p:spPr>
          <a:xfrm>
            <a:off x="-213360" y="-73660"/>
            <a:ext cx="13754735" cy="7818120"/>
          </a:xfrm>
          <a:custGeom>
            <a:avLst/>
            <a:gdLst>
              <a:gd name="connsiteX0" fmla="*/ 0 w 12816840"/>
              <a:gd name="connsiteY0" fmla="*/ 0 h 6842760"/>
              <a:gd name="connsiteX1" fmla="*/ 76200 w 12816840"/>
              <a:gd name="connsiteY1" fmla="*/ 6842760 h 6842760"/>
              <a:gd name="connsiteX2" fmla="*/ 1783080 w 12816840"/>
              <a:gd name="connsiteY2" fmla="*/ 6842760 h 6842760"/>
              <a:gd name="connsiteX3" fmla="*/ 3489960 w 12816840"/>
              <a:gd name="connsiteY3" fmla="*/ 5974080 h 6842760"/>
              <a:gd name="connsiteX4" fmla="*/ 5654040 w 12816840"/>
              <a:gd name="connsiteY4" fmla="*/ 5852160 h 6842760"/>
              <a:gd name="connsiteX5" fmla="*/ 7391400 w 12816840"/>
              <a:gd name="connsiteY5" fmla="*/ 4846320 h 6842760"/>
              <a:gd name="connsiteX6" fmla="*/ 10180320 w 12816840"/>
              <a:gd name="connsiteY6" fmla="*/ 5577840 h 6842760"/>
              <a:gd name="connsiteX7" fmla="*/ 12816840 w 12816840"/>
              <a:gd name="connsiteY7" fmla="*/ 1524000 h 6842760"/>
              <a:gd name="connsiteX8" fmla="*/ 12390120 w 12816840"/>
              <a:gd name="connsiteY8" fmla="*/ 0 h 6842760"/>
              <a:gd name="connsiteX9" fmla="*/ 0 w 12816840"/>
              <a:gd name="connsiteY9" fmla="*/ 0 h 6842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816840" h="6842760">
                <a:moveTo>
                  <a:pt x="0" y="0"/>
                </a:moveTo>
                <a:lnTo>
                  <a:pt x="76200" y="6842760"/>
                </a:lnTo>
                <a:lnTo>
                  <a:pt x="1783080" y="6842760"/>
                </a:lnTo>
                <a:cubicBezTo>
                  <a:pt x="2352040" y="6553200"/>
                  <a:pt x="2844800" y="6139180"/>
                  <a:pt x="3489960" y="5974080"/>
                </a:cubicBezTo>
                <a:cubicBezTo>
                  <a:pt x="4135120" y="5808980"/>
                  <a:pt x="5003800" y="6040120"/>
                  <a:pt x="5654040" y="5852160"/>
                </a:cubicBezTo>
                <a:cubicBezTo>
                  <a:pt x="6304280" y="5664200"/>
                  <a:pt x="6637020" y="4892040"/>
                  <a:pt x="7391400" y="4846320"/>
                </a:cubicBezTo>
                <a:cubicBezTo>
                  <a:pt x="8145780" y="4800600"/>
                  <a:pt x="9276080" y="6131560"/>
                  <a:pt x="10180320" y="5577840"/>
                </a:cubicBezTo>
                <a:cubicBezTo>
                  <a:pt x="11084560" y="5024120"/>
                  <a:pt x="12453620" y="2438400"/>
                  <a:pt x="12816840" y="1524000"/>
                </a:cubicBezTo>
                <a:lnTo>
                  <a:pt x="12390120" y="0"/>
                </a:lnTo>
                <a:lnTo>
                  <a:pt x="0" y="0"/>
                </a:lnTo>
                <a:close/>
              </a:path>
            </a:pathLst>
          </a:custGeom>
          <a:gradFill flip="none" rotWithShape="1">
            <a:gsLst>
              <a:gs pos="0">
                <a:srgbClr val="39B45A">
                  <a:alpha val="90000"/>
                </a:srgbClr>
              </a:gs>
              <a:gs pos="100000">
                <a:srgbClr val="82BD51">
                  <a:alpha val="30000"/>
                </a:srgb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cxnSp>
        <p:nvCxnSpPr>
          <p:cNvPr id="8" name="直接连接符 7"/>
          <p:cNvCxnSpPr/>
          <p:nvPr/>
        </p:nvCxnSpPr>
        <p:spPr>
          <a:xfrm>
            <a:off x="335280" y="3130450"/>
            <a:ext cx="2956560" cy="0"/>
          </a:xfrm>
          <a:prstGeom prst="line">
            <a:avLst/>
          </a:prstGeom>
          <a:ln w="25400" cap="rnd">
            <a:gradFill flip="none" rotWithShape="1">
              <a:gsLst>
                <a:gs pos="60000">
                  <a:schemeClr val="accent1">
                    <a:lumMod val="5000"/>
                    <a:lumOff val="95000"/>
                    <a:alpha val="14000"/>
                  </a:schemeClr>
                </a:gs>
                <a:gs pos="100000">
                  <a:schemeClr val="bg1"/>
                </a:gs>
              </a:gsLst>
              <a:lin ang="0" scaled="1"/>
              <a:tileRect/>
            </a:gradFill>
          </a:ln>
        </p:spPr>
        <p:style>
          <a:lnRef idx="1">
            <a:schemeClr val="accent1"/>
          </a:lnRef>
          <a:fillRef idx="0">
            <a:schemeClr val="accent1"/>
          </a:fillRef>
          <a:effectRef idx="0">
            <a:schemeClr val="accent1"/>
          </a:effectRef>
          <a:fontRef idx="minor">
            <a:schemeClr val="tx1"/>
          </a:fontRef>
        </p:style>
      </p:cxnSp>
      <p:cxnSp>
        <p:nvCxnSpPr>
          <p:cNvPr id="11" name="直接连接符 10"/>
          <p:cNvCxnSpPr/>
          <p:nvPr/>
        </p:nvCxnSpPr>
        <p:spPr>
          <a:xfrm>
            <a:off x="3912372" y="4201184"/>
            <a:ext cx="2956560" cy="0"/>
          </a:xfrm>
          <a:prstGeom prst="line">
            <a:avLst/>
          </a:prstGeom>
          <a:ln w="25400" cap="rnd">
            <a:gradFill flip="none" rotWithShape="1">
              <a:gsLst>
                <a:gs pos="60000">
                  <a:schemeClr val="accent1">
                    <a:lumMod val="5000"/>
                    <a:lumOff val="95000"/>
                    <a:alpha val="14000"/>
                  </a:schemeClr>
                </a:gs>
                <a:gs pos="100000">
                  <a:schemeClr val="bg1"/>
                </a:gs>
              </a:gsLst>
              <a:lin ang="0" scaled="1"/>
              <a:tileRect/>
            </a:gradFill>
          </a:ln>
        </p:spPr>
        <p:style>
          <a:lnRef idx="1">
            <a:schemeClr val="accent1"/>
          </a:lnRef>
          <a:fillRef idx="0">
            <a:schemeClr val="accent1"/>
          </a:fillRef>
          <a:effectRef idx="0">
            <a:schemeClr val="accent1"/>
          </a:effectRef>
          <a:fontRef idx="minor">
            <a:schemeClr val="tx1"/>
          </a:fontRef>
        </p:style>
      </p:cxnSp>
      <p:cxnSp>
        <p:nvCxnSpPr>
          <p:cNvPr id="12" name="直接连接符 11"/>
          <p:cNvCxnSpPr/>
          <p:nvPr/>
        </p:nvCxnSpPr>
        <p:spPr>
          <a:xfrm>
            <a:off x="772932" y="4608954"/>
            <a:ext cx="2956560" cy="0"/>
          </a:xfrm>
          <a:prstGeom prst="line">
            <a:avLst/>
          </a:prstGeom>
          <a:ln w="25400" cap="rnd">
            <a:gradFill flip="none" rotWithShape="1">
              <a:gsLst>
                <a:gs pos="60000">
                  <a:schemeClr val="accent1">
                    <a:lumMod val="5000"/>
                    <a:lumOff val="95000"/>
                    <a:alpha val="14000"/>
                  </a:schemeClr>
                </a:gs>
                <a:gs pos="100000">
                  <a:schemeClr val="bg1"/>
                </a:gs>
              </a:gsLst>
              <a:lin ang="0" scaled="1"/>
              <a:tileRect/>
            </a:gradFill>
          </a:ln>
        </p:spPr>
        <p:style>
          <a:lnRef idx="1">
            <a:schemeClr val="accent1"/>
          </a:lnRef>
          <a:fillRef idx="0">
            <a:schemeClr val="accent1"/>
          </a:fillRef>
          <a:effectRef idx="0">
            <a:schemeClr val="accent1"/>
          </a:effectRef>
          <a:fontRef idx="minor">
            <a:schemeClr val="tx1"/>
          </a:fontRef>
        </p:style>
      </p:cxnSp>
      <p:cxnSp>
        <p:nvCxnSpPr>
          <p:cNvPr id="13" name="直接连接符 12"/>
          <p:cNvCxnSpPr/>
          <p:nvPr/>
        </p:nvCxnSpPr>
        <p:spPr>
          <a:xfrm>
            <a:off x="3231017" y="762659"/>
            <a:ext cx="2956560" cy="0"/>
          </a:xfrm>
          <a:prstGeom prst="line">
            <a:avLst/>
          </a:prstGeom>
          <a:ln w="25400" cap="rnd">
            <a:gradFill flip="none" rotWithShape="1">
              <a:gsLst>
                <a:gs pos="60000">
                  <a:schemeClr val="accent1">
                    <a:lumMod val="5000"/>
                    <a:lumOff val="95000"/>
                    <a:alpha val="14000"/>
                  </a:schemeClr>
                </a:gs>
                <a:gs pos="100000">
                  <a:schemeClr val="bg1"/>
                </a:gs>
              </a:gsLst>
              <a:lin ang="0" scaled="1"/>
              <a:tileRect/>
            </a:gradFill>
          </a:ln>
        </p:spPr>
        <p:style>
          <a:lnRef idx="1">
            <a:schemeClr val="accent1"/>
          </a:lnRef>
          <a:fillRef idx="0">
            <a:schemeClr val="accent1"/>
          </a:fillRef>
          <a:effectRef idx="0">
            <a:schemeClr val="accent1"/>
          </a:effectRef>
          <a:fontRef idx="minor">
            <a:schemeClr val="tx1"/>
          </a:fontRef>
        </p:style>
      </p:cxnSp>
      <p:cxnSp>
        <p:nvCxnSpPr>
          <p:cNvPr id="14" name="直接连接符 13"/>
          <p:cNvCxnSpPr/>
          <p:nvPr/>
        </p:nvCxnSpPr>
        <p:spPr>
          <a:xfrm>
            <a:off x="3912372" y="2514624"/>
            <a:ext cx="2956560" cy="0"/>
          </a:xfrm>
          <a:prstGeom prst="line">
            <a:avLst/>
          </a:prstGeom>
          <a:ln w="25400" cap="rnd">
            <a:gradFill flip="none" rotWithShape="1">
              <a:gsLst>
                <a:gs pos="60000">
                  <a:schemeClr val="accent1">
                    <a:lumMod val="5000"/>
                    <a:lumOff val="95000"/>
                    <a:alpha val="14000"/>
                  </a:schemeClr>
                </a:gs>
                <a:gs pos="100000">
                  <a:schemeClr val="bg1"/>
                </a:gs>
              </a:gsLst>
              <a:lin ang="0" scaled="1"/>
              <a:tileRect/>
            </a:gradFill>
          </a:ln>
        </p:spPr>
        <p:style>
          <a:lnRef idx="1">
            <a:schemeClr val="accent1"/>
          </a:lnRef>
          <a:fillRef idx="0">
            <a:schemeClr val="accent1"/>
          </a:fillRef>
          <a:effectRef idx="0">
            <a:schemeClr val="accent1"/>
          </a:effectRef>
          <a:fontRef idx="minor">
            <a:schemeClr val="tx1"/>
          </a:fontRef>
        </p:style>
      </p:cxnSp>
      <p:cxnSp>
        <p:nvCxnSpPr>
          <p:cNvPr id="15" name="直接连接符 14"/>
          <p:cNvCxnSpPr/>
          <p:nvPr/>
        </p:nvCxnSpPr>
        <p:spPr>
          <a:xfrm>
            <a:off x="-801804" y="1888638"/>
            <a:ext cx="2956560" cy="0"/>
          </a:xfrm>
          <a:prstGeom prst="line">
            <a:avLst/>
          </a:prstGeom>
          <a:ln w="25400" cap="rnd">
            <a:gradFill flip="none" rotWithShape="1">
              <a:gsLst>
                <a:gs pos="60000">
                  <a:schemeClr val="accent1">
                    <a:lumMod val="5000"/>
                    <a:lumOff val="95000"/>
                    <a:alpha val="14000"/>
                  </a:schemeClr>
                </a:gs>
                <a:gs pos="100000">
                  <a:schemeClr val="bg1"/>
                </a:gs>
              </a:gsLst>
              <a:lin ang="0" scaled="1"/>
              <a:tileRect/>
            </a:gradFill>
          </a:ln>
        </p:spPr>
        <p:style>
          <a:lnRef idx="1">
            <a:schemeClr val="accent1"/>
          </a:lnRef>
          <a:fillRef idx="0">
            <a:schemeClr val="accent1"/>
          </a:fillRef>
          <a:effectRef idx="0">
            <a:schemeClr val="accent1"/>
          </a:effectRef>
          <a:fontRef idx="minor">
            <a:schemeClr val="tx1"/>
          </a:fontRef>
        </p:style>
      </p:cxnSp>
      <p:cxnSp>
        <p:nvCxnSpPr>
          <p:cNvPr id="16" name="直接连接符 15"/>
          <p:cNvCxnSpPr/>
          <p:nvPr/>
        </p:nvCxnSpPr>
        <p:spPr>
          <a:xfrm>
            <a:off x="7600516" y="4370218"/>
            <a:ext cx="2956560" cy="0"/>
          </a:xfrm>
          <a:prstGeom prst="line">
            <a:avLst/>
          </a:prstGeom>
          <a:ln w="25400" cap="rnd">
            <a:gradFill flip="none" rotWithShape="1">
              <a:gsLst>
                <a:gs pos="60000">
                  <a:schemeClr val="accent1">
                    <a:lumMod val="5000"/>
                    <a:lumOff val="95000"/>
                    <a:alpha val="14000"/>
                  </a:schemeClr>
                </a:gs>
                <a:gs pos="100000">
                  <a:schemeClr val="bg1"/>
                </a:gs>
              </a:gsLst>
              <a:lin ang="0" scaled="1"/>
              <a:tileRect/>
            </a:gradFill>
          </a:ln>
        </p:spPr>
        <p:style>
          <a:lnRef idx="1">
            <a:schemeClr val="accent1"/>
          </a:lnRef>
          <a:fillRef idx="0">
            <a:schemeClr val="accent1"/>
          </a:fillRef>
          <a:effectRef idx="0">
            <a:schemeClr val="accent1"/>
          </a:effectRef>
          <a:fontRef idx="minor">
            <a:schemeClr val="tx1"/>
          </a:fontRef>
        </p:style>
      </p:cxnSp>
      <p:cxnSp>
        <p:nvCxnSpPr>
          <p:cNvPr id="17" name="直接连接符 16"/>
          <p:cNvCxnSpPr/>
          <p:nvPr/>
        </p:nvCxnSpPr>
        <p:spPr>
          <a:xfrm>
            <a:off x="8017076" y="3130450"/>
            <a:ext cx="2956560" cy="0"/>
          </a:xfrm>
          <a:prstGeom prst="line">
            <a:avLst/>
          </a:prstGeom>
          <a:ln w="25400" cap="rnd">
            <a:gradFill flip="none" rotWithShape="1">
              <a:gsLst>
                <a:gs pos="60000">
                  <a:schemeClr val="accent1">
                    <a:lumMod val="5000"/>
                    <a:lumOff val="95000"/>
                    <a:alpha val="14000"/>
                  </a:schemeClr>
                </a:gs>
                <a:gs pos="100000">
                  <a:schemeClr val="bg1"/>
                </a:gs>
              </a:gsLst>
              <a:lin ang="0" scaled="1"/>
              <a:tileRect/>
            </a:gradFill>
          </a:ln>
        </p:spPr>
        <p:style>
          <a:lnRef idx="1">
            <a:schemeClr val="accent1"/>
          </a:lnRef>
          <a:fillRef idx="0">
            <a:schemeClr val="accent1"/>
          </a:fillRef>
          <a:effectRef idx="0">
            <a:schemeClr val="accent1"/>
          </a:effectRef>
          <a:fontRef idx="minor">
            <a:schemeClr val="tx1"/>
          </a:fontRef>
        </p:style>
      </p:cxnSp>
      <p:cxnSp>
        <p:nvCxnSpPr>
          <p:cNvPr id="18" name="直接连接符 17"/>
          <p:cNvCxnSpPr/>
          <p:nvPr/>
        </p:nvCxnSpPr>
        <p:spPr>
          <a:xfrm>
            <a:off x="2510292" y="5563994"/>
            <a:ext cx="2956560" cy="0"/>
          </a:xfrm>
          <a:prstGeom prst="line">
            <a:avLst/>
          </a:prstGeom>
          <a:ln w="25400" cap="rnd">
            <a:gradFill flip="none" rotWithShape="1">
              <a:gsLst>
                <a:gs pos="60000">
                  <a:schemeClr val="accent1">
                    <a:lumMod val="5000"/>
                    <a:lumOff val="95000"/>
                    <a:alpha val="14000"/>
                  </a:schemeClr>
                </a:gs>
                <a:gs pos="100000">
                  <a:schemeClr val="bg1"/>
                </a:gs>
              </a:gsLst>
              <a:lin ang="0" scaled="1"/>
              <a:tileRect/>
            </a:gradFill>
          </a:ln>
        </p:spPr>
        <p:style>
          <a:lnRef idx="1">
            <a:schemeClr val="accent1"/>
          </a:lnRef>
          <a:fillRef idx="0">
            <a:schemeClr val="accent1"/>
          </a:fillRef>
          <a:effectRef idx="0">
            <a:schemeClr val="accent1"/>
          </a:effectRef>
          <a:fontRef idx="minor">
            <a:schemeClr val="tx1"/>
          </a:fontRef>
        </p:style>
      </p:cxnSp>
      <p:cxnSp>
        <p:nvCxnSpPr>
          <p:cNvPr id="19" name="直接连接符 18"/>
          <p:cNvCxnSpPr/>
          <p:nvPr/>
        </p:nvCxnSpPr>
        <p:spPr>
          <a:xfrm>
            <a:off x="5233172" y="4913754"/>
            <a:ext cx="2956560" cy="0"/>
          </a:xfrm>
          <a:prstGeom prst="line">
            <a:avLst/>
          </a:prstGeom>
          <a:ln w="25400" cap="rnd">
            <a:gradFill flip="none" rotWithShape="1">
              <a:gsLst>
                <a:gs pos="60000">
                  <a:schemeClr val="accent1">
                    <a:lumMod val="5000"/>
                    <a:lumOff val="95000"/>
                    <a:alpha val="14000"/>
                  </a:schemeClr>
                </a:gs>
                <a:gs pos="100000">
                  <a:schemeClr val="bg1"/>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10" name="文本框 9"/>
          <p:cNvSpPr txBox="1"/>
          <p:nvPr/>
        </p:nvSpPr>
        <p:spPr>
          <a:xfrm>
            <a:off x="9459595" y="-1859915"/>
            <a:ext cx="4841875" cy="398780"/>
          </a:xfrm>
          <a:prstGeom prst="rect">
            <a:avLst/>
          </a:prstGeom>
          <a:noFill/>
        </p:spPr>
        <p:txBody>
          <a:bodyPr wrap="square" rtlCol="0">
            <a:spAutoFit/>
          </a:bodyPr>
          <a:p>
            <a:pPr algn="dist"/>
            <a:r>
              <a:rPr lang="en-US" altLang="zh-CN" sz="2000" dirty="0">
                <a:solidFill>
                  <a:schemeClr val="bg1"/>
                </a:solidFill>
                <a:latin typeface="微软雅黑" panose="020B0503020204020204" charset="-122"/>
                <a:ea typeface="微软雅黑" panose="020B0503020204020204" charset="-122"/>
              </a:rPr>
              <a:t>BIG DATA SOLUTIONS </a:t>
            </a:r>
            <a:endParaRPr lang="en-US" altLang="zh-CN" sz="2000" dirty="0">
              <a:solidFill>
                <a:schemeClr val="bg1"/>
              </a:solidFill>
              <a:latin typeface="微软雅黑" panose="020B0503020204020204" charset="-122"/>
              <a:ea typeface="微软雅黑" panose="020B0503020204020204" charset="-122"/>
            </a:endParaRPr>
          </a:p>
        </p:txBody>
      </p:sp>
      <p:sp>
        <p:nvSpPr>
          <p:cNvPr id="6" name="文本框 5"/>
          <p:cNvSpPr txBox="1"/>
          <p:nvPr/>
        </p:nvSpPr>
        <p:spPr>
          <a:xfrm>
            <a:off x="8750300" y="7059930"/>
            <a:ext cx="3710305" cy="368300"/>
          </a:xfrm>
          <a:prstGeom prst="rect">
            <a:avLst/>
          </a:prstGeom>
          <a:noFill/>
        </p:spPr>
        <p:txBody>
          <a:bodyPr wrap="square" rtlCol="0">
            <a:spAutoFit/>
          </a:bodyPr>
          <a:lstStyle/>
          <a:p>
            <a:pPr algn="dist"/>
            <a:r>
              <a:rPr lang="zh-CN" altLang="en-US" dirty="0">
                <a:solidFill>
                  <a:schemeClr val="bg1"/>
                </a:solidFill>
                <a:latin typeface="优设标题黑" panose="00000500000000000000" pitchFamily="2" charset="-122"/>
                <a:ea typeface="优设标题黑" panose="00000500000000000000" pitchFamily="2" charset="-122"/>
              </a:rPr>
              <a:t>为创新农业而生，为高端品质而来</a:t>
            </a:r>
            <a:endParaRPr lang="zh-CN" altLang="en-US" dirty="0">
              <a:solidFill>
                <a:schemeClr val="bg1"/>
              </a:solidFill>
              <a:latin typeface="优设标题黑" panose="00000500000000000000" pitchFamily="2" charset="-122"/>
              <a:ea typeface="优设标题黑" panose="00000500000000000000" pitchFamily="2" charset="-122"/>
            </a:endParaRPr>
          </a:p>
        </p:txBody>
      </p:sp>
      <p:grpSp>
        <p:nvGrpSpPr>
          <p:cNvPr id="21" name="组合 20"/>
          <p:cNvGrpSpPr/>
          <p:nvPr/>
        </p:nvGrpSpPr>
        <p:grpSpPr>
          <a:xfrm>
            <a:off x="772795" y="1293495"/>
            <a:ext cx="10290810" cy="1322070"/>
            <a:chOff x="1405" y="2110"/>
            <a:chExt cx="16206" cy="2082"/>
          </a:xfrm>
        </p:grpSpPr>
        <p:grpSp>
          <p:nvGrpSpPr>
            <p:cNvPr id="25" name="组合 24"/>
            <p:cNvGrpSpPr/>
            <p:nvPr/>
          </p:nvGrpSpPr>
          <p:grpSpPr>
            <a:xfrm>
              <a:off x="1405" y="2110"/>
              <a:ext cx="9752" cy="2082"/>
              <a:chOff x="1217" y="2000"/>
              <a:chExt cx="9752" cy="2082"/>
            </a:xfrm>
          </p:grpSpPr>
          <p:sp>
            <p:nvSpPr>
              <p:cNvPr id="2" name="文本框 1"/>
              <p:cNvSpPr txBox="1"/>
              <p:nvPr/>
            </p:nvSpPr>
            <p:spPr>
              <a:xfrm>
                <a:off x="1217" y="2000"/>
                <a:ext cx="9752" cy="2082"/>
              </a:xfrm>
              <a:prstGeom prst="rect">
                <a:avLst/>
              </a:prstGeom>
              <a:noFill/>
            </p:spPr>
            <p:txBody>
              <a:bodyPr wrap="square" rtlCol="0">
                <a:spAutoFit/>
              </a:bodyPr>
              <a:lstStyle/>
              <a:p>
                <a:r>
                  <a:rPr lang="zh-CN" altLang="en-US" sz="8000" dirty="0">
                    <a:solidFill>
                      <a:schemeClr val="bg1"/>
                    </a:solidFill>
                    <a:latin typeface="优设标题黑" panose="00000500000000000000" pitchFamily="2" charset="-122"/>
                    <a:ea typeface="优设标题黑" panose="00000500000000000000" pitchFamily="2" charset="-122"/>
                  </a:rPr>
                  <a:t>智慧农业</a:t>
                </a:r>
                <a:endParaRPr lang="zh-CN" altLang="en-US" sz="8000" dirty="0">
                  <a:solidFill>
                    <a:schemeClr val="bg1"/>
                  </a:solidFill>
                  <a:latin typeface="优设标题黑" panose="00000500000000000000" pitchFamily="2" charset="-122"/>
                  <a:ea typeface="优设标题黑" panose="00000500000000000000" pitchFamily="2" charset="-122"/>
                </a:endParaRPr>
              </a:p>
            </p:txBody>
          </p:sp>
          <p:sp>
            <p:nvSpPr>
              <p:cNvPr id="27" name="文本框 26"/>
              <p:cNvSpPr txBox="1"/>
              <p:nvPr/>
            </p:nvSpPr>
            <p:spPr>
              <a:xfrm>
                <a:off x="6705" y="2541"/>
                <a:ext cx="480" cy="563"/>
              </a:xfrm>
              <a:custGeom>
                <a:avLst/>
                <a:gdLst/>
                <a:ahLst/>
                <a:cxnLst/>
                <a:rect l="l" t="t" r="r" b="b"/>
                <a:pathLst>
                  <a:path w="593642" h="588132">
                    <a:moveTo>
                      <a:pt x="399817" y="166135"/>
                    </a:moveTo>
                    <a:lnTo>
                      <a:pt x="593642" y="166135"/>
                    </a:lnTo>
                    <a:lnTo>
                      <a:pt x="510833" y="502022"/>
                    </a:lnTo>
                    <a:lnTo>
                      <a:pt x="477794" y="529282"/>
                    </a:lnTo>
                    <a:cubicBezTo>
                      <a:pt x="440132" y="554726"/>
                      <a:pt x="397310" y="573112"/>
                      <a:pt x="351225" y="582543"/>
                    </a:cubicBezTo>
                    <a:lnTo>
                      <a:pt x="295779" y="588132"/>
                    </a:lnTo>
                    <a:close/>
                    <a:moveTo>
                      <a:pt x="17616" y="0"/>
                    </a:moveTo>
                    <a:lnTo>
                      <a:pt x="340067" y="0"/>
                    </a:lnTo>
                    <a:lnTo>
                      <a:pt x="257285" y="587455"/>
                    </a:lnTo>
                    <a:lnTo>
                      <a:pt x="208553" y="582543"/>
                    </a:lnTo>
                    <a:cubicBezTo>
                      <a:pt x="139426" y="568397"/>
                      <a:pt x="77639" y="534101"/>
                      <a:pt x="29598" y="486060"/>
                    </a:cubicBezTo>
                    <a:lnTo>
                      <a:pt x="0" y="450186"/>
                    </a:lnTo>
                    <a:lnTo>
                      <a:pt x="55889" y="55379"/>
                    </a:lnTo>
                    <a:lnTo>
                      <a:pt x="12832" y="5798"/>
                    </a:lnTo>
                    <a:close/>
                  </a:path>
                </a:pathLst>
              </a:custGeom>
              <a:gradFill>
                <a:gsLst>
                  <a:gs pos="0">
                    <a:srgbClr val="39B45A"/>
                  </a:gs>
                  <a:gs pos="100000">
                    <a:srgbClr val="82BD51"/>
                  </a:gs>
                </a:gsLst>
                <a:lin ang="5400000" scaled="1"/>
              </a:gradFill>
              <a:ln>
                <a:noFill/>
              </a:ln>
              <a:effectLst>
                <a:outerShdw blurRad="63500" sx="102000" sy="102000" algn="ctr" rotWithShape="0">
                  <a:prstClr val="black">
                    <a:alpha val="40000"/>
                  </a:prstClr>
                </a:outerShdw>
              </a:effectLst>
            </p:spPr>
            <p:txBody>
              <a:bodyPr rot="0" spcFirstLastPara="0" vertOverflow="overflow" horzOverflow="overflow" vert="horz" wrap="square" lIns="91440" tIns="45720" rIns="91440" bIns="45720" numCol="1" spcCol="0" rtlCol="0" fromWordArt="0" anchor="t" anchorCtr="0" forceAA="0" compatLnSpc="1">
                <a:noAutofit/>
              </a:bodyPr>
              <a:lstStyle/>
              <a:p>
                <a:endParaRPr lang="zh-CN" altLang="en-US" sz="11500" dirty="0">
                  <a:gradFill>
                    <a:gsLst>
                      <a:gs pos="0">
                        <a:srgbClr val="39B45A"/>
                      </a:gs>
                      <a:gs pos="100000">
                        <a:srgbClr val="82BD51"/>
                      </a:gs>
                    </a:gsLst>
                    <a:lin ang="5400000" scaled="1"/>
                  </a:gradFill>
                  <a:latin typeface="优设标题黑" panose="00000500000000000000" pitchFamily="2" charset="-122"/>
                  <a:ea typeface="优设标题黑" panose="00000500000000000000" pitchFamily="2" charset="-122"/>
                </a:endParaRPr>
              </a:p>
            </p:txBody>
          </p:sp>
          <p:pic>
            <p:nvPicPr>
              <p:cNvPr id="3" name="图片 2"/>
              <p:cNvPicPr>
                <a:picLocks noChangeAspect="1"/>
              </p:cNvPicPr>
              <p:nvPr/>
            </p:nvPicPr>
            <p:blipFill rotWithShape="1">
              <a:blip r:embed="rId2"/>
              <a:srcRect r="54012"/>
              <a:stretch>
                <a:fillRect/>
              </a:stretch>
            </p:blipFill>
            <p:spPr>
              <a:xfrm>
                <a:off x="2164" y="2366"/>
                <a:ext cx="706" cy="1174"/>
              </a:xfrm>
              <a:prstGeom prst="rect">
                <a:avLst/>
              </a:prstGeom>
            </p:spPr>
          </p:pic>
          <p:sp>
            <p:nvSpPr>
              <p:cNvPr id="32" name="文本框 31"/>
              <p:cNvSpPr txBox="1"/>
              <p:nvPr/>
            </p:nvSpPr>
            <p:spPr>
              <a:xfrm>
                <a:off x="3194" y="3059"/>
                <a:ext cx="1088" cy="481"/>
              </a:xfrm>
              <a:custGeom>
                <a:avLst/>
                <a:gdLst/>
                <a:ahLst/>
                <a:cxnLst/>
                <a:rect l="l" t="t" r="r" b="b"/>
                <a:pathLst>
                  <a:path w="909371" h="450185">
                    <a:moveTo>
                      <a:pt x="664541" y="228671"/>
                    </a:moveTo>
                    <a:lnTo>
                      <a:pt x="890426" y="228671"/>
                    </a:lnTo>
                    <a:lnTo>
                      <a:pt x="909371" y="448727"/>
                    </a:lnTo>
                    <a:lnTo>
                      <a:pt x="683486" y="448727"/>
                    </a:lnTo>
                    <a:close/>
                    <a:moveTo>
                      <a:pt x="48486" y="221384"/>
                    </a:moveTo>
                    <a:lnTo>
                      <a:pt x="281264" y="221384"/>
                    </a:lnTo>
                    <a:lnTo>
                      <a:pt x="265233" y="343800"/>
                    </a:lnTo>
                    <a:lnTo>
                      <a:pt x="581473" y="343800"/>
                    </a:lnTo>
                    <a:lnTo>
                      <a:pt x="641223" y="307367"/>
                    </a:lnTo>
                    <a:lnTo>
                      <a:pt x="620821" y="450185"/>
                    </a:lnTo>
                    <a:lnTo>
                      <a:pt x="0" y="450185"/>
                    </a:lnTo>
                    <a:lnTo>
                      <a:pt x="28702" y="245364"/>
                    </a:lnTo>
                    <a:close/>
                    <a:moveTo>
                      <a:pt x="330813" y="215555"/>
                    </a:moveTo>
                    <a:lnTo>
                      <a:pt x="563985" y="215555"/>
                    </a:lnTo>
                    <a:lnTo>
                      <a:pt x="574187" y="314653"/>
                    </a:lnTo>
                    <a:lnTo>
                      <a:pt x="341014" y="314653"/>
                    </a:lnTo>
                    <a:close/>
                    <a:moveTo>
                      <a:pt x="498941" y="0"/>
                    </a:moveTo>
                    <a:cubicBezTo>
                      <a:pt x="618100" y="0"/>
                      <a:pt x="728799" y="36224"/>
                      <a:pt x="820625" y="98261"/>
                    </a:cubicBezTo>
                    <a:lnTo>
                      <a:pt x="892798" y="157809"/>
                    </a:lnTo>
                    <a:lnTo>
                      <a:pt x="888969" y="184951"/>
                    </a:lnTo>
                    <a:lnTo>
                      <a:pt x="78546" y="184951"/>
                    </a:lnTo>
                    <a:lnTo>
                      <a:pt x="92107" y="168516"/>
                    </a:lnTo>
                    <a:cubicBezTo>
                      <a:pt x="118136" y="142487"/>
                      <a:pt x="146648" y="118940"/>
                      <a:pt x="177257" y="98261"/>
                    </a:cubicBezTo>
                    <a:lnTo>
                      <a:pt x="194747" y="88768"/>
                    </a:lnTo>
                    <a:lnTo>
                      <a:pt x="641223" y="88768"/>
                    </a:lnTo>
                    <a:lnTo>
                      <a:pt x="647053" y="47963"/>
                    </a:lnTo>
                    <a:lnTo>
                      <a:pt x="269924" y="47963"/>
                    </a:lnTo>
                    <a:lnTo>
                      <a:pt x="274988" y="45214"/>
                    </a:lnTo>
                    <a:cubicBezTo>
                      <a:pt x="343822" y="16100"/>
                      <a:pt x="419502" y="0"/>
                      <a:pt x="498941" y="0"/>
                    </a:cubicBezTo>
                    <a:close/>
                  </a:path>
                </a:pathLst>
              </a:custGeom>
              <a:gradFill>
                <a:gsLst>
                  <a:gs pos="0">
                    <a:srgbClr val="82BD51"/>
                  </a:gs>
                  <a:gs pos="100000">
                    <a:srgbClr val="39B45A"/>
                  </a:gs>
                </a:gsLst>
                <a:lin ang="10800000" scaled="1"/>
              </a:gradFill>
              <a:ln>
                <a:noFill/>
              </a:ln>
              <a:effectLst/>
            </p:spPr>
            <p:txBody>
              <a:bodyPr rot="0" spcFirstLastPara="0" vertOverflow="overflow" horzOverflow="overflow" vert="horz" wrap="square" lIns="91440" tIns="45720" rIns="91440" bIns="45720" numCol="1" spcCol="0" rtlCol="0" fromWordArt="0" anchor="t" anchorCtr="0" forceAA="0" compatLnSpc="1">
                <a:noAutofit/>
              </a:bodyPr>
              <a:lstStyle/>
              <a:p>
                <a:endParaRPr lang="zh-CN" altLang="en-US" sz="11500" dirty="0">
                  <a:gradFill>
                    <a:gsLst>
                      <a:gs pos="0">
                        <a:srgbClr val="82BD51"/>
                      </a:gs>
                      <a:gs pos="100000">
                        <a:srgbClr val="39B45A"/>
                      </a:gs>
                    </a:gsLst>
                    <a:lin ang="10800000" scaled="1"/>
                  </a:gradFill>
                  <a:latin typeface="优设标题黑" panose="00000500000000000000" pitchFamily="2" charset="-122"/>
                  <a:ea typeface="优设标题黑" panose="00000500000000000000" pitchFamily="2" charset="-122"/>
                </a:endParaRPr>
              </a:p>
            </p:txBody>
          </p:sp>
        </p:grpSp>
        <p:sp>
          <p:nvSpPr>
            <p:cNvPr id="7" name="文本框 6"/>
            <p:cNvSpPr txBox="1"/>
            <p:nvPr/>
          </p:nvSpPr>
          <p:spPr>
            <a:xfrm>
              <a:off x="8567" y="2335"/>
              <a:ext cx="9044" cy="1539"/>
            </a:xfrm>
            <a:prstGeom prst="rect">
              <a:avLst/>
            </a:prstGeom>
            <a:noFill/>
          </p:spPr>
          <p:txBody>
            <a:bodyPr wrap="square" rtlCol="0">
              <a:spAutoFit/>
            </a:bodyPr>
            <a:lstStyle/>
            <a:p>
              <a:pPr fontAlgn="auto">
                <a:lnSpc>
                  <a:spcPct val="160000"/>
                </a:lnSpc>
              </a:pPr>
              <a:r>
                <a:rPr lang="zh-CN" altLang="en-US" dirty="0">
                  <a:solidFill>
                    <a:schemeClr val="bg1"/>
                  </a:solidFill>
                  <a:latin typeface="黑体" panose="02010609060101010101" charset="-122"/>
                  <a:ea typeface="黑体" panose="02010609060101010101" charset="-122"/>
                </a:rPr>
                <a:t>现代科学技术与农业种植相结合，</a:t>
              </a:r>
              <a:endParaRPr lang="zh-CN" altLang="en-US" dirty="0">
                <a:solidFill>
                  <a:schemeClr val="bg1"/>
                </a:solidFill>
                <a:latin typeface="黑体" panose="02010609060101010101" charset="-122"/>
                <a:ea typeface="黑体" panose="02010609060101010101" charset="-122"/>
              </a:endParaRPr>
            </a:p>
            <a:p>
              <a:pPr fontAlgn="auto">
                <a:lnSpc>
                  <a:spcPct val="160000"/>
                </a:lnSpc>
              </a:pPr>
              <a:r>
                <a:rPr lang="zh-CN" altLang="en-US" dirty="0">
                  <a:solidFill>
                    <a:schemeClr val="bg1"/>
                  </a:solidFill>
                  <a:latin typeface="黑体" panose="02010609060101010101" charset="-122"/>
                  <a:ea typeface="黑体" panose="02010609060101010101" charset="-122"/>
                </a:rPr>
                <a:t>从而实现无人化、自动化、智能化管理</a:t>
              </a:r>
              <a:endParaRPr lang="zh-CN" altLang="en-US" dirty="0">
                <a:solidFill>
                  <a:schemeClr val="bg1"/>
                </a:solidFill>
                <a:latin typeface="黑体" panose="02010609060101010101" charset="-122"/>
                <a:ea typeface="黑体" panose="02010609060101010101" charset="-122"/>
              </a:endParaRPr>
            </a:p>
          </p:txBody>
        </p:sp>
      </p:grpSp>
      <p:grpSp>
        <p:nvGrpSpPr>
          <p:cNvPr id="24" name="组合 23"/>
          <p:cNvGrpSpPr/>
          <p:nvPr/>
        </p:nvGrpSpPr>
        <p:grpSpPr>
          <a:xfrm>
            <a:off x="4780915" y="3281045"/>
            <a:ext cx="8152130" cy="922020"/>
            <a:chOff x="2947" y="2288"/>
            <a:chExt cx="12838" cy="1452"/>
          </a:xfrm>
        </p:grpSpPr>
        <p:sp>
          <p:nvSpPr>
            <p:cNvPr id="33" name="文本框 32"/>
            <p:cNvSpPr txBox="1"/>
            <p:nvPr/>
          </p:nvSpPr>
          <p:spPr>
            <a:xfrm>
              <a:off x="2947" y="2288"/>
              <a:ext cx="9752" cy="1452"/>
            </a:xfrm>
            <a:prstGeom prst="rect">
              <a:avLst/>
            </a:prstGeom>
            <a:noFill/>
          </p:spPr>
          <p:txBody>
            <a:bodyPr wrap="square" rtlCol="0">
              <a:spAutoFit/>
            </a:bodyPr>
            <a:p>
              <a:r>
                <a:rPr lang="zh-CN" altLang="en-US" sz="5400" dirty="0">
                  <a:solidFill>
                    <a:schemeClr val="bg1"/>
                  </a:solidFill>
                  <a:latin typeface="优设标题黑" panose="00000500000000000000" pitchFamily="2" charset="-122"/>
                  <a:ea typeface="优设标题黑" panose="00000500000000000000" pitchFamily="2" charset="-122"/>
                </a:rPr>
                <a:t>大数据</a:t>
              </a:r>
              <a:endParaRPr lang="zh-CN" altLang="en-US" sz="5400" dirty="0">
                <a:solidFill>
                  <a:schemeClr val="bg1"/>
                </a:solidFill>
                <a:latin typeface="优设标题黑" panose="00000500000000000000" pitchFamily="2" charset="-122"/>
                <a:ea typeface="优设标题黑" panose="00000500000000000000" pitchFamily="2" charset="-122"/>
              </a:endParaRPr>
            </a:p>
          </p:txBody>
        </p:sp>
        <p:sp>
          <p:nvSpPr>
            <p:cNvPr id="37" name="文本框 36"/>
            <p:cNvSpPr txBox="1"/>
            <p:nvPr/>
          </p:nvSpPr>
          <p:spPr>
            <a:xfrm>
              <a:off x="6741" y="2696"/>
              <a:ext cx="9044" cy="710"/>
            </a:xfrm>
            <a:prstGeom prst="rect">
              <a:avLst/>
            </a:prstGeom>
            <a:noFill/>
          </p:spPr>
          <p:txBody>
            <a:bodyPr wrap="square" rtlCol="0">
              <a:spAutoFit/>
            </a:bodyPr>
            <a:p>
              <a:pPr fontAlgn="auto">
                <a:lnSpc>
                  <a:spcPct val="130000"/>
                </a:lnSpc>
              </a:pPr>
              <a:r>
                <a:rPr lang="zh-CN" altLang="en-US" dirty="0">
                  <a:solidFill>
                    <a:schemeClr val="bg1"/>
                  </a:solidFill>
                  <a:latin typeface="黑体" panose="02010609060101010101" charset="-122"/>
                  <a:ea typeface="黑体" panose="02010609060101010101" charset="-122"/>
                </a:rPr>
                <a:t>对含有意义的数据进行专业化处理</a:t>
              </a:r>
              <a:endParaRPr lang="zh-CN" altLang="en-US" dirty="0">
                <a:solidFill>
                  <a:schemeClr val="bg1"/>
                </a:solidFill>
                <a:latin typeface="黑体" panose="02010609060101010101" charset="-122"/>
                <a:ea typeface="黑体" panose="02010609060101010101" charset="-122"/>
              </a:endParaRPr>
            </a:p>
          </p:txBody>
        </p:sp>
      </p:grpSp>
      <p:sp>
        <p:nvSpPr>
          <p:cNvPr id="43" name="文本框 42"/>
          <p:cNvSpPr txBox="1"/>
          <p:nvPr/>
        </p:nvSpPr>
        <p:spPr>
          <a:xfrm>
            <a:off x="8837930" y="354330"/>
            <a:ext cx="3057525" cy="321945"/>
          </a:xfrm>
          <a:prstGeom prst="rect">
            <a:avLst/>
          </a:prstGeom>
          <a:noFill/>
        </p:spPr>
        <p:txBody>
          <a:bodyPr wrap="square" rtlCol="0">
            <a:spAutoFit/>
          </a:bodyPr>
          <a:lstStyle/>
          <a:p>
            <a:pPr algn="dist"/>
            <a:r>
              <a:rPr lang="zh-CN" altLang="en-US" sz="1500" dirty="0">
                <a:solidFill>
                  <a:schemeClr val="bg1"/>
                </a:solidFill>
                <a:latin typeface="黑体" panose="02010609060101010101" charset="-122"/>
                <a:ea typeface="黑体" panose="02010609060101010101" charset="-122"/>
                <a:cs typeface="黑体" panose="02010609060101010101" charset="-122"/>
              </a:rPr>
              <a:t>山东仁科·赋能精准农业</a:t>
            </a:r>
            <a:endParaRPr lang="zh-CN" altLang="en-US" sz="1500" dirty="0">
              <a:solidFill>
                <a:schemeClr val="bg1"/>
              </a:solidFill>
              <a:latin typeface="黑体" panose="02010609060101010101" charset="-122"/>
              <a:ea typeface="黑体" panose="02010609060101010101" charset="-122"/>
              <a:cs typeface="黑体" panose="02010609060101010101" charset="-122"/>
            </a:endParaRPr>
          </a:p>
        </p:txBody>
      </p:sp>
      <p:sp>
        <p:nvSpPr>
          <p:cNvPr id="5" name="文本框 4"/>
          <p:cNvSpPr txBox="1"/>
          <p:nvPr/>
        </p:nvSpPr>
        <p:spPr>
          <a:xfrm>
            <a:off x="4957445" y="4288155"/>
            <a:ext cx="5827395" cy="368300"/>
          </a:xfrm>
          <a:prstGeom prst="rect">
            <a:avLst/>
          </a:prstGeom>
          <a:noFill/>
        </p:spPr>
        <p:txBody>
          <a:bodyPr wrap="square" rtlCol="0">
            <a:spAutoFit/>
          </a:bodyPr>
          <a:p>
            <a:pPr algn="dist"/>
            <a:r>
              <a:rPr lang="en-US" altLang="zh-CN" dirty="0">
                <a:solidFill>
                  <a:schemeClr val="bg1"/>
                </a:solidFill>
                <a:latin typeface="微软雅黑" panose="020B0503020204020204" charset="-122"/>
                <a:ea typeface="微软雅黑" panose="020B0503020204020204" charset="-122"/>
              </a:rPr>
              <a:t>BIG DATA SOLUTIONS </a:t>
            </a:r>
            <a:endParaRPr lang="en-US" altLang="zh-CN" dirty="0">
              <a:solidFill>
                <a:schemeClr val="bg1"/>
              </a:solidFill>
              <a:latin typeface="微软雅黑" panose="020B0503020204020204" charset="-122"/>
              <a:ea typeface="微软雅黑" panose="020B0503020204020204" charset="-122"/>
            </a:endParaRPr>
          </a:p>
        </p:txBody>
      </p:sp>
      <p:sp>
        <p:nvSpPr>
          <p:cNvPr id="23" name="文本框 22"/>
          <p:cNvSpPr txBox="1"/>
          <p:nvPr/>
        </p:nvSpPr>
        <p:spPr>
          <a:xfrm>
            <a:off x="956945" y="2637155"/>
            <a:ext cx="6106795" cy="368300"/>
          </a:xfrm>
          <a:prstGeom prst="rect">
            <a:avLst/>
          </a:prstGeom>
          <a:noFill/>
        </p:spPr>
        <p:txBody>
          <a:bodyPr wrap="square" rtlCol="0">
            <a:spAutoFit/>
          </a:bodyPr>
          <a:p>
            <a:pPr algn="dist"/>
            <a:r>
              <a:rPr lang="en-US" altLang="zh-CN" dirty="0">
                <a:solidFill>
                  <a:schemeClr val="bg1"/>
                </a:solidFill>
                <a:latin typeface="微软雅黑" panose="020B0503020204020204" charset="-122"/>
                <a:ea typeface="微软雅黑" panose="020B0503020204020204" charset="-122"/>
              </a:rPr>
              <a:t>SMART AGRICULTURE</a:t>
            </a:r>
            <a:endParaRPr lang="en-US" altLang="zh-CN" dirty="0">
              <a:solidFill>
                <a:schemeClr val="bg1"/>
              </a:solidFill>
              <a:latin typeface="微软雅黑" panose="020B0503020204020204" charset="-122"/>
              <a:ea typeface="微软雅黑" panose="020B0503020204020204" charset="-122"/>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accel="36000" fill="hold" nodeType="withEffect" p14:presetBounceEnd="40000">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14:bounceEnd="40000">
                                          <p:cBhvr additive="base">
                                            <p:cTn id="7" dur="1000" fill="hold"/>
                                            <p:tgtEl>
                                              <p:spTgt spid="8"/>
                                            </p:tgtEl>
                                            <p:attrNameLst>
                                              <p:attrName>ppt_x</p:attrName>
                                            </p:attrNameLst>
                                          </p:cBhvr>
                                          <p:tavLst>
                                            <p:tav tm="0">
                                              <p:val>
                                                <p:strVal val="0-#ppt_w/2"/>
                                              </p:val>
                                            </p:tav>
                                            <p:tav tm="100000">
                                              <p:val>
                                                <p:strVal val="#ppt_x"/>
                                              </p:val>
                                            </p:tav>
                                          </p:tavLst>
                                        </p:anim>
                                        <p:anim calcmode="lin" valueType="num" p14:bounceEnd="40000">
                                          <p:cBhvr additive="base">
                                            <p:cTn id="8" dur="1000" fill="hold"/>
                                            <p:tgtEl>
                                              <p:spTgt spid="8"/>
                                            </p:tgtEl>
                                            <p:attrNameLst>
                                              <p:attrName>ppt_y</p:attrName>
                                            </p:attrNameLst>
                                          </p:cBhvr>
                                          <p:tavLst>
                                            <p:tav tm="0">
                                              <p:val>
                                                <p:strVal val="#ppt_y"/>
                                              </p:val>
                                            </p:tav>
                                            <p:tav tm="100000">
                                              <p:val>
                                                <p:strVal val="#ppt_y"/>
                                              </p:val>
                                            </p:tav>
                                          </p:tavLst>
                                        </p:anim>
                                      </p:childTnLst>
                                    </p:cTn>
                                  </p:par>
                                  <p:par>
                                    <p:cTn id="9" presetID="2" presetClass="entr" presetSubtype="8" accel="36000" fill="hold" nodeType="withEffect" p14:presetBounceEnd="40000">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14:bounceEnd="40000">
                                          <p:cBhvr additive="base">
                                            <p:cTn id="11" dur="1000" fill="hold"/>
                                            <p:tgtEl>
                                              <p:spTgt spid="11"/>
                                            </p:tgtEl>
                                            <p:attrNameLst>
                                              <p:attrName>ppt_x</p:attrName>
                                            </p:attrNameLst>
                                          </p:cBhvr>
                                          <p:tavLst>
                                            <p:tav tm="0">
                                              <p:val>
                                                <p:strVal val="0-#ppt_w/2"/>
                                              </p:val>
                                            </p:tav>
                                            <p:tav tm="100000">
                                              <p:val>
                                                <p:strVal val="#ppt_x"/>
                                              </p:val>
                                            </p:tav>
                                          </p:tavLst>
                                        </p:anim>
                                        <p:anim calcmode="lin" valueType="num" p14:bounceEnd="40000">
                                          <p:cBhvr additive="base">
                                            <p:cTn id="12" dur="1000" fill="hold"/>
                                            <p:tgtEl>
                                              <p:spTgt spid="11"/>
                                            </p:tgtEl>
                                            <p:attrNameLst>
                                              <p:attrName>ppt_y</p:attrName>
                                            </p:attrNameLst>
                                          </p:cBhvr>
                                          <p:tavLst>
                                            <p:tav tm="0">
                                              <p:val>
                                                <p:strVal val="#ppt_y"/>
                                              </p:val>
                                            </p:tav>
                                            <p:tav tm="100000">
                                              <p:val>
                                                <p:strVal val="#ppt_y"/>
                                              </p:val>
                                            </p:tav>
                                          </p:tavLst>
                                        </p:anim>
                                      </p:childTnLst>
                                    </p:cTn>
                                  </p:par>
                                  <p:par>
                                    <p:cTn id="13" presetID="2" presetClass="entr" presetSubtype="8" accel="36000" fill="hold" nodeType="withEffect" p14:presetBounceEnd="40000">
                                      <p:stCondLst>
                                        <p:cond delay="0"/>
                                      </p:stCondLst>
                                      <p:childTnLst>
                                        <p:set>
                                          <p:cBhvr>
                                            <p:cTn id="14" dur="1" fill="hold">
                                              <p:stCondLst>
                                                <p:cond delay="0"/>
                                              </p:stCondLst>
                                            </p:cTn>
                                            <p:tgtEl>
                                              <p:spTgt spid="12"/>
                                            </p:tgtEl>
                                            <p:attrNameLst>
                                              <p:attrName>style.visibility</p:attrName>
                                            </p:attrNameLst>
                                          </p:cBhvr>
                                          <p:to>
                                            <p:strVal val="visible"/>
                                          </p:to>
                                        </p:set>
                                        <p:anim calcmode="lin" valueType="num" p14:bounceEnd="40000">
                                          <p:cBhvr additive="base">
                                            <p:cTn id="15" dur="1000" fill="hold"/>
                                            <p:tgtEl>
                                              <p:spTgt spid="12"/>
                                            </p:tgtEl>
                                            <p:attrNameLst>
                                              <p:attrName>ppt_x</p:attrName>
                                            </p:attrNameLst>
                                          </p:cBhvr>
                                          <p:tavLst>
                                            <p:tav tm="0">
                                              <p:val>
                                                <p:strVal val="0-#ppt_w/2"/>
                                              </p:val>
                                            </p:tav>
                                            <p:tav tm="100000">
                                              <p:val>
                                                <p:strVal val="#ppt_x"/>
                                              </p:val>
                                            </p:tav>
                                          </p:tavLst>
                                        </p:anim>
                                        <p:anim calcmode="lin" valueType="num" p14:bounceEnd="40000">
                                          <p:cBhvr additive="base">
                                            <p:cTn id="16" dur="1000" fill="hold"/>
                                            <p:tgtEl>
                                              <p:spTgt spid="12"/>
                                            </p:tgtEl>
                                            <p:attrNameLst>
                                              <p:attrName>ppt_y</p:attrName>
                                            </p:attrNameLst>
                                          </p:cBhvr>
                                          <p:tavLst>
                                            <p:tav tm="0">
                                              <p:val>
                                                <p:strVal val="#ppt_y"/>
                                              </p:val>
                                            </p:tav>
                                            <p:tav tm="100000">
                                              <p:val>
                                                <p:strVal val="#ppt_y"/>
                                              </p:val>
                                            </p:tav>
                                          </p:tavLst>
                                        </p:anim>
                                      </p:childTnLst>
                                    </p:cTn>
                                  </p:par>
                                  <p:par>
                                    <p:cTn id="17" presetID="2" presetClass="entr" presetSubtype="8" accel="36000" fill="hold" nodeType="withEffect" p14:presetBounceEnd="40000">
                                      <p:stCondLst>
                                        <p:cond delay="0"/>
                                      </p:stCondLst>
                                      <p:childTnLst>
                                        <p:set>
                                          <p:cBhvr>
                                            <p:cTn id="18" dur="1" fill="hold">
                                              <p:stCondLst>
                                                <p:cond delay="0"/>
                                              </p:stCondLst>
                                            </p:cTn>
                                            <p:tgtEl>
                                              <p:spTgt spid="13"/>
                                            </p:tgtEl>
                                            <p:attrNameLst>
                                              <p:attrName>style.visibility</p:attrName>
                                            </p:attrNameLst>
                                          </p:cBhvr>
                                          <p:to>
                                            <p:strVal val="visible"/>
                                          </p:to>
                                        </p:set>
                                        <p:anim calcmode="lin" valueType="num" p14:bounceEnd="40000">
                                          <p:cBhvr additive="base">
                                            <p:cTn id="19" dur="1000" fill="hold"/>
                                            <p:tgtEl>
                                              <p:spTgt spid="13"/>
                                            </p:tgtEl>
                                            <p:attrNameLst>
                                              <p:attrName>ppt_x</p:attrName>
                                            </p:attrNameLst>
                                          </p:cBhvr>
                                          <p:tavLst>
                                            <p:tav tm="0">
                                              <p:val>
                                                <p:strVal val="0-#ppt_w/2"/>
                                              </p:val>
                                            </p:tav>
                                            <p:tav tm="100000">
                                              <p:val>
                                                <p:strVal val="#ppt_x"/>
                                              </p:val>
                                            </p:tav>
                                          </p:tavLst>
                                        </p:anim>
                                        <p:anim calcmode="lin" valueType="num" p14:bounceEnd="40000">
                                          <p:cBhvr additive="base">
                                            <p:cTn id="20" dur="1000" fill="hold"/>
                                            <p:tgtEl>
                                              <p:spTgt spid="13"/>
                                            </p:tgtEl>
                                            <p:attrNameLst>
                                              <p:attrName>ppt_y</p:attrName>
                                            </p:attrNameLst>
                                          </p:cBhvr>
                                          <p:tavLst>
                                            <p:tav tm="0">
                                              <p:val>
                                                <p:strVal val="#ppt_y"/>
                                              </p:val>
                                            </p:tav>
                                            <p:tav tm="100000">
                                              <p:val>
                                                <p:strVal val="#ppt_y"/>
                                              </p:val>
                                            </p:tav>
                                          </p:tavLst>
                                        </p:anim>
                                      </p:childTnLst>
                                    </p:cTn>
                                  </p:par>
                                  <p:par>
                                    <p:cTn id="21" presetID="2" presetClass="entr" presetSubtype="8" accel="36000" fill="hold" nodeType="withEffect" p14:presetBounceEnd="40000">
                                      <p:stCondLst>
                                        <p:cond delay="0"/>
                                      </p:stCondLst>
                                      <p:childTnLst>
                                        <p:set>
                                          <p:cBhvr>
                                            <p:cTn id="22" dur="1" fill="hold">
                                              <p:stCondLst>
                                                <p:cond delay="0"/>
                                              </p:stCondLst>
                                            </p:cTn>
                                            <p:tgtEl>
                                              <p:spTgt spid="14"/>
                                            </p:tgtEl>
                                            <p:attrNameLst>
                                              <p:attrName>style.visibility</p:attrName>
                                            </p:attrNameLst>
                                          </p:cBhvr>
                                          <p:to>
                                            <p:strVal val="visible"/>
                                          </p:to>
                                        </p:set>
                                        <p:anim calcmode="lin" valueType="num" p14:bounceEnd="40000">
                                          <p:cBhvr additive="base">
                                            <p:cTn id="23" dur="1000" fill="hold"/>
                                            <p:tgtEl>
                                              <p:spTgt spid="14"/>
                                            </p:tgtEl>
                                            <p:attrNameLst>
                                              <p:attrName>ppt_x</p:attrName>
                                            </p:attrNameLst>
                                          </p:cBhvr>
                                          <p:tavLst>
                                            <p:tav tm="0">
                                              <p:val>
                                                <p:strVal val="0-#ppt_w/2"/>
                                              </p:val>
                                            </p:tav>
                                            <p:tav tm="100000">
                                              <p:val>
                                                <p:strVal val="#ppt_x"/>
                                              </p:val>
                                            </p:tav>
                                          </p:tavLst>
                                        </p:anim>
                                        <p:anim calcmode="lin" valueType="num" p14:bounceEnd="40000">
                                          <p:cBhvr additive="base">
                                            <p:cTn id="24" dur="1000" fill="hold"/>
                                            <p:tgtEl>
                                              <p:spTgt spid="14"/>
                                            </p:tgtEl>
                                            <p:attrNameLst>
                                              <p:attrName>ppt_y</p:attrName>
                                            </p:attrNameLst>
                                          </p:cBhvr>
                                          <p:tavLst>
                                            <p:tav tm="0">
                                              <p:val>
                                                <p:strVal val="#ppt_y"/>
                                              </p:val>
                                            </p:tav>
                                            <p:tav tm="100000">
                                              <p:val>
                                                <p:strVal val="#ppt_y"/>
                                              </p:val>
                                            </p:tav>
                                          </p:tavLst>
                                        </p:anim>
                                      </p:childTnLst>
                                    </p:cTn>
                                  </p:par>
                                  <p:par>
                                    <p:cTn id="25" presetID="2" presetClass="entr" presetSubtype="8" accel="36000" fill="hold" nodeType="withEffect" p14:presetBounceEnd="40000">
                                      <p:stCondLst>
                                        <p:cond delay="0"/>
                                      </p:stCondLst>
                                      <p:childTnLst>
                                        <p:set>
                                          <p:cBhvr>
                                            <p:cTn id="26" dur="1" fill="hold">
                                              <p:stCondLst>
                                                <p:cond delay="0"/>
                                              </p:stCondLst>
                                            </p:cTn>
                                            <p:tgtEl>
                                              <p:spTgt spid="15"/>
                                            </p:tgtEl>
                                            <p:attrNameLst>
                                              <p:attrName>style.visibility</p:attrName>
                                            </p:attrNameLst>
                                          </p:cBhvr>
                                          <p:to>
                                            <p:strVal val="visible"/>
                                          </p:to>
                                        </p:set>
                                        <p:anim calcmode="lin" valueType="num" p14:bounceEnd="40000">
                                          <p:cBhvr additive="base">
                                            <p:cTn id="27" dur="1000" fill="hold"/>
                                            <p:tgtEl>
                                              <p:spTgt spid="15"/>
                                            </p:tgtEl>
                                            <p:attrNameLst>
                                              <p:attrName>ppt_x</p:attrName>
                                            </p:attrNameLst>
                                          </p:cBhvr>
                                          <p:tavLst>
                                            <p:tav tm="0">
                                              <p:val>
                                                <p:strVal val="0-#ppt_w/2"/>
                                              </p:val>
                                            </p:tav>
                                            <p:tav tm="100000">
                                              <p:val>
                                                <p:strVal val="#ppt_x"/>
                                              </p:val>
                                            </p:tav>
                                          </p:tavLst>
                                        </p:anim>
                                        <p:anim calcmode="lin" valueType="num" p14:bounceEnd="40000">
                                          <p:cBhvr additive="base">
                                            <p:cTn id="28" dur="1000" fill="hold"/>
                                            <p:tgtEl>
                                              <p:spTgt spid="15"/>
                                            </p:tgtEl>
                                            <p:attrNameLst>
                                              <p:attrName>ppt_y</p:attrName>
                                            </p:attrNameLst>
                                          </p:cBhvr>
                                          <p:tavLst>
                                            <p:tav tm="0">
                                              <p:val>
                                                <p:strVal val="#ppt_y"/>
                                              </p:val>
                                            </p:tav>
                                            <p:tav tm="100000">
                                              <p:val>
                                                <p:strVal val="#ppt_y"/>
                                              </p:val>
                                            </p:tav>
                                          </p:tavLst>
                                        </p:anim>
                                      </p:childTnLst>
                                    </p:cTn>
                                  </p:par>
                                  <p:par>
                                    <p:cTn id="29" presetID="2" presetClass="entr" presetSubtype="8" accel="36000" fill="hold" nodeType="withEffect" p14:presetBounceEnd="40000">
                                      <p:stCondLst>
                                        <p:cond delay="0"/>
                                      </p:stCondLst>
                                      <p:childTnLst>
                                        <p:set>
                                          <p:cBhvr>
                                            <p:cTn id="30" dur="1" fill="hold">
                                              <p:stCondLst>
                                                <p:cond delay="0"/>
                                              </p:stCondLst>
                                            </p:cTn>
                                            <p:tgtEl>
                                              <p:spTgt spid="16"/>
                                            </p:tgtEl>
                                            <p:attrNameLst>
                                              <p:attrName>style.visibility</p:attrName>
                                            </p:attrNameLst>
                                          </p:cBhvr>
                                          <p:to>
                                            <p:strVal val="visible"/>
                                          </p:to>
                                        </p:set>
                                        <p:anim calcmode="lin" valueType="num" p14:bounceEnd="40000">
                                          <p:cBhvr additive="base">
                                            <p:cTn id="31" dur="1000" fill="hold"/>
                                            <p:tgtEl>
                                              <p:spTgt spid="16"/>
                                            </p:tgtEl>
                                            <p:attrNameLst>
                                              <p:attrName>ppt_x</p:attrName>
                                            </p:attrNameLst>
                                          </p:cBhvr>
                                          <p:tavLst>
                                            <p:tav tm="0">
                                              <p:val>
                                                <p:strVal val="0-#ppt_w/2"/>
                                              </p:val>
                                            </p:tav>
                                            <p:tav tm="100000">
                                              <p:val>
                                                <p:strVal val="#ppt_x"/>
                                              </p:val>
                                            </p:tav>
                                          </p:tavLst>
                                        </p:anim>
                                        <p:anim calcmode="lin" valueType="num" p14:bounceEnd="40000">
                                          <p:cBhvr additive="base">
                                            <p:cTn id="32" dur="1000" fill="hold"/>
                                            <p:tgtEl>
                                              <p:spTgt spid="16"/>
                                            </p:tgtEl>
                                            <p:attrNameLst>
                                              <p:attrName>ppt_y</p:attrName>
                                            </p:attrNameLst>
                                          </p:cBhvr>
                                          <p:tavLst>
                                            <p:tav tm="0">
                                              <p:val>
                                                <p:strVal val="#ppt_y"/>
                                              </p:val>
                                            </p:tav>
                                            <p:tav tm="100000">
                                              <p:val>
                                                <p:strVal val="#ppt_y"/>
                                              </p:val>
                                            </p:tav>
                                          </p:tavLst>
                                        </p:anim>
                                      </p:childTnLst>
                                    </p:cTn>
                                  </p:par>
                                  <p:par>
                                    <p:cTn id="33" presetID="2" presetClass="entr" presetSubtype="8" accel="36000" fill="hold" nodeType="withEffect" p14:presetBounceEnd="40000">
                                      <p:stCondLst>
                                        <p:cond delay="0"/>
                                      </p:stCondLst>
                                      <p:childTnLst>
                                        <p:set>
                                          <p:cBhvr>
                                            <p:cTn id="34" dur="1" fill="hold">
                                              <p:stCondLst>
                                                <p:cond delay="0"/>
                                              </p:stCondLst>
                                            </p:cTn>
                                            <p:tgtEl>
                                              <p:spTgt spid="17"/>
                                            </p:tgtEl>
                                            <p:attrNameLst>
                                              <p:attrName>style.visibility</p:attrName>
                                            </p:attrNameLst>
                                          </p:cBhvr>
                                          <p:to>
                                            <p:strVal val="visible"/>
                                          </p:to>
                                        </p:set>
                                        <p:anim calcmode="lin" valueType="num" p14:bounceEnd="40000">
                                          <p:cBhvr additive="base">
                                            <p:cTn id="35" dur="1000" fill="hold"/>
                                            <p:tgtEl>
                                              <p:spTgt spid="17"/>
                                            </p:tgtEl>
                                            <p:attrNameLst>
                                              <p:attrName>ppt_x</p:attrName>
                                            </p:attrNameLst>
                                          </p:cBhvr>
                                          <p:tavLst>
                                            <p:tav tm="0">
                                              <p:val>
                                                <p:strVal val="0-#ppt_w/2"/>
                                              </p:val>
                                            </p:tav>
                                            <p:tav tm="100000">
                                              <p:val>
                                                <p:strVal val="#ppt_x"/>
                                              </p:val>
                                            </p:tav>
                                          </p:tavLst>
                                        </p:anim>
                                        <p:anim calcmode="lin" valueType="num" p14:bounceEnd="40000">
                                          <p:cBhvr additive="base">
                                            <p:cTn id="36" dur="1000" fill="hold"/>
                                            <p:tgtEl>
                                              <p:spTgt spid="17"/>
                                            </p:tgtEl>
                                            <p:attrNameLst>
                                              <p:attrName>ppt_y</p:attrName>
                                            </p:attrNameLst>
                                          </p:cBhvr>
                                          <p:tavLst>
                                            <p:tav tm="0">
                                              <p:val>
                                                <p:strVal val="#ppt_y"/>
                                              </p:val>
                                            </p:tav>
                                            <p:tav tm="100000">
                                              <p:val>
                                                <p:strVal val="#ppt_y"/>
                                              </p:val>
                                            </p:tav>
                                          </p:tavLst>
                                        </p:anim>
                                      </p:childTnLst>
                                    </p:cTn>
                                  </p:par>
                                  <p:par>
                                    <p:cTn id="37" presetID="2" presetClass="entr" presetSubtype="8" accel="36000" fill="hold" nodeType="withEffect" p14:presetBounceEnd="40000">
                                      <p:stCondLst>
                                        <p:cond delay="0"/>
                                      </p:stCondLst>
                                      <p:childTnLst>
                                        <p:set>
                                          <p:cBhvr>
                                            <p:cTn id="38" dur="1" fill="hold">
                                              <p:stCondLst>
                                                <p:cond delay="0"/>
                                              </p:stCondLst>
                                            </p:cTn>
                                            <p:tgtEl>
                                              <p:spTgt spid="18"/>
                                            </p:tgtEl>
                                            <p:attrNameLst>
                                              <p:attrName>style.visibility</p:attrName>
                                            </p:attrNameLst>
                                          </p:cBhvr>
                                          <p:to>
                                            <p:strVal val="visible"/>
                                          </p:to>
                                        </p:set>
                                        <p:anim calcmode="lin" valueType="num" p14:bounceEnd="40000">
                                          <p:cBhvr additive="base">
                                            <p:cTn id="39" dur="1000" fill="hold"/>
                                            <p:tgtEl>
                                              <p:spTgt spid="18"/>
                                            </p:tgtEl>
                                            <p:attrNameLst>
                                              <p:attrName>ppt_x</p:attrName>
                                            </p:attrNameLst>
                                          </p:cBhvr>
                                          <p:tavLst>
                                            <p:tav tm="0">
                                              <p:val>
                                                <p:strVal val="0-#ppt_w/2"/>
                                              </p:val>
                                            </p:tav>
                                            <p:tav tm="100000">
                                              <p:val>
                                                <p:strVal val="#ppt_x"/>
                                              </p:val>
                                            </p:tav>
                                          </p:tavLst>
                                        </p:anim>
                                        <p:anim calcmode="lin" valueType="num" p14:bounceEnd="40000">
                                          <p:cBhvr additive="base">
                                            <p:cTn id="40" dur="1000" fill="hold"/>
                                            <p:tgtEl>
                                              <p:spTgt spid="18"/>
                                            </p:tgtEl>
                                            <p:attrNameLst>
                                              <p:attrName>ppt_y</p:attrName>
                                            </p:attrNameLst>
                                          </p:cBhvr>
                                          <p:tavLst>
                                            <p:tav tm="0">
                                              <p:val>
                                                <p:strVal val="#ppt_y"/>
                                              </p:val>
                                            </p:tav>
                                            <p:tav tm="100000">
                                              <p:val>
                                                <p:strVal val="#ppt_y"/>
                                              </p:val>
                                            </p:tav>
                                          </p:tavLst>
                                        </p:anim>
                                      </p:childTnLst>
                                    </p:cTn>
                                  </p:par>
                                  <p:par>
                                    <p:cTn id="41" presetID="2" presetClass="entr" presetSubtype="8" accel="36000" fill="hold" nodeType="withEffect" p14:presetBounceEnd="40000">
                                      <p:stCondLst>
                                        <p:cond delay="0"/>
                                      </p:stCondLst>
                                      <p:childTnLst>
                                        <p:set>
                                          <p:cBhvr>
                                            <p:cTn id="42" dur="1" fill="hold">
                                              <p:stCondLst>
                                                <p:cond delay="0"/>
                                              </p:stCondLst>
                                            </p:cTn>
                                            <p:tgtEl>
                                              <p:spTgt spid="19"/>
                                            </p:tgtEl>
                                            <p:attrNameLst>
                                              <p:attrName>style.visibility</p:attrName>
                                            </p:attrNameLst>
                                          </p:cBhvr>
                                          <p:to>
                                            <p:strVal val="visible"/>
                                          </p:to>
                                        </p:set>
                                        <p:anim calcmode="lin" valueType="num" p14:bounceEnd="40000">
                                          <p:cBhvr additive="base">
                                            <p:cTn id="43" dur="1000" fill="hold"/>
                                            <p:tgtEl>
                                              <p:spTgt spid="19"/>
                                            </p:tgtEl>
                                            <p:attrNameLst>
                                              <p:attrName>ppt_x</p:attrName>
                                            </p:attrNameLst>
                                          </p:cBhvr>
                                          <p:tavLst>
                                            <p:tav tm="0">
                                              <p:val>
                                                <p:strVal val="0-#ppt_w/2"/>
                                              </p:val>
                                            </p:tav>
                                            <p:tav tm="100000">
                                              <p:val>
                                                <p:strVal val="#ppt_x"/>
                                              </p:val>
                                            </p:tav>
                                          </p:tavLst>
                                        </p:anim>
                                        <p:anim calcmode="lin" valueType="num" p14:bounceEnd="40000">
                                          <p:cBhvr additive="base">
                                            <p:cTn id="44" dur="1000" fill="hold"/>
                                            <p:tgtEl>
                                              <p:spTgt spid="1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accel="3600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1000" fill="hold"/>
                                            <p:tgtEl>
                                              <p:spTgt spid="8"/>
                                            </p:tgtEl>
                                            <p:attrNameLst>
                                              <p:attrName>ppt_x</p:attrName>
                                            </p:attrNameLst>
                                          </p:cBhvr>
                                          <p:tavLst>
                                            <p:tav tm="0">
                                              <p:val>
                                                <p:strVal val="0-#ppt_w/2"/>
                                              </p:val>
                                            </p:tav>
                                            <p:tav tm="100000">
                                              <p:val>
                                                <p:strVal val="#ppt_x"/>
                                              </p:val>
                                            </p:tav>
                                          </p:tavLst>
                                        </p:anim>
                                        <p:anim calcmode="lin" valueType="num">
                                          <p:cBhvr additive="base">
                                            <p:cTn id="8" dur="1000" fill="hold"/>
                                            <p:tgtEl>
                                              <p:spTgt spid="8"/>
                                            </p:tgtEl>
                                            <p:attrNameLst>
                                              <p:attrName>ppt_y</p:attrName>
                                            </p:attrNameLst>
                                          </p:cBhvr>
                                          <p:tavLst>
                                            <p:tav tm="0">
                                              <p:val>
                                                <p:strVal val="#ppt_y"/>
                                              </p:val>
                                            </p:tav>
                                            <p:tav tm="100000">
                                              <p:val>
                                                <p:strVal val="#ppt_y"/>
                                              </p:val>
                                            </p:tav>
                                          </p:tavLst>
                                        </p:anim>
                                      </p:childTnLst>
                                    </p:cTn>
                                  </p:par>
                                  <p:par>
                                    <p:cTn id="9" presetID="2" presetClass="entr" presetSubtype="8" accel="36000" fill="hold" nodeType="with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1000" fill="hold"/>
                                            <p:tgtEl>
                                              <p:spTgt spid="11"/>
                                            </p:tgtEl>
                                            <p:attrNameLst>
                                              <p:attrName>ppt_x</p:attrName>
                                            </p:attrNameLst>
                                          </p:cBhvr>
                                          <p:tavLst>
                                            <p:tav tm="0">
                                              <p:val>
                                                <p:strVal val="0-#ppt_w/2"/>
                                              </p:val>
                                            </p:tav>
                                            <p:tav tm="100000">
                                              <p:val>
                                                <p:strVal val="#ppt_x"/>
                                              </p:val>
                                            </p:tav>
                                          </p:tavLst>
                                        </p:anim>
                                        <p:anim calcmode="lin" valueType="num">
                                          <p:cBhvr additive="base">
                                            <p:cTn id="12" dur="1000" fill="hold"/>
                                            <p:tgtEl>
                                              <p:spTgt spid="11"/>
                                            </p:tgtEl>
                                            <p:attrNameLst>
                                              <p:attrName>ppt_y</p:attrName>
                                            </p:attrNameLst>
                                          </p:cBhvr>
                                          <p:tavLst>
                                            <p:tav tm="0">
                                              <p:val>
                                                <p:strVal val="#ppt_y"/>
                                              </p:val>
                                            </p:tav>
                                            <p:tav tm="100000">
                                              <p:val>
                                                <p:strVal val="#ppt_y"/>
                                              </p:val>
                                            </p:tav>
                                          </p:tavLst>
                                        </p:anim>
                                      </p:childTnLst>
                                    </p:cTn>
                                  </p:par>
                                  <p:par>
                                    <p:cTn id="13" presetID="2" presetClass="entr" presetSubtype="8" accel="36000" fill="hold" nodeType="withEffect">
                                      <p:stCondLst>
                                        <p:cond delay="0"/>
                                      </p:stCondLst>
                                      <p:childTnLst>
                                        <p:set>
                                          <p:cBhvr>
                                            <p:cTn id="14" dur="1" fill="hold">
                                              <p:stCondLst>
                                                <p:cond delay="0"/>
                                              </p:stCondLst>
                                            </p:cTn>
                                            <p:tgtEl>
                                              <p:spTgt spid="12"/>
                                            </p:tgtEl>
                                            <p:attrNameLst>
                                              <p:attrName>style.visibility</p:attrName>
                                            </p:attrNameLst>
                                          </p:cBhvr>
                                          <p:to>
                                            <p:strVal val="visible"/>
                                          </p:to>
                                        </p:set>
                                        <p:anim calcmode="lin" valueType="num">
                                          <p:cBhvr additive="base">
                                            <p:cTn id="15" dur="1000" fill="hold"/>
                                            <p:tgtEl>
                                              <p:spTgt spid="12"/>
                                            </p:tgtEl>
                                            <p:attrNameLst>
                                              <p:attrName>ppt_x</p:attrName>
                                            </p:attrNameLst>
                                          </p:cBhvr>
                                          <p:tavLst>
                                            <p:tav tm="0">
                                              <p:val>
                                                <p:strVal val="0-#ppt_w/2"/>
                                              </p:val>
                                            </p:tav>
                                            <p:tav tm="100000">
                                              <p:val>
                                                <p:strVal val="#ppt_x"/>
                                              </p:val>
                                            </p:tav>
                                          </p:tavLst>
                                        </p:anim>
                                        <p:anim calcmode="lin" valueType="num">
                                          <p:cBhvr additive="base">
                                            <p:cTn id="16" dur="1000" fill="hold"/>
                                            <p:tgtEl>
                                              <p:spTgt spid="12"/>
                                            </p:tgtEl>
                                            <p:attrNameLst>
                                              <p:attrName>ppt_y</p:attrName>
                                            </p:attrNameLst>
                                          </p:cBhvr>
                                          <p:tavLst>
                                            <p:tav tm="0">
                                              <p:val>
                                                <p:strVal val="#ppt_y"/>
                                              </p:val>
                                            </p:tav>
                                            <p:tav tm="100000">
                                              <p:val>
                                                <p:strVal val="#ppt_y"/>
                                              </p:val>
                                            </p:tav>
                                          </p:tavLst>
                                        </p:anim>
                                      </p:childTnLst>
                                    </p:cTn>
                                  </p:par>
                                  <p:par>
                                    <p:cTn id="17" presetID="2" presetClass="entr" presetSubtype="8" accel="36000" fill="hold" nodeType="withEffect">
                                      <p:stCondLst>
                                        <p:cond delay="0"/>
                                      </p:stCondLst>
                                      <p:childTnLst>
                                        <p:set>
                                          <p:cBhvr>
                                            <p:cTn id="18" dur="1" fill="hold">
                                              <p:stCondLst>
                                                <p:cond delay="0"/>
                                              </p:stCondLst>
                                            </p:cTn>
                                            <p:tgtEl>
                                              <p:spTgt spid="13"/>
                                            </p:tgtEl>
                                            <p:attrNameLst>
                                              <p:attrName>style.visibility</p:attrName>
                                            </p:attrNameLst>
                                          </p:cBhvr>
                                          <p:to>
                                            <p:strVal val="visible"/>
                                          </p:to>
                                        </p:set>
                                        <p:anim calcmode="lin" valueType="num">
                                          <p:cBhvr additive="base">
                                            <p:cTn id="19" dur="1000" fill="hold"/>
                                            <p:tgtEl>
                                              <p:spTgt spid="13"/>
                                            </p:tgtEl>
                                            <p:attrNameLst>
                                              <p:attrName>ppt_x</p:attrName>
                                            </p:attrNameLst>
                                          </p:cBhvr>
                                          <p:tavLst>
                                            <p:tav tm="0">
                                              <p:val>
                                                <p:strVal val="0-#ppt_w/2"/>
                                              </p:val>
                                            </p:tav>
                                            <p:tav tm="100000">
                                              <p:val>
                                                <p:strVal val="#ppt_x"/>
                                              </p:val>
                                            </p:tav>
                                          </p:tavLst>
                                        </p:anim>
                                        <p:anim calcmode="lin" valueType="num">
                                          <p:cBhvr additive="base">
                                            <p:cTn id="20" dur="1000" fill="hold"/>
                                            <p:tgtEl>
                                              <p:spTgt spid="13"/>
                                            </p:tgtEl>
                                            <p:attrNameLst>
                                              <p:attrName>ppt_y</p:attrName>
                                            </p:attrNameLst>
                                          </p:cBhvr>
                                          <p:tavLst>
                                            <p:tav tm="0">
                                              <p:val>
                                                <p:strVal val="#ppt_y"/>
                                              </p:val>
                                            </p:tav>
                                            <p:tav tm="100000">
                                              <p:val>
                                                <p:strVal val="#ppt_y"/>
                                              </p:val>
                                            </p:tav>
                                          </p:tavLst>
                                        </p:anim>
                                      </p:childTnLst>
                                    </p:cTn>
                                  </p:par>
                                  <p:par>
                                    <p:cTn id="21" presetID="2" presetClass="entr" presetSubtype="8" accel="36000" fill="hold" nodeType="withEffect">
                                      <p:stCondLst>
                                        <p:cond delay="0"/>
                                      </p:stCondLst>
                                      <p:childTnLst>
                                        <p:set>
                                          <p:cBhvr>
                                            <p:cTn id="22" dur="1" fill="hold">
                                              <p:stCondLst>
                                                <p:cond delay="0"/>
                                              </p:stCondLst>
                                            </p:cTn>
                                            <p:tgtEl>
                                              <p:spTgt spid="14"/>
                                            </p:tgtEl>
                                            <p:attrNameLst>
                                              <p:attrName>style.visibility</p:attrName>
                                            </p:attrNameLst>
                                          </p:cBhvr>
                                          <p:to>
                                            <p:strVal val="visible"/>
                                          </p:to>
                                        </p:set>
                                        <p:anim calcmode="lin" valueType="num">
                                          <p:cBhvr additive="base">
                                            <p:cTn id="23" dur="1000" fill="hold"/>
                                            <p:tgtEl>
                                              <p:spTgt spid="14"/>
                                            </p:tgtEl>
                                            <p:attrNameLst>
                                              <p:attrName>ppt_x</p:attrName>
                                            </p:attrNameLst>
                                          </p:cBhvr>
                                          <p:tavLst>
                                            <p:tav tm="0">
                                              <p:val>
                                                <p:strVal val="0-#ppt_w/2"/>
                                              </p:val>
                                            </p:tav>
                                            <p:tav tm="100000">
                                              <p:val>
                                                <p:strVal val="#ppt_x"/>
                                              </p:val>
                                            </p:tav>
                                          </p:tavLst>
                                        </p:anim>
                                        <p:anim calcmode="lin" valueType="num">
                                          <p:cBhvr additive="base">
                                            <p:cTn id="24" dur="1000" fill="hold"/>
                                            <p:tgtEl>
                                              <p:spTgt spid="14"/>
                                            </p:tgtEl>
                                            <p:attrNameLst>
                                              <p:attrName>ppt_y</p:attrName>
                                            </p:attrNameLst>
                                          </p:cBhvr>
                                          <p:tavLst>
                                            <p:tav tm="0">
                                              <p:val>
                                                <p:strVal val="#ppt_y"/>
                                              </p:val>
                                            </p:tav>
                                            <p:tav tm="100000">
                                              <p:val>
                                                <p:strVal val="#ppt_y"/>
                                              </p:val>
                                            </p:tav>
                                          </p:tavLst>
                                        </p:anim>
                                      </p:childTnLst>
                                    </p:cTn>
                                  </p:par>
                                  <p:par>
                                    <p:cTn id="25" presetID="2" presetClass="entr" presetSubtype="8" accel="36000" fill="hold" nodeType="withEffect">
                                      <p:stCondLst>
                                        <p:cond delay="0"/>
                                      </p:stCondLst>
                                      <p:childTnLst>
                                        <p:set>
                                          <p:cBhvr>
                                            <p:cTn id="26" dur="1" fill="hold">
                                              <p:stCondLst>
                                                <p:cond delay="0"/>
                                              </p:stCondLst>
                                            </p:cTn>
                                            <p:tgtEl>
                                              <p:spTgt spid="15"/>
                                            </p:tgtEl>
                                            <p:attrNameLst>
                                              <p:attrName>style.visibility</p:attrName>
                                            </p:attrNameLst>
                                          </p:cBhvr>
                                          <p:to>
                                            <p:strVal val="visible"/>
                                          </p:to>
                                        </p:set>
                                        <p:anim calcmode="lin" valueType="num">
                                          <p:cBhvr additive="base">
                                            <p:cTn id="27" dur="1000" fill="hold"/>
                                            <p:tgtEl>
                                              <p:spTgt spid="15"/>
                                            </p:tgtEl>
                                            <p:attrNameLst>
                                              <p:attrName>ppt_x</p:attrName>
                                            </p:attrNameLst>
                                          </p:cBhvr>
                                          <p:tavLst>
                                            <p:tav tm="0">
                                              <p:val>
                                                <p:strVal val="0-#ppt_w/2"/>
                                              </p:val>
                                            </p:tav>
                                            <p:tav tm="100000">
                                              <p:val>
                                                <p:strVal val="#ppt_x"/>
                                              </p:val>
                                            </p:tav>
                                          </p:tavLst>
                                        </p:anim>
                                        <p:anim calcmode="lin" valueType="num">
                                          <p:cBhvr additive="base">
                                            <p:cTn id="28" dur="1000" fill="hold"/>
                                            <p:tgtEl>
                                              <p:spTgt spid="15"/>
                                            </p:tgtEl>
                                            <p:attrNameLst>
                                              <p:attrName>ppt_y</p:attrName>
                                            </p:attrNameLst>
                                          </p:cBhvr>
                                          <p:tavLst>
                                            <p:tav tm="0">
                                              <p:val>
                                                <p:strVal val="#ppt_y"/>
                                              </p:val>
                                            </p:tav>
                                            <p:tav tm="100000">
                                              <p:val>
                                                <p:strVal val="#ppt_y"/>
                                              </p:val>
                                            </p:tav>
                                          </p:tavLst>
                                        </p:anim>
                                      </p:childTnLst>
                                    </p:cTn>
                                  </p:par>
                                  <p:par>
                                    <p:cTn id="29" presetID="2" presetClass="entr" presetSubtype="8" accel="36000" fill="hold" nodeType="withEffect">
                                      <p:stCondLst>
                                        <p:cond delay="0"/>
                                      </p:stCondLst>
                                      <p:childTnLst>
                                        <p:set>
                                          <p:cBhvr>
                                            <p:cTn id="30" dur="1" fill="hold">
                                              <p:stCondLst>
                                                <p:cond delay="0"/>
                                              </p:stCondLst>
                                            </p:cTn>
                                            <p:tgtEl>
                                              <p:spTgt spid="16"/>
                                            </p:tgtEl>
                                            <p:attrNameLst>
                                              <p:attrName>style.visibility</p:attrName>
                                            </p:attrNameLst>
                                          </p:cBhvr>
                                          <p:to>
                                            <p:strVal val="visible"/>
                                          </p:to>
                                        </p:set>
                                        <p:anim calcmode="lin" valueType="num">
                                          <p:cBhvr additive="base">
                                            <p:cTn id="31" dur="1000" fill="hold"/>
                                            <p:tgtEl>
                                              <p:spTgt spid="16"/>
                                            </p:tgtEl>
                                            <p:attrNameLst>
                                              <p:attrName>ppt_x</p:attrName>
                                            </p:attrNameLst>
                                          </p:cBhvr>
                                          <p:tavLst>
                                            <p:tav tm="0">
                                              <p:val>
                                                <p:strVal val="0-#ppt_w/2"/>
                                              </p:val>
                                            </p:tav>
                                            <p:tav tm="100000">
                                              <p:val>
                                                <p:strVal val="#ppt_x"/>
                                              </p:val>
                                            </p:tav>
                                          </p:tavLst>
                                        </p:anim>
                                        <p:anim calcmode="lin" valueType="num">
                                          <p:cBhvr additive="base">
                                            <p:cTn id="32" dur="1000" fill="hold"/>
                                            <p:tgtEl>
                                              <p:spTgt spid="16"/>
                                            </p:tgtEl>
                                            <p:attrNameLst>
                                              <p:attrName>ppt_y</p:attrName>
                                            </p:attrNameLst>
                                          </p:cBhvr>
                                          <p:tavLst>
                                            <p:tav tm="0">
                                              <p:val>
                                                <p:strVal val="#ppt_y"/>
                                              </p:val>
                                            </p:tav>
                                            <p:tav tm="100000">
                                              <p:val>
                                                <p:strVal val="#ppt_y"/>
                                              </p:val>
                                            </p:tav>
                                          </p:tavLst>
                                        </p:anim>
                                      </p:childTnLst>
                                    </p:cTn>
                                  </p:par>
                                  <p:par>
                                    <p:cTn id="33" presetID="2" presetClass="entr" presetSubtype="8" accel="36000" fill="hold" nodeType="withEffect">
                                      <p:stCondLst>
                                        <p:cond delay="0"/>
                                      </p:stCondLst>
                                      <p:childTnLst>
                                        <p:set>
                                          <p:cBhvr>
                                            <p:cTn id="34" dur="1" fill="hold">
                                              <p:stCondLst>
                                                <p:cond delay="0"/>
                                              </p:stCondLst>
                                            </p:cTn>
                                            <p:tgtEl>
                                              <p:spTgt spid="17"/>
                                            </p:tgtEl>
                                            <p:attrNameLst>
                                              <p:attrName>style.visibility</p:attrName>
                                            </p:attrNameLst>
                                          </p:cBhvr>
                                          <p:to>
                                            <p:strVal val="visible"/>
                                          </p:to>
                                        </p:set>
                                        <p:anim calcmode="lin" valueType="num">
                                          <p:cBhvr additive="base">
                                            <p:cTn id="35" dur="1000" fill="hold"/>
                                            <p:tgtEl>
                                              <p:spTgt spid="17"/>
                                            </p:tgtEl>
                                            <p:attrNameLst>
                                              <p:attrName>ppt_x</p:attrName>
                                            </p:attrNameLst>
                                          </p:cBhvr>
                                          <p:tavLst>
                                            <p:tav tm="0">
                                              <p:val>
                                                <p:strVal val="0-#ppt_w/2"/>
                                              </p:val>
                                            </p:tav>
                                            <p:tav tm="100000">
                                              <p:val>
                                                <p:strVal val="#ppt_x"/>
                                              </p:val>
                                            </p:tav>
                                          </p:tavLst>
                                        </p:anim>
                                        <p:anim calcmode="lin" valueType="num">
                                          <p:cBhvr additive="base">
                                            <p:cTn id="36" dur="1000" fill="hold"/>
                                            <p:tgtEl>
                                              <p:spTgt spid="17"/>
                                            </p:tgtEl>
                                            <p:attrNameLst>
                                              <p:attrName>ppt_y</p:attrName>
                                            </p:attrNameLst>
                                          </p:cBhvr>
                                          <p:tavLst>
                                            <p:tav tm="0">
                                              <p:val>
                                                <p:strVal val="#ppt_y"/>
                                              </p:val>
                                            </p:tav>
                                            <p:tav tm="100000">
                                              <p:val>
                                                <p:strVal val="#ppt_y"/>
                                              </p:val>
                                            </p:tav>
                                          </p:tavLst>
                                        </p:anim>
                                      </p:childTnLst>
                                    </p:cTn>
                                  </p:par>
                                  <p:par>
                                    <p:cTn id="37" presetID="2" presetClass="entr" presetSubtype="8" accel="36000" fill="hold" nodeType="withEffect">
                                      <p:stCondLst>
                                        <p:cond delay="0"/>
                                      </p:stCondLst>
                                      <p:childTnLst>
                                        <p:set>
                                          <p:cBhvr>
                                            <p:cTn id="38" dur="1" fill="hold">
                                              <p:stCondLst>
                                                <p:cond delay="0"/>
                                              </p:stCondLst>
                                            </p:cTn>
                                            <p:tgtEl>
                                              <p:spTgt spid="18"/>
                                            </p:tgtEl>
                                            <p:attrNameLst>
                                              <p:attrName>style.visibility</p:attrName>
                                            </p:attrNameLst>
                                          </p:cBhvr>
                                          <p:to>
                                            <p:strVal val="visible"/>
                                          </p:to>
                                        </p:set>
                                        <p:anim calcmode="lin" valueType="num">
                                          <p:cBhvr additive="base">
                                            <p:cTn id="39" dur="1000" fill="hold"/>
                                            <p:tgtEl>
                                              <p:spTgt spid="18"/>
                                            </p:tgtEl>
                                            <p:attrNameLst>
                                              <p:attrName>ppt_x</p:attrName>
                                            </p:attrNameLst>
                                          </p:cBhvr>
                                          <p:tavLst>
                                            <p:tav tm="0">
                                              <p:val>
                                                <p:strVal val="0-#ppt_w/2"/>
                                              </p:val>
                                            </p:tav>
                                            <p:tav tm="100000">
                                              <p:val>
                                                <p:strVal val="#ppt_x"/>
                                              </p:val>
                                            </p:tav>
                                          </p:tavLst>
                                        </p:anim>
                                        <p:anim calcmode="lin" valueType="num">
                                          <p:cBhvr additive="base">
                                            <p:cTn id="40" dur="1000" fill="hold"/>
                                            <p:tgtEl>
                                              <p:spTgt spid="18"/>
                                            </p:tgtEl>
                                            <p:attrNameLst>
                                              <p:attrName>ppt_y</p:attrName>
                                            </p:attrNameLst>
                                          </p:cBhvr>
                                          <p:tavLst>
                                            <p:tav tm="0">
                                              <p:val>
                                                <p:strVal val="#ppt_y"/>
                                              </p:val>
                                            </p:tav>
                                            <p:tav tm="100000">
                                              <p:val>
                                                <p:strVal val="#ppt_y"/>
                                              </p:val>
                                            </p:tav>
                                          </p:tavLst>
                                        </p:anim>
                                      </p:childTnLst>
                                    </p:cTn>
                                  </p:par>
                                  <p:par>
                                    <p:cTn id="41" presetID="2" presetClass="entr" presetSubtype="8" accel="36000" fill="hold" nodeType="withEffect">
                                      <p:stCondLst>
                                        <p:cond delay="0"/>
                                      </p:stCondLst>
                                      <p:childTnLst>
                                        <p:set>
                                          <p:cBhvr>
                                            <p:cTn id="42" dur="1" fill="hold">
                                              <p:stCondLst>
                                                <p:cond delay="0"/>
                                              </p:stCondLst>
                                            </p:cTn>
                                            <p:tgtEl>
                                              <p:spTgt spid="19"/>
                                            </p:tgtEl>
                                            <p:attrNameLst>
                                              <p:attrName>style.visibility</p:attrName>
                                            </p:attrNameLst>
                                          </p:cBhvr>
                                          <p:to>
                                            <p:strVal val="visible"/>
                                          </p:to>
                                        </p:set>
                                        <p:anim calcmode="lin" valueType="num">
                                          <p:cBhvr additive="base">
                                            <p:cTn id="43" dur="1000" fill="hold"/>
                                            <p:tgtEl>
                                              <p:spTgt spid="19"/>
                                            </p:tgtEl>
                                            <p:attrNameLst>
                                              <p:attrName>ppt_x</p:attrName>
                                            </p:attrNameLst>
                                          </p:cBhvr>
                                          <p:tavLst>
                                            <p:tav tm="0">
                                              <p:val>
                                                <p:strVal val="0-#ppt_w/2"/>
                                              </p:val>
                                            </p:tav>
                                            <p:tav tm="100000">
                                              <p:val>
                                                <p:strVal val="#ppt_x"/>
                                              </p:val>
                                            </p:tav>
                                          </p:tavLst>
                                        </p:anim>
                                        <p:anim calcmode="lin" valueType="num">
                                          <p:cBhvr additive="base">
                                            <p:cTn id="44" dur="1000" fill="hold"/>
                                            <p:tgtEl>
                                              <p:spTgt spid="1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矩形 3"/>
          <p:cNvSpPr>
            <a:spLocks noChangeArrowheads="1"/>
          </p:cNvSpPr>
          <p:nvPr/>
        </p:nvSpPr>
        <p:spPr bwMode="auto">
          <a:xfrm>
            <a:off x="10973478" y="1049194"/>
            <a:ext cx="996896" cy="1521767"/>
          </a:xfrm>
          <a:prstGeom prst="rect">
            <a:avLst/>
          </a:prstGeom>
          <a:solidFill>
            <a:srgbClr val="BADE7E">
              <a:alpha val="76862"/>
            </a:srgbClr>
          </a:solidFill>
          <a:ln>
            <a:noFill/>
          </a:ln>
        </p:spPr>
        <p:txBody>
          <a:bodyPr lIns="189833" tIns="113900" rIns="189833" bIns="113900" anchor="ctr"/>
          <a:lstStyle>
            <a:lvl1pPr>
              <a:spcBef>
                <a:spcPct val="20000"/>
              </a:spcBef>
              <a:buFont typeface="Arial" panose="020B0604020202020204" pitchFamily="34" charset="0"/>
              <a:buChar char="•"/>
              <a:defRPr sz="3200">
                <a:solidFill>
                  <a:schemeClr val="tx1"/>
                </a:solidFill>
                <a:latin typeface="Arial Narrow" panose="020B0606020202030204" pitchFamily="34" charset="0"/>
                <a:ea typeface="微软雅黑" panose="020B0503020204020204" charset="-122"/>
              </a:defRPr>
            </a:lvl1pPr>
            <a:lvl2pPr marL="742950" indent="-285750">
              <a:spcBef>
                <a:spcPct val="20000"/>
              </a:spcBef>
              <a:buFont typeface="Arial" panose="020B0604020202020204" pitchFamily="34" charset="0"/>
              <a:buChar char="–"/>
              <a:defRPr sz="2800">
                <a:solidFill>
                  <a:schemeClr val="tx1"/>
                </a:solidFill>
                <a:latin typeface="Arial Narrow" panose="020B0606020202030204" pitchFamily="34" charset="0"/>
                <a:ea typeface="微软雅黑" panose="020B0503020204020204" charset="-122"/>
              </a:defRPr>
            </a:lvl2pPr>
            <a:lvl3pPr marL="1143000" indent="-228600">
              <a:spcBef>
                <a:spcPct val="20000"/>
              </a:spcBef>
              <a:buFont typeface="Arial" panose="020B0604020202020204" pitchFamily="34" charset="0"/>
              <a:buChar char="•"/>
              <a:defRPr sz="2400">
                <a:solidFill>
                  <a:schemeClr val="tx1"/>
                </a:solidFill>
                <a:latin typeface="Arial Narrow" panose="020B0606020202030204" pitchFamily="34" charset="0"/>
                <a:ea typeface="微软雅黑" panose="020B0503020204020204" charset="-122"/>
              </a:defRPr>
            </a:lvl3pPr>
            <a:lvl4pPr marL="1600200" indent="-228600">
              <a:spcBef>
                <a:spcPct val="20000"/>
              </a:spcBef>
              <a:buFont typeface="Arial" panose="020B0604020202020204" pitchFamily="34" charset="0"/>
              <a:buChar char="–"/>
              <a:defRPr sz="2000">
                <a:solidFill>
                  <a:schemeClr val="tx1"/>
                </a:solidFill>
                <a:latin typeface="Arial Narrow" panose="020B0606020202030204" pitchFamily="34" charset="0"/>
                <a:ea typeface="微软雅黑" panose="020B0503020204020204" charset="-122"/>
              </a:defRPr>
            </a:lvl4pPr>
            <a:lvl5pPr marL="2057400" indent="-228600">
              <a:spcBef>
                <a:spcPct val="20000"/>
              </a:spcBef>
              <a:buFont typeface="Arial" panose="020B0604020202020204" pitchFamily="34" charset="0"/>
              <a:buChar char="»"/>
              <a:defRPr sz="2000">
                <a:solidFill>
                  <a:schemeClr val="tx1"/>
                </a:solidFill>
                <a:latin typeface="Arial Narrow" panose="020B0606020202030204" pitchFamily="34" charset="0"/>
                <a:ea typeface="微软雅黑" panose="020B050302020402020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charset="-122"/>
              </a:defRPr>
            </a:lvl9pPr>
          </a:lstStyle>
          <a:p>
            <a:pPr algn="just">
              <a:lnSpc>
                <a:spcPct val="150000"/>
              </a:lnSpc>
              <a:spcBef>
                <a:spcPts val="0"/>
              </a:spcBef>
              <a:spcAft>
                <a:spcPts val="0"/>
              </a:spcAft>
              <a:buNone/>
            </a:pPr>
            <a:endParaRPr lang="en-US" altLang="zh-CN" sz="1200" b="1" dirty="0">
              <a:solidFill>
                <a:schemeClr val="bg1"/>
              </a:solidFill>
              <a:latin typeface="思源黑体 Normal" panose="020B0400000000000000" pitchFamily="34" charset="-122"/>
              <a:ea typeface="思源黑体 Normal" panose="020B0400000000000000" pitchFamily="34" charset="-122"/>
              <a:cs typeface="+mn-ea"/>
              <a:sym typeface="+mn-lt"/>
            </a:endParaRPr>
          </a:p>
        </p:txBody>
      </p:sp>
      <p:pic>
        <p:nvPicPr>
          <p:cNvPr id="30" name="图片 29" descr="😊【虫情趋势分析】_首页"/>
          <p:cNvPicPr>
            <a:picLocks noChangeAspect="1"/>
          </p:cNvPicPr>
          <p:nvPr/>
        </p:nvPicPr>
        <p:blipFill>
          <a:blip r:embed="rId1" cstate="print"/>
          <a:stretch>
            <a:fillRect/>
          </a:stretch>
        </p:blipFill>
        <p:spPr>
          <a:xfrm>
            <a:off x="5254625" y="1049020"/>
            <a:ext cx="6496050" cy="3282315"/>
          </a:xfrm>
          <a:prstGeom prst="rect">
            <a:avLst/>
          </a:prstGeom>
        </p:spPr>
      </p:pic>
      <p:sp>
        <p:nvSpPr>
          <p:cNvPr id="3" name="任意形状 6"/>
          <p:cNvSpPr/>
          <p:nvPr/>
        </p:nvSpPr>
        <p:spPr>
          <a:xfrm>
            <a:off x="1" y="362607"/>
            <a:ext cx="1387365" cy="220717"/>
          </a:xfrm>
          <a:custGeom>
            <a:avLst/>
            <a:gdLst>
              <a:gd name="connsiteX0" fmla="*/ 0 w 1387365"/>
              <a:gd name="connsiteY0" fmla="*/ 0 h 220717"/>
              <a:gd name="connsiteX1" fmla="*/ 1387365 w 1387365"/>
              <a:gd name="connsiteY1" fmla="*/ 0 h 220717"/>
              <a:gd name="connsiteX2" fmla="*/ 1258188 w 1387365"/>
              <a:gd name="connsiteY2" fmla="*/ 220717 h 220717"/>
              <a:gd name="connsiteX3" fmla="*/ 0 w 1387365"/>
              <a:gd name="connsiteY3" fmla="*/ 220717 h 220717"/>
            </a:gdLst>
            <a:ahLst/>
            <a:cxnLst>
              <a:cxn ang="0">
                <a:pos x="connsiteX0" y="connsiteY0"/>
              </a:cxn>
              <a:cxn ang="0">
                <a:pos x="connsiteX1" y="connsiteY1"/>
              </a:cxn>
              <a:cxn ang="0">
                <a:pos x="connsiteX2" y="connsiteY2"/>
              </a:cxn>
              <a:cxn ang="0">
                <a:pos x="connsiteX3" y="connsiteY3"/>
              </a:cxn>
            </a:cxnLst>
            <a:rect l="l" t="t" r="r" b="b"/>
            <a:pathLst>
              <a:path w="1387365" h="220717">
                <a:moveTo>
                  <a:pt x="0" y="0"/>
                </a:moveTo>
                <a:lnTo>
                  <a:pt x="1387365" y="0"/>
                </a:lnTo>
                <a:lnTo>
                  <a:pt x="1258188" y="220717"/>
                </a:lnTo>
                <a:lnTo>
                  <a:pt x="0" y="220717"/>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grpSp>
        <p:nvGrpSpPr>
          <p:cNvPr id="4" name="组 7"/>
          <p:cNvGrpSpPr/>
          <p:nvPr/>
        </p:nvGrpSpPr>
        <p:grpSpPr>
          <a:xfrm flipV="1">
            <a:off x="7858662" y="362607"/>
            <a:ext cx="4333338" cy="220717"/>
            <a:chOff x="7858662" y="362607"/>
            <a:chExt cx="4333338" cy="220717"/>
          </a:xfrm>
        </p:grpSpPr>
        <p:sp>
          <p:nvSpPr>
            <p:cNvPr id="5" name="任意形状 8"/>
            <p:cNvSpPr/>
            <p:nvPr/>
          </p:nvSpPr>
          <p:spPr>
            <a:xfrm flipV="1">
              <a:off x="11462744" y="362607"/>
              <a:ext cx="729256" cy="220717"/>
            </a:xfrm>
            <a:custGeom>
              <a:avLst/>
              <a:gdLst>
                <a:gd name="connsiteX0" fmla="*/ 0 w 729256"/>
                <a:gd name="connsiteY0" fmla="*/ 220717 h 220717"/>
                <a:gd name="connsiteX1" fmla="*/ 729256 w 729256"/>
                <a:gd name="connsiteY1" fmla="*/ 220717 h 220717"/>
                <a:gd name="connsiteX2" fmla="*/ 729256 w 729256"/>
                <a:gd name="connsiteY2" fmla="*/ 0 h 220717"/>
                <a:gd name="connsiteX3" fmla="*/ 129177 w 729256"/>
                <a:gd name="connsiteY3" fmla="*/ 0 h 220717"/>
              </a:gdLst>
              <a:ahLst/>
              <a:cxnLst>
                <a:cxn ang="0">
                  <a:pos x="connsiteX0" y="connsiteY0"/>
                </a:cxn>
                <a:cxn ang="0">
                  <a:pos x="connsiteX1" y="connsiteY1"/>
                </a:cxn>
                <a:cxn ang="0">
                  <a:pos x="connsiteX2" y="connsiteY2"/>
                </a:cxn>
                <a:cxn ang="0">
                  <a:pos x="connsiteX3" y="connsiteY3"/>
                </a:cxn>
              </a:cxnLst>
              <a:rect l="l" t="t" r="r" b="b"/>
              <a:pathLst>
                <a:path w="729256" h="220717">
                  <a:moveTo>
                    <a:pt x="0" y="220717"/>
                  </a:moveTo>
                  <a:lnTo>
                    <a:pt x="729256" y="220717"/>
                  </a:lnTo>
                  <a:lnTo>
                    <a:pt x="729256" y="0"/>
                  </a:lnTo>
                  <a:lnTo>
                    <a:pt x="129177" y="0"/>
                  </a:lnTo>
                  <a:close/>
                </a:path>
              </a:pathLst>
            </a:cu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4" name="平行四边形 13"/>
            <p:cNvSpPr/>
            <p:nvPr/>
          </p:nvSpPr>
          <p:spPr>
            <a:xfrm flipV="1">
              <a:off x="7858662" y="362607"/>
              <a:ext cx="3616043" cy="220717"/>
            </a:xfrm>
            <a:prstGeom prst="parallelogram">
              <a:avLst>
                <a:gd name="adj" fmla="val 58526"/>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grpSp>
      <p:sp>
        <p:nvSpPr>
          <p:cNvPr id="16" name="TextBox 25"/>
          <p:cNvSpPr txBox="1">
            <a:spLocks noChangeArrowheads="1"/>
          </p:cNvSpPr>
          <p:nvPr/>
        </p:nvSpPr>
        <p:spPr bwMode="auto">
          <a:xfrm>
            <a:off x="1400175" y="221615"/>
            <a:ext cx="2905125" cy="4770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sz="2500" b="1" dirty="0">
                <a:solidFill>
                  <a:srgbClr val="0C814C"/>
                </a:solidFill>
                <a:latin typeface="微软雅黑" panose="020B0503020204020204" charset="-122"/>
                <a:ea typeface="微软雅黑" panose="020B0503020204020204" charset="-122"/>
                <a:cs typeface="微软雅黑" panose="020B0503020204020204" charset="-122"/>
              </a:rPr>
              <a:t>虫情监</a:t>
            </a:r>
            <a:r>
              <a:rPr lang="zh-CN" altLang="en-US" sz="2500" b="1" dirty="0" smtClean="0">
                <a:solidFill>
                  <a:srgbClr val="0C814C"/>
                </a:solidFill>
                <a:latin typeface="微软雅黑" panose="020B0503020204020204" charset="-122"/>
                <a:ea typeface="微软雅黑" panose="020B0503020204020204" charset="-122"/>
                <a:cs typeface="微软雅黑" panose="020B0503020204020204" charset="-122"/>
              </a:rPr>
              <a:t>测数据分析</a:t>
            </a:r>
            <a:endParaRPr lang="zh-CN" altLang="en-US" sz="2500" b="1" dirty="0">
              <a:solidFill>
                <a:srgbClr val="0C814C"/>
              </a:solidFill>
              <a:latin typeface="微软雅黑" panose="020B0503020204020204" charset="-122"/>
              <a:ea typeface="微软雅黑" panose="020B0503020204020204" charset="-122"/>
              <a:cs typeface="微软雅黑" panose="020B0503020204020204" charset="-122"/>
            </a:endParaRPr>
          </a:p>
        </p:txBody>
      </p:sp>
      <p:sp>
        <p:nvSpPr>
          <p:cNvPr id="17" name="矩形 16"/>
          <p:cNvSpPr/>
          <p:nvPr/>
        </p:nvSpPr>
        <p:spPr>
          <a:xfrm>
            <a:off x="4201795" y="298450"/>
            <a:ext cx="3044190" cy="311150"/>
          </a:xfrm>
          <a:prstGeom prst="rect">
            <a:avLst/>
          </a:prstGeom>
        </p:spPr>
        <p:txBody>
          <a:bodyPr wrap="square">
            <a:spAutoFit/>
          </a:bodyPr>
          <a:lstStyle/>
          <a:p>
            <a:pPr algn="dist" fontAlgn="auto">
              <a:lnSpc>
                <a:spcPct val="130000"/>
              </a:lnSpc>
            </a:pPr>
            <a:r>
              <a:rPr lang="en-US" sz="1100" dirty="0">
                <a:solidFill>
                  <a:srgbClr val="333F50"/>
                </a:solidFill>
                <a:latin typeface="微软雅黑" panose="020B0503020204020204" charset="-122"/>
                <a:ea typeface="微软雅黑" panose="020B0503020204020204" charset="-122"/>
                <a:cs typeface="Arial" panose="020B0604020202020204" pitchFamily="34" charset="0"/>
                <a:sym typeface="+mn-ea"/>
              </a:rPr>
              <a:t>INSECT MONITORING</a:t>
            </a:r>
            <a:r>
              <a:rPr lang="en-US" sz="1100" dirty="0">
                <a:solidFill>
                  <a:srgbClr val="FF0000"/>
                </a:solidFill>
                <a:latin typeface="微软雅黑" panose="020B0503020204020204" charset="-122"/>
                <a:ea typeface="微软雅黑" panose="020B0503020204020204" charset="-122"/>
                <a:cs typeface="Arial" panose="020B0604020202020204" pitchFamily="34" charset="0"/>
                <a:sym typeface="+mn-ea"/>
              </a:rPr>
              <a:t> </a:t>
            </a:r>
            <a:r>
              <a:rPr lang="en-US" sz="1100" dirty="0">
                <a:solidFill>
                  <a:srgbClr val="333F50"/>
                </a:solidFill>
                <a:latin typeface="微软雅黑" panose="020B0503020204020204" charset="-122"/>
                <a:ea typeface="微软雅黑" panose="020B0503020204020204" charset="-122"/>
                <a:cs typeface="Arial" panose="020B0604020202020204" pitchFamily="34" charset="0"/>
                <a:sym typeface="+mn-ea"/>
              </a:rPr>
              <a:t>DATA ANALYSIS</a:t>
            </a:r>
            <a:endParaRPr lang="en-US" sz="1100" dirty="0">
              <a:solidFill>
                <a:srgbClr val="333F50"/>
              </a:solidFill>
              <a:latin typeface="微软雅黑" panose="020B0503020204020204" charset="-122"/>
              <a:ea typeface="微软雅黑" panose="020B0503020204020204" charset="-122"/>
              <a:cs typeface="Arial" panose="020B0604020202020204" pitchFamily="34" charset="0"/>
              <a:sym typeface="+mn-ea"/>
            </a:endParaRPr>
          </a:p>
        </p:txBody>
      </p:sp>
      <p:pic>
        <p:nvPicPr>
          <p:cNvPr id="28" name="图片 27" descr="😊【虫情统计对比】_首页"/>
          <p:cNvPicPr>
            <a:picLocks noChangeAspect="1"/>
          </p:cNvPicPr>
          <p:nvPr/>
        </p:nvPicPr>
        <p:blipFill>
          <a:blip r:embed="rId2" cstate="print"/>
          <a:stretch>
            <a:fillRect/>
          </a:stretch>
        </p:blipFill>
        <p:spPr>
          <a:xfrm>
            <a:off x="407035" y="1612265"/>
            <a:ext cx="6487160" cy="3277870"/>
          </a:xfrm>
          <a:prstGeom prst="rect">
            <a:avLst/>
          </a:prstGeom>
        </p:spPr>
      </p:pic>
      <p:pic>
        <p:nvPicPr>
          <p:cNvPr id="2" name="图片 1"/>
          <p:cNvPicPr>
            <a:picLocks noChangeAspect="1"/>
          </p:cNvPicPr>
          <p:nvPr/>
        </p:nvPicPr>
        <p:blipFill>
          <a:blip r:embed="rId3" cstate="print"/>
          <a:stretch>
            <a:fillRect/>
          </a:stretch>
        </p:blipFill>
        <p:spPr>
          <a:xfrm>
            <a:off x="6893560" y="3329305"/>
            <a:ext cx="1879600" cy="2658745"/>
          </a:xfrm>
          <a:prstGeom prst="rect">
            <a:avLst/>
          </a:prstGeom>
        </p:spPr>
      </p:pic>
      <p:pic>
        <p:nvPicPr>
          <p:cNvPr id="13" name="图片 12"/>
          <p:cNvPicPr>
            <a:picLocks noChangeAspect="1"/>
          </p:cNvPicPr>
          <p:nvPr/>
        </p:nvPicPr>
        <p:blipFill>
          <a:blip r:embed="rId4" cstate="print"/>
          <a:stretch>
            <a:fillRect/>
          </a:stretch>
        </p:blipFill>
        <p:spPr>
          <a:xfrm>
            <a:off x="4725670" y="3329305"/>
            <a:ext cx="2143125" cy="2658745"/>
          </a:xfrm>
          <a:prstGeom prst="rect">
            <a:avLst/>
          </a:prstGeom>
        </p:spPr>
      </p:pic>
      <p:pic>
        <p:nvPicPr>
          <p:cNvPr id="15" name="图片 14"/>
          <p:cNvPicPr>
            <a:picLocks noChangeAspect="1"/>
          </p:cNvPicPr>
          <p:nvPr/>
        </p:nvPicPr>
        <p:blipFill>
          <a:blip r:embed="rId5" cstate="print"/>
          <a:stretch>
            <a:fillRect/>
          </a:stretch>
        </p:blipFill>
        <p:spPr>
          <a:xfrm>
            <a:off x="8797925" y="3329305"/>
            <a:ext cx="2420620" cy="2651125"/>
          </a:xfrm>
          <a:prstGeom prst="rect">
            <a:avLst/>
          </a:prstGeom>
        </p:spPr>
      </p:pic>
      <p:sp>
        <p:nvSpPr>
          <p:cNvPr id="7" name="矩形 3"/>
          <p:cNvSpPr>
            <a:spLocks noChangeArrowheads="1"/>
          </p:cNvSpPr>
          <p:nvPr/>
        </p:nvSpPr>
        <p:spPr bwMode="auto">
          <a:xfrm>
            <a:off x="680085" y="4452620"/>
            <a:ext cx="3675380" cy="1192530"/>
          </a:xfrm>
          <a:prstGeom prst="rect">
            <a:avLst/>
          </a:prstGeom>
          <a:solidFill>
            <a:srgbClr val="30681D">
              <a:alpha val="76862"/>
            </a:srgbClr>
          </a:solidFill>
          <a:ln>
            <a:noFill/>
          </a:ln>
        </p:spPr>
        <p:txBody>
          <a:bodyPr lIns="189833" tIns="113900" rIns="189833" bIns="113900" anchor="ctr"/>
          <a:lstStyle>
            <a:lvl1pPr>
              <a:spcBef>
                <a:spcPct val="20000"/>
              </a:spcBef>
              <a:buFont typeface="Arial" panose="020B0604020202020204" pitchFamily="34" charset="0"/>
              <a:buChar char="•"/>
              <a:defRPr sz="3200">
                <a:solidFill>
                  <a:schemeClr val="tx1"/>
                </a:solidFill>
                <a:latin typeface="Arial Narrow" panose="020B0606020202030204" pitchFamily="34" charset="0"/>
                <a:ea typeface="微软雅黑" panose="020B0503020204020204" charset="-122"/>
              </a:defRPr>
            </a:lvl1pPr>
            <a:lvl2pPr marL="742950" indent="-285750">
              <a:spcBef>
                <a:spcPct val="20000"/>
              </a:spcBef>
              <a:buFont typeface="Arial" panose="020B0604020202020204" pitchFamily="34" charset="0"/>
              <a:buChar char="–"/>
              <a:defRPr sz="2800">
                <a:solidFill>
                  <a:schemeClr val="tx1"/>
                </a:solidFill>
                <a:latin typeface="Arial Narrow" panose="020B0606020202030204" pitchFamily="34" charset="0"/>
                <a:ea typeface="微软雅黑" panose="020B0503020204020204" charset="-122"/>
              </a:defRPr>
            </a:lvl2pPr>
            <a:lvl3pPr marL="1143000" indent="-228600">
              <a:spcBef>
                <a:spcPct val="20000"/>
              </a:spcBef>
              <a:buFont typeface="Arial" panose="020B0604020202020204" pitchFamily="34" charset="0"/>
              <a:buChar char="•"/>
              <a:defRPr sz="2400">
                <a:solidFill>
                  <a:schemeClr val="tx1"/>
                </a:solidFill>
                <a:latin typeface="Arial Narrow" panose="020B0606020202030204" pitchFamily="34" charset="0"/>
                <a:ea typeface="微软雅黑" panose="020B0503020204020204" charset="-122"/>
              </a:defRPr>
            </a:lvl3pPr>
            <a:lvl4pPr marL="1600200" indent="-228600">
              <a:spcBef>
                <a:spcPct val="20000"/>
              </a:spcBef>
              <a:buFont typeface="Arial" panose="020B0604020202020204" pitchFamily="34" charset="0"/>
              <a:buChar char="–"/>
              <a:defRPr sz="2000">
                <a:solidFill>
                  <a:schemeClr val="tx1"/>
                </a:solidFill>
                <a:latin typeface="Arial Narrow" panose="020B0606020202030204" pitchFamily="34" charset="0"/>
                <a:ea typeface="微软雅黑" panose="020B0503020204020204" charset="-122"/>
              </a:defRPr>
            </a:lvl4pPr>
            <a:lvl5pPr marL="2057400" indent="-228600">
              <a:spcBef>
                <a:spcPct val="20000"/>
              </a:spcBef>
              <a:buFont typeface="Arial" panose="020B0604020202020204" pitchFamily="34" charset="0"/>
              <a:buChar char="»"/>
              <a:defRPr sz="2000">
                <a:solidFill>
                  <a:schemeClr val="tx1"/>
                </a:solidFill>
                <a:latin typeface="Arial Narrow" panose="020B0606020202030204" pitchFamily="34" charset="0"/>
                <a:ea typeface="微软雅黑" panose="020B050302020402020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charset="-122"/>
              </a:defRPr>
            </a:lvl9pPr>
          </a:lstStyle>
          <a:p>
            <a:pPr algn="just">
              <a:lnSpc>
                <a:spcPct val="150000"/>
              </a:lnSpc>
              <a:spcBef>
                <a:spcPts val="0"/>
              </a:spcBef>
              <a:buNone/>
            </a:pPr>
            <a:r>
              <a:rPr lang="en-US" altLang="zh-CN" sz="1200" dirty="0">
                <a:solidFill>
                  <a:schemeClr val="bg1"/>
                </a:solidFill>
                <a:latin typeface="微软雅黑" panose="020B0503020204020204" charset="-122"/>
                <a:cs typeface="微软雅黑" panose="020B0503020204020204" charset="-122"/>
                <a:sym typeface="+mn-lt"/>
              </a:rPr>
              <a:t>    </a:t>
            </a:r>
            <a:r>
              <a:rPr lang="zh-CN" altLang="en-US" sz="1200" dirty="0">
                <a:solidFill>
                  <a:schemeClr val="bg1"/>
                </a:solidFill>
                <a:latin typeface="微软雅黑" panose="020B0503020204020204" charset="-122"/>
                <a:cs typeface="微软雅黑" panose="020B0503020204020204" charset="-122"/>
                <a:sym typeface="+mn-lt"/>
              </a:rPr>
              <a:t>可针对不同时间段内的害虫种类和数量进行统计对比、趋势分析等，支持导出报告，方便分析虫害情况，协助做好虫害防治</a:t>
            </a:r>
            <a:endParaRPr lang="zh-CN" altLang="en-US" sz="1200" dirty="0">
              <a:solidFill>
                <a:schemeClr val="bg1"/>
              </a:solidFill>
              <a:latin typeface="微软雅黑" panose="020B0503020204020204" charset="-122"/>
              <a:cs typeface="微软雅黑" panose="020B0503020204020204" charset="-122"/>
              <a:sym typeface="+mn-lt"/>
            </a:endParaRPr>
          </a:p>
        </p:txBody>
      </p:sp>
      <p:sp>
        <p:nvSpPr>
          <p:cNvPr id="36" name="矩形 35"/>
          <p:cNvSpPr/>
          <p:nvPr/>
        </p:nvSpPr>
        <p:spPr>
          <a:xfrm>
            <a:off x="0" y="6506210"/>
            <a:ext cx="7858760" cy="76200"/>
          </a:xfrm>
          <a:prstGeom prst="rect">
            <a:avLst/>
          </a:prstGeom>
          <a:solidFill>
            <a:srgbClr val="4BB6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2400" dirty="0">
              <a:solidFill>
                <a:schemeClr val="bg1"/>
              </a:solidFill>
              <a:effectLst>
                <a:outerShdw blurRad="38100" dist="38100" dir="2700000" algn="tl">
                  <a:srgbClr val="000000">
                    <a:alpha val="43137"/>
                  </a:srgbClr>
                </a:outerShdw>
              </a:effectLst>
              <a:latin typeface="仓耳玄三M W05" panose="02020400000000000000" pitchFamily="18" charset="-122"/>
              <a:ea typeface="仓耳玄三M W05" panose="02020400000000000000" pitchFamily="18" charset="-122"/>
            </a:endParaRPr>
          </a:p>
        </p:txBody>
      </p:sp>
      <p:grpSp>
        <p:nvGrpSpPr>
          <p:cNvPr id="37" name="组合 36"/>
          <p:cNvGrpSpPr/>
          <p:nvPr/>
        </p:nvGrpSpPr>
        <p:grpSpPr>
          <a:xfrm>
            <a:off x="11327130" y="6450965"/>
            <a:ext cx="735330" cy="189230"/>
            <a:chOff x="6849035" y="1775011"/>
            <a:chExt cx="1255059" cy="322730"/>
          </a:xfrm>
        </p:grpSpPr>
        <p:sp>
          <p:nvSpPr>
            <p:cNvPr id="38" name="矩形 37"/>
            <p:cNvSpPr/>
            <p:nvPr/>
          </p:nvSpPr>
          <p:spPr>
            <a:xfrm>
              <a:off x="6849035" y="1775011"/>
              <a:ext cx="322730" cy="322730"/>
            </a:xfrm>
            <a:prstGeom prst="rect">
              <a:avLst/>
            </a:prstGeom>
            <a:solidFill>
              <a:srgbClr val="4BB6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b="1"/>
            </a:p>
          </p:txBody>
        </p:sp>
        <p:sp>
          <p:nvSpPr>
            <p:cNvPr id="39" name="矩形 38"/>
            <p:cNvSpPr/>
            <p:nvPr/>
          </p:nvSpPr>
          <p:spPr>
            <a:xfrm>
              <a:off x="7315199" y="1775011"/>
              <a:ext cx="322730" cy="322730"/>
            </a:xfrm>
            <a:prstGeom prst="rect">
              <a:avLst/>
            </a:prstGeom>
            <a:solidFill>
              <a:srgbClr val="3E99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b="1"/>
            </a:p>
          </p:txBody>
        </p:sp>
        <p:sp>
          <p:nvSpPr>
            <p:cNvPr id="40" name="矩形 39"/>
            <p:cNvSpPr/>
            <p:nvPr/>
          </p:nvSpPr>
          <p:spPr>
            <a:xfrm>
              <a:off x="7781364" y="1775011"/>
              <a:ext cx="322730" cy="322730"/>
            </a:xfrm>
            <a:prstGeom prst="rect">
              <a:avLst/>
            </a:prstGeom>
            <a:solidFill>
              <a:srgbClr val="0C80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b="1"/>
            </a:p>
          </p:txBody>
        </p:sp>
      </p:grpSp>
      <p:sp>
        <p:nvSpPr>
          <p:cNvPr id="41" name="PA-矩形 76"/>
          <p:cNvSpPr/>
          <p:nvPr>
            <p:custDataLst>
              <p:tags r:id="rId6"/>
            </p:custDataLst>
          </p:nvPr>
        </p:nvSpPr>
        <p:spPr>
          <a:xfrm>
            <a:off x="8143875" y="6490970"/>
            <a:ext cx="2967355" cy="86995"/>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dirty="0">
              <a:latin typeface="仓耳玄三M W05" panose="02020400000000000000" pitchFamily="18" charset="-122"/>
              <a:ea typeface="仓耳玄三M W05" panose="02020400000000000000" pitchFamily="18" charset="-122"/>
            </a:endParaRPr>
          </a:p>
        </p:txBody>
      </p:sp>
      <p:sp>
        <p:nvSpPr>
          <p:cNvPr id="42" name="TextBox 55"/>
          <p:cNvSpPr txBox="1"/>
          <p:nvPr/>
        </p:nvSpPr>
        <p:spPr>
          <a:xfrm>
            <a:off x="8330565" y="6353175"/>
            <a:ext cx="2593975" cy="328295"/>
          </a:xfrm>
          <a:prstGeom prst="rect">
            <a:avLst/>
          </a:prstGeom>
          <a:noFill/>
        </p:spPr>
        <p:txBody>
          <a:bodyPr wrap="square" lIns="68571" tIns="34285" rIns="68571" bIns="34285" rtlCol="0">
            <a:spAutoFit/>
          </a:bodyPr>
          <a:p>
            <a:pPr algn="dist"/>
            <a:r>
              <a:rPr lang="zh-CN" altLang="en-US" sz="1700"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sym typeface="+mn-lt"/>
              </a:rPr>
              <a:t>科技赋能  精准高</a:t>
            </a:r>
            <a:r>
              <a:rPr lang="zh-CN" altLang="en-US" sz="1700" dirty="0" smtClean="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sym typeface="+mn-lt"/>
              </a:rPr>
              <a:t>效</a:t>
            </a:r>
            <a:endParaRPr lang="zh-CN" altLang="en-US" sz="1700"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sym typeface="+mn-lt"/>
            </a:endParaRPr>
          </a:p>
        </p:txBody>
      </p:sp>
    </p:spTree>
    <p:custDataLst>
      <p:tags r:id="rId7"/>
    </p:custDataLst>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任意形状 6"/>
          <p:cNvSpPr/>
          <p:nvPr/>
        </p:nvSpPr>
        <p:spPr>
          <a:xfrm>
            <a:off x="1" y="362607"/>
            <a:ext cx="1387365" cy="220717"/>
          </a:xfrm>
          <a:custGeom>
            <a:avLst/>
            <a:gdLst>
              <a:gd name="connsiteX0" fmla="*/ 0 w 1387365"/>
              <a:gd name="connsiteY0" fmla="*/ 0 h 220717"/>
              <a:gd name="connsiteX1" fmla="*/ 1387365 w 1387365"/>
              <a:gd name="connsiteY1" fmla="*/ 0 h 220717"/>
              <a:gd name="connsiteX2" fmla="*/ 1258188 w 1387365"/>
              <a:gd name="connsiteY2" fmla="*/ 220717 h 220717"/>
              <a:gd name="connsiteX3" fmla="*/ 0 w 1387365"/>
              <a:gd name="connsiteY3" fmla="*/ 220717 h 220717"/>
            </a:gdLst>
            <a:ahLst/>
            <a:cxnLst>
              <a:cxn ang="0">
                <a:pos x="connsiteX0" y="connsiteY0"/>
              </a:cxn>
              <a:cxn ang="0">
                <a:pos x="connsiteX1" y="connsiteY1"/>
              </a:cxn>
              <a:cxn ang="0">
                <a:pos x="connsiteX2" y="connsiteY2"/>
              </a:cxn>
              <a:cxn ang="0">
                <a:pos x="connsiteX3" y="connsiteY3"/>
              </a:cxn>
            </a:cxnLst>
            <a:rect l="l" t="t" r="r" b="b"/>
            <a:pathLst>
              <a:path w="1387365" h="220717">
                <a:moveTo>
                  <a:pt x="0" y="0"/>
                </a:moveTo>
                <a:lnTo>
                  <a:pt x="1387365" y="0"/>
                </a:lnTo>
                <a:lnTo>
                  <a:pt x="1258188" y="220717"/>
                </a:lnTo>
                <a:lnTo>
                  <a:pt x="0" y="220717"/>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grpSp>
        <p:nvGrpSpPr>
          <p:cNvPr id="4" name="组 7"/>
          <p:cNvGrpSpPr/>
          <p:nvPr/>
        </p:nvGrpSpPr>
        <p:grpSpPr>
          <a:xfrm flipV="1">
            <a:off x="7858662" y="362607"/>
            <a:ext cx="4333338" cy="220717"/>
            <a:chOff x="7858662" y="362607"/>
            <a:chExt cx="4333338" cy="220717"/>
          </a:xfrm>
        </p:grpSpPr>
        <p:sp>
          <p:nvSpPr>
            <p:cNvPr id="5" name="任意形状 8"/>
            <p:cNvSpPr/>
            <p:nvPr/>
          </p:nvSpPr>
          <p:spPr>
            <a:xfrm flipV="1">
              <a:off x="11462744" y="362607"/>
              <a:ext cx="729256" cy="220717"/>
            </a:xfrm>
            <a:custGeom>
              <a:avLst/>
              <a:gdLst>
                <a:gd name="connsiteX0" fmla="*/ 0 w 729256"/>
                <a:gd name="connsiteY0" fmla="*/ 220717 h 220717"/>
                <a:gd name="connsiteX1" fmla="*/ 729256 w 729256"/>
                <a:gd name="connsiteY1" fmla="*/ 220717 h 220717"/>
                <a:gd name="connsiteX2" fmla="*/ 729256 w 729256"/>
                <a:gd name="connsiteY2" fmla="*/ 0 h 220717"/>
                <a:gd name="connsiteX3" fmla="*/ 129177 w 729256"/>
                <a:gd name="connsiteY3" fmla="*/ 0 h 220717"/>
              </a:gdLst>
              <a:ahLst/>
              <a:cxnLst>
                <a:cxn ang="0">
                  <a:pos x="connsiteX0" y="connsiteY0"/>
                </a:cxn>
                <a:cxn ang="0">
                  <a:pos x="connsiteX1" y="connsiteY1"/>
                </a:cxn>
                <a:cxn ang="0">
                  <a:pos x="connsiteX2" y="connsiteY2"/>
                </a:cxn>
                <a:cxn ang="0">
                  <a:pos x="connsiteX3" y="connsiteY3"/>
                </a:cxn>
              </a:cxnLst>
              <a:rect l="l" t="t" r="r" b="b"/>
              <a:pathLst>
                <a:path w="729256" h="220717">
                  <a:moveTo>
                    <a:pt x="0" y="220717"/>
                  </a:moveTo>
                  <a:lnTo>
                    <a:pt x="729256" y="220717"/>
                  </a:lnTo>
                  <a:lnTo>
                    <a:pt x="729256" y="0"/>
                  </a:lnTo>
                  <a:lnTo>
                    <a:pt x="129177" y="0"/>
                  </a:lnTo>
                  <a:close/>
                </a:path>
              </a:pathLst>
            </a:cu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4" name="平行四边形 13"/>
            <p:cNvSpPr/>
            <p:nvPr/>
          </p:nvSpPr>
          <p:spPr>
            <a:xfrm flipV="1">
              <a:off x="7858662" y="362607"/>
              <a:ext cx="3616043" cy="220717"/>
            </a:xfrm>
            <a:prstGeom prst="parallelogram">
              <a:avLst>
                <a:gd name="adj" fmla="val 58526"/>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grpSp>
      <p:grpSp>
        <p:nvGrpSpPr>
          <p:cNvPr id="65" name="组合 64"/>
          <p:cNvGrpSpPr>
            <a:grpSpLocks noChangeAspect="1"/>
          </p:cNvGrpSpPr>
          <p:nvPr/>
        </p:nvGrpSpPr>
        <p:grpSpPr>
          <a:xfrm>
            <a:off x="8371205" y="970915"/>
            <a:ext cx="3601452" cy="5040000"/>
            <a:chOff x="12802" y="1425"/>
            <a:chExt cx="5668" cy="7932"/>
          </a:xfrm>
        </p:grpSpPr>
        <p:pic>
          <p:nvPicPr>
            <p:cNvPr id="33" name="图片 32" descr="e7999caca066be4a89aa131022d0857"/>
            <p:cNvPicPr>
              <a:picLocks noChangeAspect="1"/>
            </p:cNvPicPr>
            <p:nvPr/>
          </p:nvPicPr>
          <p:blipFill>
            <a:blip r:embed="rId1" cstate="print"/>
            <a:stretch>
              <a:fillRect/>
            </a:stretch>
          </p:blipFill>
          <p:spPr>
            <a:xfrm>
              <a:off x="12802" y="1425"/>
              <a:ext cx="5669" cy="2550"/>
            </a:xfrm>
            <a:prstGeom prst="rect">
              <a:avLst/>
            </a:prstGeom>
          </p:spPr>
        </p:pic>
        <p:pic>
          <p:nvPicPr>
            <p:cNvPr id="58" name="图片 57" descr="山西高平高炉贡梨虫情现场照片IMG_20211103_160127"/>
            <p:cNvPicPr>
              <a:picLocks noChangeAspect="1"/>
            </p:cNvPicPr>
            <p:nvPr/>
          </p:nvPicPr>
          <p:blipFill>
            <a:blip r:embed="rId2" cstate="print"/>
            <a:stretch>
              <a:fillRect/>
            </a:stretch>
          </p:blipFill>
          <p:spPr>
            <a:xfrm>
              <a:off x="12802" y="4050"/>
              <a:ext cx="5669" cy="2613"/>
            </a:xfrm>
            <a:prstGeom prst="rect">
              <a:avLst/>
            </a:prstGeom>
          </p:spPr>
        </p:pic>
        <p:pic>
          <p:nvPicPr>
            <p:cNvPr id="59" name="图片 58" descr="山西高平高炉贡梨虫情现场照片IMG_20211103_161811"/>
            <p:cNvPicPr>
              <a:picLocks noChangeAspect="1"/>
            </p:cNvPicPr>
            <p:nvPr/>
          </p:nvPicPr>
          <p:blipFill>
            <a:blip r:embed="rId3" cstate="print"/>
            <a:stretch>
              <a:fillRect/>
            </a:stretch>
          </p:blipFill>
          <p:spPr>
            <a:xfrm>
              <a:off x="12802" y="6745"/>
              <a:ext cx="5669" cy="2613"/>
            </a:xfrm>
            <a:prstGeom prst="rect">
              <a:avLst/>
            </a:prstGeom>
          </p:spPr>
        </p:pic>
      </p:grpSp>
      <p:grpSp>
        <p:nvGrpSpPr>
          <p:cNvPr id="67" name="组合 66"/>
          <p:cNvGrpSpPr/>
          <p:nvPr/>
        </p:nvGrpSpPr>
        <p:grpSpPr>
          <a:xfrm>
            <a:off x="252730" y="970915"/>
            <a:ext cx="8063230" cy="5088255"/>
            <a:chOff x="-2" y="1529"/>
            <a:chExt cx="12698" cy="8013"/>
          </a:xfrm>
        </p:grpSpPr>
        <p:pic>
          <p:nvPicPr>
            <p:cNvPr id="22" name="图片 21" descr="380b70d6393afd47997fb27b9192f0d"/>
            <p:cNvPicPr>
              <a:picLocks noChangeAspect="1"/>
            </p:cNvPicPr>
            <p:nvPr/>
          </p:nvPicPr>
          <p:blipFill>
            <a:blip r:embed="rId4" cstate="print"/>
            <a:stretch>
              <a:fillRect/>
            </a:stretch>
          </p:blipFill>
          <p:spPr>
            <a:xfrm rot="5400000">
              <a:off x="-496" y="6070"/>
              <a:ext cx="3969" cy="2976"/>
            </a:xfrm>
            <a:prstGeom prst="rect">
              <a:avLst/>
            </a:prstGeom>
          </p:spPr>
        </p:pic>
        <p:pic>
          <p:nvPicPr>
            <p:cNvPr id="51" name="图片 50" descr="虫情孢子检测站"/>
            <p:cNvPicPr>
              <a:picLocks noChangeAspect="1"/>
            </p:cNvPicPr>
            <p:nvPr/>
          </p:nvPicPr>
          <p:blipFill>
            <a:blip r:embed="rId5" cstate="print"/>
            <a:stretch>
              <a:fillRect/>
            </a:stretch>
          </p:blipFill>
          <p:spPr>
            <a:xfrm>
              <a:off x="3051" y="5574"/>
              <a:ext cx="2977" cy="3969"/>
            </a:xfrm>
            <a:prstGeom prst="rect">
              <a:avLst/>
            </a:prstGeom>
          </p:spPr>
        </p:pic>
        <p:pic>
          <p:nvPicPr>
            <p:cNvPr id="62" name="图片 61" descr="微信图片_20221028172626"/>
            <p:cNvPicPr>
              <a:picLocks noChangeAspect="1"/>
            </p:cNvPicPr>
            <p:nvPr/>
          </p:nvPicPr>
          <p:blipFill>
            <a:blip r:embed="rId6" cstate="print"/>
            <a:stretch>
              <a:fillRect/>
            </a:stretch>
          </p:blipFill>
          <p:spPr>
            <a:xfrm>
              <a:off x="6107" y="5574"/>
              <a:ext cx="2976" cy="3969"/>
            </a:xfrm>
            <a:prstGeom prst="rect">
              <a:avLst/>
            </a:prstGeom>
          </p:spPr>
        </p:pic>
        <p:pic>
          <p:nvPicPr>
            <p:cNvPr id="35" name="图片 34" descr="QQ图片20221020123206"/>
            <p:cNvPicPr>
              <a:picLocks noChangeAspect="1"/>
            </p:cNvPicPr>
            <p:nvPr/>
          </p:nvPicPr>
          <p:blipFill>
            <a:blip r:embed="rId7" cstate="print"/>
            <a:stretch>
              <a:fillRect/>
            </a:stretch>
          </p:blipFill>
          <p:spPr>
            <a:xfrm>
              <a:off x="4211" y="1529"/>
              <a:ext cx="2977" cy="3969"/>
            </a:xfrm>
            <a:prstGeom prst="rect">
              <a:avLst/>
            </a:prstGeom>
          </p:spPr>
        </p:pic>
        <p:pic>
          <p:nvPicPr>
            <p:cNvPr id="49" name="图片 48" descr="虫情阿甘54"/>
            <p:cNvPicPr>
              <a:picLocks noChangeAspect="1"/>
            </p:cNvPicPr>
            <p:nvPr/>
          </p:nvPicPr>
          <p:blipFill>
            <a:blip r:embed="rId8" cstate="print"/>
            <a:stretch>
              <a:fillRect/>
            </a:stretch>
          </p:blipFill>
          <p:spPr>
            <a:xfrm>
              <a:off x="1891" y="1529"/>
              <a:ext cx="2232" cy="3969"/>
            </a:xfrm>
            <a:prstGeom prst="rect">
              <a:avLst/>
            </a:prstGeom>
          </p:spPr>
        </p:pic>
        <p:grpSp>
          <p:nvGrpSpPr>
            <p:cNvPr id="66" name="组合 65"/>
            <p:cNvGrpSpPr/>
            <p:nvPr/>
          </p:nvGrpSpPr>
          <p:grpSpPr>
            <a:xfrm>
              <a:off x="9152" y="1529"/>
              <a:ext cx="3544" cy="8013"/>
              <a:chOff x="9152" y="1529"/>
              <a:chExt cx="3544" cy="8013"/>
            </a:xfrm>
          </p:grpSpPr>
          <p:pic>
            <p:nvPicPr>
              <p:cNvPr id="31" name="图片 30" descr="ae61eb51075cadf2be6f1d95682fdb3"/>
              <p:cNvPicPr>
                <a:picLocks noChangeAspect="1"/>
              </p:cNvPicPr>
              <p:nvPr/>
            </p:nvPicPr>
            <p:blipFill>
              <a:blip r:embed="rId9" cstate="print"/>
              <a:srcRect l="41784" r="8450"/>
              <a:stretch>
                <a:fillRect/>
              </a:stretch>
            </p:blipFill>
            <p:spPr>
              <a:xfrm>
                <a:off x="9152" y="5574"/>
                <a:ext cx="3510" cy="3969"/>
              </a:xfrm>
              <a:prstGeom prst="rect">
                <a:avLst/>
              </a:prstGeom>
            </p:spPr>
          </p:pic>
          <p:pic>
            <p:nvPicPr>
              <p:cNvPr id="53" name="图片 52" descr="杀虫灯-ck01"/>
              <p:cNvPicPr>
                <a:picLocks noChangeAspect="1"/>
              </p:cNvPicPr>
              <p:nvPr/>
            </p:nvPicPr>
            <p:blipFill>
              <a:blip r:embed="rId10" cstate="print"/>
              <a:srcRect l="8737" r="11425"/>
              <a:stretch>
                <a:fillRect/>
              </a:stretch>
            </p:blipFill>
            <p:spPr>
              <a:xfrm>
                <a:off x="10320" y="1529"/>
                <a:ext cx="2376" cy="3969"/>
              </a:xfrm>
              <a:prstGeom prst="rect">
                <a:avLst/>
              </a:prstGeom>
            </p:spPr>
          </p:pic>
        </p:grpSp>
        <p:pic>
          <p:nvPicPr>
            <p:cNvPr id="56" name="图片 55" descr="山西高平高炉贡梨虫情现场照片IMG_20211103_152822"/>
            <p:cNvPicPr>
              <a:picLocks noChangeAspect="1"/>
            </p:cNvPicPr>
            <p:nvPr/>
          </p:nvPicPr>
          <p:blipFill>
            <a:blip r:embed="rId11" cstate="print"/>
            <a:stretch>
              <a:fillRect/>
            </a:stretch>
          </p:blipFill>
          <p:spPr>
            <a:xfrm>
              <a:off x="-2" y="1529"/>
              <a:ext cx="1829" cy="3969"/>
            </a:xfrm>
            <a:prstGeom prst="rect">
              <a:avLst/>
            </a:prstGeom>
          </p:spPr>
        </p:pic>
        <p:pic>
          <p:nvPicPr>
            <p:cNvPr id="61" name="图片 60" descr="微信图片_20211026120041"/>
            <p:cNvPicPr>
              <a:picLocks noChangeAspect="1"/>
            </p:cNvPicPr>
            <p:nvPr/>
          </p:nvPicPr>
          <p:blipFill>
            <a:blip r:embed="rId12" cstate="print"/>
            <a:stretch>
              <a:fillRect/>
            </a:stretch>
          </p:blipFill>
          <p:spPr>
            <a:xfrm>
              <a:off x="7276" y="1529"/>
              <a:ext cx="2976" cy="3969"/>
            </a:xfrm>
            <a:prstGeom prst="rect">
              <a:avLst/>
            </a:prstGeom>
          </p:spPr>
        </p:pic>
      </p:grpSp>
      <p:sp>
        <p:nvSpPr>
          <p:cNvPr id="16" name="TextBox 25"/>
          <p:cNvSpPr txBox="1">
            <a:spLocks noChangeArrowheads="1"/>
          </p:cNvSpPr>
          <p:nvPr/>
        </p:nvSpPr>
        <p:spPr bwMode="auto">
          <a:xfrm>
            <a:off x="1579245" y="221615"/>
            <a:ext cx="2964180" cy="4770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sz="2500" b="1" dirty="0">
                <a:solidFill>
                  <a:srgbClr val="0C814C"/>
                </a:solidFill>
                <a:latin typeface="微软雅黑" panose="020B0503020204020204" charset="-122"/>
                <a:ea typeface="微软雅黑" panose="020B0503020204020204" charset="-122"/>
                <a:cs typeface="微软雅黑" panose="020B0503020204020204" charset="-122"/>
              </a:rPr>
              <a:t>虫情监</a:t>
            </a:r>
            <a:r>
              <a:rPr lang="zh-CN" altLang="en-US" sz="2500" b="1" dirty="0" smtClean="0">
                <a:solidFill>
                  <a:srgbClr val="0C814C"/>
                </a:solidFill>
                <a:latin typeface="微软雅黑" panose="020B0503020204020204" charset="-122"/>
                <a:ea typeface="微软雅黑" panose="020B0503020204020204" charset="-122"/>
                <a:cs typeface="微软雅黑" panose="020B0503020204020204" charset="-122"/>
              </a:rPr>
              <a:t>测现场应用</a:t>
            </a:r>
            <a:endParaRPr lang="zh-CN" altLang="en-US" sz="2500" b="1" dirty="0">
              <a:solidFill>
                <a:srgbClr val="0C814C"/>
              </a:solidFill>
              <a:latin typeface="微软雅黑" panose="020B0503020204020204" charset="-122"/>
              <a:ea typeface="微软雅黑" panose="020B0503020204020204" charset="-122"/>
              <a:cs typeface="微软雅黑" panose="020B0503020204020204" charset="-122"/>
            </a:endParaRPr>
          </a:p>
        </p:txBody>
      </p:sp>
      <p:sp>
        <p:nvSpPr>
          <p:cNvPr id="2" name="文本框 1"/>
          <p:cNvSpPr txBox="1"/>
          <p:nvPr/>
        </p:nvSpPr>
        <p:spPr>
          <a:xfrm rot="21060000">
            <a:off x="1196975" y="2973705"/>
            <a:ext cx="10257155" cy="922020"/>
          </a:xfrm>
          <a:prstGeom prst="rect">
            <a:avLst/>
          </a:prstGeom>
          <a:noFill/>
          <a:ln w="9525">
            <a:noFill/>
          </a:ln>
        </p:spPr>
        <p:txBody>
          <a:bodyPr wrap="square" anchor="t">
            <a:spAutoFit/>
          </a:bodyPr>
          <a:lstStyle/>
          <a:p>
            <a:pPr lvl="0" algn="ctr"/>
            <a:r>
              <a:rPr lang="zh-CN" altLang="zh-CN" sz="5400" i="1">
                <a:solidFill>
                  <a:srgbClr val="F0F0F0">
                    <a:alpha val="20000"/>
                  </a:srgbClr>
                </a:solidFill>
                <a:latin typeface="Arial" panose="020B0604020202020204" pitchFamily="34" charset="0"/>
                <a:ea typeface="宋体" panose="02010600030101010101" pitchFamily="2" charset="-122"/>
              </a:rPr>
              <a:t>现场实拍图</a:t>
            </a:r>
            <a:r>
              <a:rPr lang="en-US" altLang="zh-CN" sz="5400" i="1">
                <a:solidFill>
                  <a:srgbClr val="F0F0F0">
                    <a:alpha val="20000"/>
                  </a:srgbClr>
                </a:solidFill>
                <a:latin typeface="Arial" panose="020B0604020202020204" pitchFamily="34" charset="0"/>
                <a:ea typeface="宋体" panose="02010600030101010101" pitchFamily="2" charset="-122"/>
              </a:rPr>
              <a:t>  </a:t>
            </a:r>
            <a:r>
              <a:rPr lang="zh-CN" altLang="zh-CN" sz="5400" i="1">
                <a:solidFill>
                  <a:srgbClr val="F0F0F0">
                    <a:alpha val="20000"/>
                  </a:srgbClr>
                </a:solidFill>
                <a:latin typeface="Arial" panose="020B0604020202020204" pitchFamily="34" charset="0"/>
                <a:ea typeface="宋体" panose="02010600030101010101" pitchFamily="2" charset="-122"/>
                <a:sym typeface="+mn-ea"/>
              </a:rPr>
              <a:t>现场实拍现场实拍图</a:t>
            </a:r>
            <a:r>
              <a:rPr lang="en-US" altLang="zh-CN" sz="5400" i="1">
                <a:solidFill>
                  <a:srgbClr val="F0F0F0">
                    <a:alpha val="20000"/>
                  </a:srgbClr>
                </a:solidFill>
                <a:latin typeface="Arial" panose="020B0604020202020204" pitchFamily="34" charset="0"/>
                <a:ea typeface="宋体" panose="02010600030101010101" pitchFamily="2" charset="-122"/>
                <a:sym typeface="+mn-ea"/>
              </a:rPr>
              <a:t>  </a:t>
            </a:r>
            <a:endParaRPr lang="en-US" altLang="zh-CN" sz="5400" i="1">
              <a:solidFill>
                <a:srgbClr val="F0F0F0">
                  <a:alpha val="20000"/>
                </a:srgbClr>
              </a:solidFill>
              <a:latin typeface="Arial" panose="020B0604020202020204" pitchFamily="34" charset="0"/>
              <a:ea typeface="宋体" panose="02010600030101010101" pitchFamily="2" charset="-122"/>
              <a:sym typeface="+mn-ea"/>
            </a:endParaRPr>
          </a:p>
        </p:txBody>
      </p:sp>
      <p:sp>
        <p:nvSpPr>
          <p:cNvPr id="21" name="矩形 20"/>
          <p:cNvSpPr/>
          <p:nvPr/>
        </p:nvSpPr>
        <p:spPr>
          <a:xfrm>
            <a:off x="4392295" y="307975"/>
            <a:ext cx="3262630" cy="311150"/>
          </a:xfrm>
          <a:prstGeom prst="rect">
            <a:avLst/>
          </a:prstGeom>
        </p:spPr>
        <p:txBody>
          <a:bodyPr wrap="square">
            <a:spAutoFit/>
          </a:bodyPr>
          <a:p>
            <a:pPr algn="dist" fontAlgn="auto">
              <a:lnSpc>
                <a:spcPct val="130000"/>
              </a:lnSpc>
            </a:pPr>
            <a:r>
              <a:rPr lang="en-US" sz="1100" dirty="0">
                <a:solidFill>
                  <a:srgbClr val="333F50"/>
                </a:solidFill>
                <a:latin typeface="微软雅黑" panose="020B0503020204020204" charset="-122"/>
                <a:ea typeface="微软雅黑" panose="020B0503020204020204" charset="-122"/>
                <a:cs typeface="Arial" panose="020B0604020202020204" pitchFamily="34" charset="0"/>
                <a:sym typeface="+mn-ea"/>
              </a:rPr>
              <a:t>INSECT MONITORING FIELD APPLICATIONS</a:t>
            </a:r>
            <a:endParaRPr lang="en-US" sz="1100" dirty="0">
              <a:solidFill>
                <a:srgbClr val="333F50"/>
              </a:solidFill>
              <a:latin typeface="微软雅黑" panose="020B0503020204020204" charset="-122"/>
              <a:ea typeface="微软雅黑" panose="020B0503020204020204" charset="-122"/>
              <a:cs typeface="Arial" panose="020B0604020202020204" pitchFamily="34" charset="0"/>
              <a:sym typeface="+mn-ea"/>
            </a:endParaRPr>
          </a:p>
        </p:txBody>
      </p:sp>
      <p:sp>
        <p:nvSpPr>
          <p:cNvPr id="27" name="矩形 26"/>
          <p:cNvSpPr/>
          <p:nvPr/>
        </p:nvSpPr>
        <p:spPr>
          <a:xfrm>
            <a:off x="0" y="6506210"/>
            <a:ext cx="7858760" cy="76200"/>
          </a:xfrm>
          <a:prstGeom prst="rect">
            <a:avLst/>
          </a:prstGeom>
          <a:solidFill>
            <a:srgbClr val="4BB6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2400" dirty="0">
              <a:solidFill>
                <a:schemeClr val="bg1"/>
              </a:solidFill>
              <a:effectLst>
                <a:outerShdw blurRad="38100" dist="38100" dir="2700000" algn="tl">
                  <a:srgbClr val="000000">
                    <a:alpha val="43137"/>
                  </a:srgbClr>
                </a:outerShdw>
              </a:effectLst>
              <a:latin typeface="仓耳玄三M W05" panose="02020400000000000000" pitchFamily="18" charset="-122"/>
              <a:ea typeface="仓耳玄三M W05" panose="02020400000000000000" pitchFamily="18" charset="-122"/>
            </a:endParaRPr>
          </a:p>
        </p:txBody>
      </p:sp>
      <p:grpSp>
        <p:nvGrpSpPr>
          <p:cNvPr id="29" name="组合 28"/>
          <p:cNvGrpSpPr/>
          <p:nvPr/>
        </p:nvGrpSpPr>
        <p:grpSpPr>
          <a:xfrm>
            <a:off x="11327130" y="6450965"/>
            <a:ext cx="735330" cy="189230"/>
            <a:chOff x="6849035" y="1775011"/>
            <a:chExt cx="1255059" cy="322730"/>
          </a:xfrm>
        </p:grpSpPr>
        <p:sp>
          <p:nvSpPr>
            <p:cNvPr id="8" name="矩形 7"/>
            <p:cNvSpPr/>
            <p:nvPr/>
          </p:nvSpPr>
          <p:spPr>
            <a:xfrm>
              <a:off x="6849035" y="1775011"/>
              <a:ext cx="322730" cy="322730"/>
            </a:xfrm>
            <a:prstGeom prst="rect">
              <a:avLst/>
            </a:prstGeom>
            <a:solidFill>
              <a:srgbClr val="4BB6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b="1"/>
            </a:p>
          </p:txBody>
        </p:sp>
        <p:sp>
          <p:nvSpPr>
            <p:cNvPr id="32" name="矩形 31"/>
            <p:cNvSpPr/>
            <p:nvPr/>
          </p:nvSpPr>
          <p:spPr>
            <a:xfrm>
              <a:off x="7315199" y="1775011"/>
              <a:ext cx="322730" cy="322730"/>
            </a:xfrm>
            <a:prstGeom prst="rect">
              <a:avLst/>
            </a:prstGeom>
            <a:solidFill>
              <a:srgbClr val="3E99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b="1"/>
            </a:p>
          </p:txBody>
        </p:sp>
        <p:sp>
          <p:nvSpPr>
            <p:cNvPr id="9" name="矩形 8"/>
            <p:cNvSpPr/>
            <p:nvPr/>
          </p:nvSpPr>
          <p:spPr>
            <a:xfrm>
              <a:off x="7781364" y="1775011"/>
              <a:ext cx="322730" cy="322730"/>
            </a:xfrm>
            <a:prstGeom prst="rect">
              <a:avLst/>
            </a:prstGeom>
            <a:solidFill>
              <a:srgbClr val="0C80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b="1"/>
            </a:p>
          </p:txBody>
        </p:sp>
      </p:grpSp>
      <p:sp>
        <p:nvSpPr>
          <p:cNvPr id="34" name="PA-矩形 76"/>
          <p:cNvSpPr/>
          <p:nvPr>
            <p:custDataLst>
              <p:tags r:id="rId13"/>
            </p:custDataLst>
          </p:nvPr>
        </p:nvSpPr>
        <p:spPr>
          <a:xfrm>
            <a:off x="8143875" y="6490970"/>
            <a:ext cx="2967355" cy="86995"/>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dirty="0">
              <a:latin typeface="仓耳玄三M W05" panose="02020400000000000000" pitchFamily="18" charset="-122"/>
              <a:ea typeface="仓耳玄三M W05" panose="02020400000000000000" pitchFamily="18" charset="-122"/>
            </a:endParaRPr>
          </a:p>
        </p:txBody>
      </p:sp>
      <p:sp>
        <p:nvSpPr>
          <p:cNvPr id="10" name="TextBox 55"/>
          <p:cNvSpPr txBox="1"/>
          <p:nvPr/>
        </p:nvSpPr>
        <p:spPr>
          <a:xfrm>
            <a:off x="8330565" y="6353175"/>
            <a:ext cx="2593975" cy="328295"/>
          </a:xfrm>
          <a:prstGeom prst="rect">
            <a:avLst/>
          </a:prstGeom>
          <a:noFill/>
        </p:spPr>
        <p:txBody>
          <a:bodyPr wrap="square" lIns="68571" tIns="34285" rIns="68571" bIns="34285" rtlCol="0">
            <a:spAutoFit/>
          </a:bodyPr>
          <a:p>
            <a:pPr algn="dist"/>
            <a:r>
              <a:rPr lang="zh-CN" altLang="en-US" sz="1700"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sym typeface="+mn-lt"/>
              </a:rPr>
              <a:t>科技赋能  精准高</a:t>
            </a:r>
            <a:r>
              <a:rPr lang="zh-CN" altLang="en-US" sz="1700" dirty="0" smtClean="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sym typeface="+mn-lt"/>
              </a:rPr>
              <a:t>效</a:t>
            </a:r>
            <a:endParaRPr lang="zh-CN" altLang="en-US" sz="1700"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sym typeface="+mn-lt"/>
            </a:endParaRPr>
          </a:p>
        </p:txBody>
      </p:sp>
    </p:spTree>
    <p:custDataLst>
      <p:tags r:id="rId14"/>
    </p:custDataLst>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任意多边形: 形状 2"/>
          <p:cNvSpPr/>
          <p:nvPr/>
        </p:nvSpPr>
        <p:spPr>
          <a:xfrm>
            <a:off x="519860" y="813248"/>
            <a:ext cx="11102991" cy="5232027"/>
          </a:xfrm>
          <a:custGeom>
            <a:avLst/>
            <a:gdLst>
              <a:gd name="connsiteX0" fmla="*/ 4622436 w 11122947"/>
              <a:gd name="connsiteY0" fmla="*/ 1144697 h 5232027"/>
              <a:gd name="connsiteX1" fmla="*/ 6471556 w 11122947"/>
              <a:gd name="connsiteY1" fmla="*/ 16937 h 5232027"/>
              <a:gd name="connsiteX2" fmla="*/ 8158116 w 11122947"/>
              <a:gd name="connsiteY2" fmla="*/ 2079417 h 5232027"/>
              <a:gd name="connsiteX3" fmla="*/ 10281556 w 11122947"/>
              <a:gd name="connsiteY3" fmla="*/ 2648377 h 5232027"/>
              <a:gd name="connsiteX4" fmla="*/ 10830196 w 11122947"/>
              <a:gd name="connsiteY4" fmla="*/ 4446697 h 5232027"/>
              <a:gd name="connsiteX5" fmla="*/ 5841636 w 11122947"/>
              <a:gd name="connsiteY5" fmla="*/ 5188377 h 5232027"/>
              <a:gd name="connsiteX6" fmla="*/ 4459876 w 11122947"/>
              <a:gd name="connsiteY6" fmla="*/ 3257977 h 5232027"/>
              <a:gd name="connsiteX7" fmla="*/ 19956 w 11122947"/>
              <a:gd name="connsiteY7" fmla="*/ 3044617 h 5232027"/>
              <a:gd name="connsiteX8" fmla="*/ 2895236 w 11122947"/>
              <a:gd name="connsiteY8" fmla="*/ 1947337 h 5232027"/>
              <a:gd name="connsiteX9" fmla="*/ 4622436 w 11122947"/>
              <a:gd name="connsiteY9" fmla="*/ 1144697 h 5232027"/>
              <a:gd name="connsiteX0-1" fmla="*/ 4602480 w 11102991"/>
              <a:gd name="connsiteY0-2" fmla="*/ 1144697 h 5232027"/>
              <a:gd name="connsiteX1-3" fmla="*/ 6451600 w 11102991"/>
              <a:gd name="connsiteY1-4" fmla="*/ 16937 h 5232027"/>
              <a:gd name="connsiteX2-5" fmla="*/ 8138160 w 11102991"/>
              <a:gd name="connsiteY2-6" fmla="*/ 2079417 h 5232027"/>
              <a:gd name="connsiteX3-7" fmla="*/ 10261600 w 11102991"/>
              <a:gd name="connsiteY3-8" fmla="*/ 2648377 h 5232027"/>
              <a:gd name="connsiteX4-9" fmla="*/ 10810240 w 11102991"/>
              <a:gd name="connsiteY4-10" fmla="*/ 4446697 h 5232027"/>
              <a:gd name="connsiteX5-11" fmla="*/ 5821680 w 11102991"/>
              <a:gd name="connsiteY5-12" fmla="*/ 5188377 h 5232027"/>
              <a:gd name="connsiteX6-13" fmla="*/ 4439920 w 11102991"/>
              <a:gd name="connsiteY6-14" fmla="*/ 3257977 h 5232027"/>
              <a:gd name="connsiteX7-15" fmla="*/ 0 w 11102991"/>
              <a:gd name="connsiteY7-16" fmla="*/ 3044617 h 5232027"/>
              <a:gd name="connsiteX8-17" fmla="*/ 2875280 w 11102991"/>
              <a:gd name="connsiteY8-18" fmla="*/ 1947337 h 5232027"/>
              <a:gd name="connsiteX9-19" fmla="*/ 4602480 w 11102991"/>
              <a:gd name="connsiteY9-20" fmla="*/ 1144697 h 5232027"/>
              <a:gd name="connsiteX0-21" fmla="*/ 4602480 w 11102991"/>
              <a:gd name="connsiteY0-22" fmla="*/ 1144697 h 5232027"/>
              <a:gd name="connsiteX1-23" fmla="*/ 6451600 w 11102991"/>
              <a:gd name="connsiteY1-24" fmla="*/ 16937 h 5232027"/>
              <a:gd name="connsiteX2-25" fmla="*/ 8138160 w 11102991"/>
              <a:gd name="connsiteY2-26" fmla="*/ 2079417 h 5232027"/>
              <a:gd name="connsiteX3-27" fmla="*/ 10261600 w 11102991"/>
              <a:gd name="connsiteY3-28" fmla="*/ 2648377 h 5232027"/>
              <a:gd name="connsiteX4-29" fmla="*/ 10810240 w 11102991"/>
              <a:gd name="connsiteY4-30" fmla="*/ 4446697 h 5232027"/>
              <a:gd name="connsiteX5-31" fmla="*/ 5821680 w 11102991"/>
              <a:gd name="connsiteY5-32" fmla="*/ 5188377 h 5232027"/>
              <a:gd name="connsiteX6-33" fmla="*/ 4439920 w 11102991"/>
              <a:gd name="connsiteY6-34" fmla="*/ 3257977 h 5232027"/>
              <a:gd name="connsiteX7-35" fmla="*/ 0 w 11102991"/>
              <a:gd name="connsiteY7-36" fmla="*/ 3044617 h 5232027"/>
              <a:gd name="connsiteX8-37" fmla="*/ 2875280 w 11102991"/>
              <a:gd name="connsiteY8-38" fmla="*/ 1947337 h 5232027"/>
              <a:gd name="connsiteX9-39" fmla="*/ 4602480 w 11102991"/>
              <a:gd name="connsiteY9-40" fmla="*/ 1144697 h 5232027"/>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Lst>
            <a:rect l="l" t="t" r="r" b="b"/>
            <a:pathLst>
              <a:path w="11102991" h="5232027">
                <a:moveTo>
                  <a:pt x="4602480" y="1144697"/>
                </a:moveTo>
                <a:cubicBezTo>
                  <a:pt x="5198533" y="822964"/>
                  <a:pt x="5862320" y="-138850"/>
                  <a:pt x="6451600" y="16937"/>
                </a:cubicBezTo>
                <a:cubicBezTo>
                  <a:pt x="7040880" y="172724"/>
                  <a:pt x="7503160" y="1640844"/>
                  <a:pt x="8138160" y="2079417"/>
                </a:cubicBezTo>
                <a:cubicBezTo>
                  <a:pt x="8773160" y="2517990"/>
                  <a:pt x="9816253" y="2253830"/>
                  <a:pt x="10261600" y="2648377"/>
                </a:cubicBezTo>
                <a:cubicBezTo>
                  <a:pt x="10706947" y="3042924"/>
                  <a:pt x="11550227" y="4023364"/>
                  <a:pt x="10810240" y="4446697"/>
                </a:cubicBezTo>
                <a:cubicBezTo>
                  <a:pt x="10070253" y="4870030"/>
                  <a:pt x="6883400" y="5386497"/>
                  <a:pt x="5821680" y="5188377"/>
                </a:cubicBezTo>
                <a:cubicBezTo>
                  <a:pt x="4759960" y="4990257"/>
                  <a:pt x="5410200" y="3615270"/>
                  <a:pt x="4439920" y="3257977"/>
                </a:cubicBezTo>
                <a:cubicBezTo>
                  <a:pt x="3469640" y="2900684"/>
                  <a:pt x="331893" y="6321217"/>
                  <a:pt x="0" y="3044617"/>
                </a:cubicBezTo>
                <a:cubicBezTo>
                  <a:pt x="643467" y="1363137"/>
                  <a:pt x="2106507" y="2262297"/>
                  <a:pt x="2875280" y="1947337"/>
                </a:cubicBezTo>
                <a:cubicBezTo>
                  <a:pt x="3644053" y="1632377"/>
                  <a:pt x="4006427" y="1466430"/>
                  <a:pt x="4602480" y="1144697"/>
                </a:cubicBezTo>
                <a:close/>
              </a:path>
            </a:pathLst>
          </a:custGeom>
          <a:gradFill>
            <a:gsLst>
              <a:gs pos="0">
                <a:srgbClr val="82BD51">
                  <a:alpha val="58000"/>
                </a:srgbClr>
              </a:gs>
              <a:gs pos="100000">
                <a:srgbClr val="39B45A">
                  <a:alpha val="16000"/>
                </a:srgbClr>
              </a:gs>
            </a:gsLst>
            <a:lin ang="108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任意形状 6"/>
          <p:cNvSpPr/>
          <p:nvPr/>
        </p:nvSpPr>
        <p:spPr>
          <a:xfrm>
            <a:off x="1" y="362607"/>
            <a:ext cx="1387365" cy="220717"/>
          </a:xfrm>
          <a:custGeom>
            <a:avLst/>
            <a:gdLst>
              <a:gd name="connsiteX0" fmla="*/ 0 w 1387365"/>
              <a:gd name="connsiteY0" fmla="*/ 0 h 220717"/>
              <a:gd name="connsiteX1" fmla="*/ 1387365 w 1387365"/>
              <a:gd name="connsiteY1" fmla="*/ 0 h 220717"/>
              <a:gd name="connsiteX2" fmla="*/ 1258188 w 1387365"/>
              <a:gd name="connsiteY2" fmla="*/ 220717 h 220717"/>
              <a:gd name="connsiteX3" fmla="*/ 0 w 1387365"/>
              <a:gd name="connsiteY3" fmla="*/ 220717 h 220717"/>
            </a:gdLst>
            <a:ahLst/>
            <a:cxnLst>
              <a:cxn ang="0">
                <a:pos x="connsiteX0" y="connsiteY0"/>
              </a:cxn>
              <a:cxn ang="0">
                <a:pos x="connsiteX1" y="connsiteY1"/>
              </a:cxn>
              <a:cxn ang="0">
                <a:pos x="connsiteX2" y="connsiteY2"/>
              </a:cxn>
              <a:cxn ang="0">
                <a:pos x="connsiteX3" y="connsiteY3"/>
              </a:cxn>
            </a:cxnLst>
            <a:rect l="l" t="t" r="r" b="b"/>
            <a:pathLst>
              <a:path w="1387365" h="220717">
                <a:moveTo>
                  <a:pt x="0" y="0"/>
                </a:moveTo>
                <a:lnTo>
                  <a:pt x="1387365" y="0"/>
                </a:lnTo>
                <a:lnTo>
                  <a:pt x="1258188" y="220717"/>
                </a:lnTo>
                <a:lnTo>
                  <a:pt x="0" y="220717"/>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grpSp>
        <p:nvGrpSpPr>
          <p:cNvPr id="4" name="组 7"/>
          <p:cNvGrpSpPr/>
          <p:nvPr/>
        </p:nvGrpSpPr>
        <p:grpSpPr>
          <a:xfrm flipV="1">
            <a:off x="7858662" y="362607"/>
            <a:ext cx="4333338" cy="220717"/>
            <a:chOff x="7858662" y="362607"/>
            <a:chExt cx="4333338" cy="220717"/>
          </a:xfrm>
        </p:grpSpPr>
        <p:sp>
          <p:nvSpPr>
            <p:cNvPr id="5" name="任意形状 8"/>
            <p:cNvSpPr/>
            <p:nvPr/>
          </p:nvSpPr>
          <p:spPr>
            <a:xfrm flipV="1">
              <a:off x="11462744" y="362607"/>
              <a:ext cx="729256" cy="220717"/>
            </a:xfrm>
            <a:custGeom>
              <a:avLst/>
              <a:gdLst>
                <a:gd name="connsiteX0" fmla="*/ 0 w 729256"/>
                <a:gd name="connsiteY0" fmla="*/ 220717 h 220717"/>
                <a:gd name="connsiteX1" fmla="*/ 729256 w 729256"/>
                <a:gd name="connsiteY1" fmla="*/ 220717 h 220717"/>
                <a:gd name="connsiteX2" fmla="*/ 729256 w 729256"/>
                <a:gd name="connsiteY2" fmla="*/ 0 h 220717"/>
                <a:gd name="connsiteX3" fmla="*/ 129177 w 729256"/>
                <a:gd name="connsiteY3" fmla="*/ 0 h 220717"/>
              </a:gdLst>
              <a:ahLst/>
              <a:cxnLst>
                <a:cxn ang="0">
                  <a:pos x="connsiteX0" y="connsiteY0"/>
                </a:cxn>
                <a:cxn ang="0">
                  <a:pos x="connsiteX1" y="connsiteY1"/>
                </a:cxn>
                <a:cxn ang="0">
                  <a:pos x="connsiteX2" y="connsiteY2"/>
                </a:cxn>
                <a:cxn ang="0">
                  <a:pos x="connsiteX3" y="connsiteY3"/>
                </a:cxn>
              </a:cxnLst>
              <a:rect l="l" t="t" r="r" b="b"/>
              <a:pathLst>
                <a:path w="729256" h="220717">
                  <a:moveTo>
                    <a:pt x="0" y="220717"/>
                  </a:moveTo>
                  <a:lnTo>
                    <a:pt x="729256" y="220717"/>
                  </a:lnTo>
                  <a:lnTo>
                    <a:pt x="729256" y="0"/>
                  </a:lnTo>
                  <a:lnTo>
                    <a:pt x="129177" y="0"/>
                  </a:lnTo>
                  <a:close/>
                </a:path>
              </a:pathLst>
            </a:cu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4" name="平行四边形 13"/>
            <p:cNvSpPr/>
            <p:nvPr/>
          </p:nvSpPr>
          <p:spPr>
            <a:xfrm flipV="1">
              <a:off x="7858662" y="362607"/>
              <a:ext cx="3616043" cy="220717"/>
            </a:xfrm>
            <a:prstGeom prst="parallelogram">
              <a:avLst>
                <a:gd name="adj" fmla="val 58526"/>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grpSp>
      <p:pic>
        <p:nvPicPr>
          <p:cNvPr id="105" name="图片 104"/>
          <p:cNvPicPr>
            <a:picLocks noChangeAspect="1"/>
          </p:cNvPicPr>
          <p:nvPr/>
        </p:nvPicPr>
        <p:blipFill>
          <a:blip r:embed="rId1" cstate="print"/>
          <a:stretch>
            <a:fillRect/>
          </a:stretch>
        </p:blipFill>
        <p:spPr>
          <a:xfrm>
            <a:off x="-131445" y="716255"/>
            <a:ext cx="4428000" cy="4428000"/>
          </a:xfrm>
          <a:prstGeom prst="rect">
            <a:avLst/>
          </a:prstGeom>
          <a:noFill/>
          <a:ln w="9525">
            <a:noFill/>
          </a:ln>
        </p:spPr>
      </p:pic>
      <p:pic>
        <p:nvPicPr>
          <p:cNvPr id="106" name="图片 105"/>
          <p:cNvPicPr>
            <a:picLocks noChangeAspect="1"/>
          </p:cNvPicPr>
          <p:nvPr/>
        </p:nvPicPr>
        <p:blipFill>
          <a:blip r:embed="rId2" cstate="print"/>
          <a:stretch>
            <a:fillRect/>
          </a:stretch>
        </p:blipFill>
        <p:spPr>
          <a:xfrm>
            <a:off x="8003540" y="1125220"/>
            <a:ext cx="4320000" cy="4320000"/>
          </a:xfrm>
          <a:prstGeom prst="rect">
            <a:avLst/>
          </a:prstGeom>
          <a:noFill/>
          <a:ln w="9525">
            <a:noFill/>
          </a:ln>
        </p:spPr>
      </p:pic>
      <p:sp>
        <p:nvSpPr>
          <p:cNvPr id="108" name="文本框 107"/>
          <p:cNvSpPr txBox="1"/>
          <p:nvPr/>
        </p:nvSpPr>
        <p:spPr>
          <a:xfrm>
            <a:off x="3926205" y="1125220"/>
            <a:ext cx="4323715" cy="4644390"/>
          </a:xfrm>
          <a:prstGeom prst="rect">
            <a:avLst/>
          </a:prstGeom>
          <a:noFill/>
          <a:ln w="9525">
            <a:noFill/>
          </a:ln>
        </p:spPr>
        <p:txBody>
          <a:bodyPr wrap="square">
            <a:noAutofit/>
          </a:bodyPr>
          <a:lstStyle/>
          <a:p>
            <a:pPr indent="266700">
              <a:lnSpc>
                <a:spcPct val="210000"/>
              </a:lnSpc>
            </a:pPr>
            <a:r>
              <a:rPr lang="zh-CN" sz="1100" dirty="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rPr>
              <a:t>近年来的研究表明，</a:t>
            </a:r>
            <a:r>
              <a:rPr lang="zh-CN" sz="1100" dirty="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sym typeface="+mn-ea"/>
              </a:rPr>
              <a:t>植物真菌病害是危害植物健康成长的一个重要因素，</a:t>
            </a:r>
            <a:r>
              <a:rPr lang="zh-CN" sz="1100" b="0" dirty="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rPr>
              <a:t>病原菌数量与病害的发生程度密切相关。</a:t>
            </a:r>
            <a:r>
              <a:rPr lang="zh-CN" sz="1100" dirty="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sym typeface="+mn-ea"/>
              </a:rPr>
              <a:t>近年来孢子捕捉仪在农业中的应用也日渐增多。</a:t>
            </a:r>
            <a:endParaRPr lang="zh-CN" sz="1100" dirty="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sym typeface="+mn-ea"/>
            </a:endParaRPr>
          </a:p>
          <a:p>
            <a:pPr indent="266700">
              <a:lnSpc>
                <a:spcPct val="210000"/>
              </a:lnSpc>
            </a:pPr>
            <a:r>
              <a:rPr lang="zh-CN" sz="1500" b="1" dirty="0" smtClean="0">
                <a:solidFill>
                  <a:srgbClr val="F9A30D"/>
                </a:solidFill>
                <a:latin typeface="微软雅黑" panose="020B0503020204020204" charset="-122"/>
                <a:ea typeface="微软雅黑" panose="020B0503020204020204" charset="-122"/>
                <a:cs typeface="微软雅黑" panose="020B0503020204020204" charset="-122"/>
                <a:sym typeface="+mn-ea"/>
              </a:rPr>
              <a:t>全</a:t>
            </a:r>
            <a:r>
              <a:rPr lang="zh-CN" sz="1500" b="1" dirty="0">
                <a:solidFill>
                  <a:srgbClr val="F9A30D"/>
                </a:solidFill>
                <a:latin typeface="微软雅黑" panose="020B0503020204020204" charset="-122"/>
                <a:ea typeface="微软雅黑" panose="020B0503020204020204" charset="-122"/>
                <a:cs typeface="微软雅黑" panose="020B0503020204020204" charset="-122"/>
                <a:sym typeface="+mn-ea"/>
              </a:rPr>
              <a:t>自动孢子捕捉分析仪</a:t>
            </a:r>
            <a:r>
              <a:rPr lang="zh-CN" sz="1100" dirty="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sym typeface="+mn-ea"/>
              </a:rPr>
              <a:t>，识别度高，稳定性强，</a:t>
            </a:r>
            <a:r>
              <a:rPr lang="en-US" altLang="en-US" sz="1100" b="0" dirty="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rPr>
              <a:t>可监测病害孢子存量及其扩散动态，</a:t>
            </a:r>
            <a:r>
              <a:rPr lang="en-US" altLang="en-US" sz="1100" dirty="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sym typeface="+mn-ea"/>
              </a:rPr>
              <a:t>微米级别的病害孢子也逃不过它的“法眼”。</a:t>
            </a:r>
            <a:r>
              <a:rPr lang="en-US" altLang="en-US" sz="1100" b="0" dirty="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rPr>
              <a:t>全天候无人值守也能实时采集、分析和监测孢子情况。设备内置高倍光学显微成像系统、控温系统，可定时清晰拍摄孢子图片，远程自动上传至</a:t>
            </a:r>
            <a:r>
              <a:rPr lang="zh-CN" altLang="en-US" sz="1500" b="1" dirty="0">
                <a:solidFill>
                  <a:srgbClr val="0D8F53"/>
                </a:solidFill>
                <a:latin typeface="微软雅黑" panose="020B0503020204020204" charset="-122"/>
                <a:ea typeface="微软雅黑" panose="020B0503020204020204" charset="-122"/>
                <a:cs typeface="微软雅黑" panose="020B0503020204020204" charset="-122"/>
              </a:rPr>
              <a:t>【智慧农业大数据平台】</a:t>
            </a:r>
            <a:r>
              <a:rPr lang="en-US" altLang="en-US" sz="1100" b="0" dirty="0">
                <a:latin typeface="微软雅黑" panose="020B0503020204020204" charset="-122"/>
                <a:ea typeface="微软雅黑" panose="020B0503020204020204" charset="-122"/>
                <a:cs typeface="微软雅黑" panose="020B0503020204020204" charset="-122"/>
              </a:rPr>
              <a:t>，</a:t>
            </a:r>
            <a:r>
              <a:rPr lang="en-US" altLang="en-US" sz="1100" b="0" dirty="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rPr>
              <a:t>实现农作物病菌孢子浓度数字化，通过手机和电脑就可以随时了解病害的发生、发展情况以及分布区域，</a:t>
            </a:r>
            <a:r>
              <a:rPr lang="en-US" altLang="en-US" sz="1100" b="1" dirty="0">
                <a:solidFill>
                  <a:srgbClr val="0D8F53"/>
                </a:solidFill>
                <a:latin typeface="微软雅黑" panose="020B0503020204020204" charset="-122"/>
                <a:ea typeface="微软雅黑" panose="020B0503020204020204" charset="-122"/>
                <a:cs typeface="微软雅黑" panose="020B0503020204020204" charset="-122"/>
              </a:rPr>
              <a:t>为预测和预防病害流行、传染提供可靠数据</a:t>
            </a:r>
            <a:r>
              <a:rPr lang="zh-CN" altLang="en-US" sz="1100" b="1" dirty="0">
                <a:solidFill>
                  <a:srgbClr val="0D8F53"/>
                </a:solidFill>
                <a:latin typeface="微软雅黑" panose="020B0503020204020204" charset="-122"/>
                <a:ea typeface="微软雅黑" panose="020B0503020204020204" charset="-122"/>
                <a:cs typeface="微软雅黑" panose="020B0503020204020204" charset="-122"/>
              </a:rPr>
              <a:t>，</a:t>
            </a:r>
            <a:r>
              <a:rPr lang="zh-CN" sz="1100" b="1" dirty="0">
                <a:solidFill>
                  <a:srgbClr val="0D8F53"/>
                </a:solidFill>
                <a:latin typeface="微软雅黑" panose="020B0503020204020204" charset="-122"/>
                <a:ea typeface="微软雅黑" panose="020B0503020204020204" charset="-122"/>
                <a:cs typeface="微软雅黑" panose="020B0503020204020204" charset="-122"/>
                <a:sym typeface="+mn-ea"/>
              </a:rPr>
              <a:t>对于现代农业中植物真菌病害的防治具有重要的指导作用</a:t>
            </a:r>
            <a:r>
              <a:rPr lang="zh-CN" sz="1100" dirty="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sym typeface="+mn-ea"/>
              </a:rPr>
              <a:t>，目前在我国很多地区的植保工作站中都有广泛的应用。</a:t>
            </a:r>
            <a:endParaRPr lang="zh-CN" altLang="en-US" sz="1100" b="0" dirty="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sym typeface="+mn-ea"/>
            </a:endParaRPr>
          </a:p>
        </p:txBody>
      </p:sp>
      <p:sp>
        <p:nvSpPr>
          <p:cNvPr id="2" name="TextBox 25"/>
          <p:cNvSpPr txBox="1">
            <a:spLocks noChangeArrowheads="1"/>
          </p:cNvSpPr>
          <p:nvPr/>
        </p:nvSpPr>
        <p:spPr bwMode="auto">
          <a:xfrm>
            <a:off x="1579245" y="221615"/>
            <a:ext cx="2510155" cy="4756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sz="2500" b="1" dirty="0">
                <a:solidFill>
                  <a:srgbClr val="0C814C"/>
                </a:solidFill>
                <a:latin typeface="微软雅黑" panose="020B0503020204020204" charset="-122"/>
                <a:ea typeface="微软雅黑" panose="020B0503020204020204" charset="-122"/>
                <a:cs typeface="微软雅黑" panose="020B0503020204020204" charset="-122"/>
              </a:rPr>
              <a:t>孢子监</a:t>
            </a:r>
            <a:r>
              <a:rPr lang="zh-CN" altLang="en-US" sz="2500" b="1" dirty="0" smtClean="0">
                <a:solidFill>
                  <a:srgbClr val="0C814C"/>
                </a:solidFill>
                <a:latin typeface="微软雅黑" panose="020B0503020204020204" charset="-122"/>
                <a:ea typeface="微软雅黑" panose="020B0503020204020204" charset="-122"/>
                <a:cs typeface="微软雅黑" panose="020B0503020204020204" charset="-122"/>
              </a:rPr>
              <a:t>测设备</a:t>
            </a:r>
            <a:endParaRPr lang="zh-CN" altLang="en-US" sz="2500" b="1" dirty="0">
              <a:solidFill>
                <a:srgbClr val="0C814C"/>
              </a:solidFill>
              <a:latin typeface="微软雅黑" panose="020B0503020204020204" charset="-122"/>
              <a:ea typeface="微软雅黑" panose="020B0503020204020204" charset="-122"/>
              <a:cs typeface="微软雅黑" panose="020B0503020204020204" charset="-122"/>
            </a:endParaRPr>
          </a:p>
        </p:txBody>
      </p:sp>
      <p:sp>
        <p:nvSpPr>
          <p:cNvPr id="13" name="矩形 12"/>
          <p:cNvSpPr/>
          <p:nvPr/>
        </p:nvSpPr>
        <p:spPr>
          <a:xfrm>
            <a:off x="3811270" y="307975"/>
            <a:ext cx="2758440" cy="311150"/>
          </a:xfrm>
          <a:prstGeom prst="rect">
            <a:avLst/>
          </a:prstGeom>
        </p:spPr>
        <p:txBody>
          <a:bodyPr wrap="square">
            <a:spAutoFit/>
          </a:bodyPr>
          <a:lstStyle/>
          <a:p>
            <a:pPr algn="dist" fontAlgn="auto">
              <a:lnSpc>
                <a:spcPct val="130000"/>
              </a:lnSpc>
            </a:pPr>
            <a:r>
              <a:rPr lang="en-US" sz="1100" dirty="0">
                <a:solidFill>
                  <a:srgbClr val="333F50"/>
                </a:solidFill>
                <a:latin typeface="微软雅黑" panose="020B0503020204020204" charset="-122"/>
                <a:ea typeface="微软雅黑" panose="020B0503020204020204" charset="-122"/>
                <a:cs typeface="Arial" panose="020B0604020202020204" pitchFamily="34" charset="0"/>
                <a:sym typeface="+mn-ea"/>
              </a:rPr>
              <a:t>SPORE MONITORING EQUIPMENT</a:t>
            </a:r>
            <a:endParaRPr lang="en-US" sz="1100" dirty="0">
              <a:solidFill>
                <a:srgbClr val="FF0000"/>
              </a:solidFill>
              <a:latin typeface="微软雅黑" panose="020B0503020204020204" charset="-122"/>
              <a:ea typeface="微软雅黑" panose="020B0503020204020204" charset="-122"/>
              <a:cs typeface="Arial" panose="020B0604020202020204" pitchFamily="34" charset="0"/>
              <a:sym typeface="+mn-ea"/>
            </a:endParaRPr>
          </a:p>
        </p:txBody>
      </p:sp>
      <p:sp>
        <p:nvSpPr>
          <p:cNvPr id="27" name="矩形 26"/>
          <p:cNvSpPr/>
          <p:nvPr/>
        </p:nvSpPr>
        <p:spPr>
          <a:xfrm>
            <a:off x="0" y="6506210"/>
            <a:ext cx="7858760" cy="76200"/>
          </a:xfrm>
          <a:prstGeom prst="rect">
            <a:avLst/>
          </a:prstGeom>
          <a:solidFill>
            <a:srgbClr val="4BB6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2400" dirty="0">
              <a:solidFill>
                <a:schemeClr val="bg1"/>
              </a:solidFill>
              <a:effectLst>
                <a:outerShdw blurRad="38100" dist="38100" dir="2700000" algn="tl">
                  <a:srgbClr val="000000">
                    <a:alpha val="43137"/>
                  </a:srgbClr>
                </a:outerShdw>
              </a:effectLst>
              <a:latin typeface="仓耳玄三M W05" panose="02020400000000000000" pitchFamily="18" charset="-122"/>
              <a:ea typeface="仓耳玄三M W05" panose="02020400000000000000" pitchFamily="18" charset="-122"/>
            </a:endParaRPr>
          </a:p>
        </p:txBody>
      </p:sp>
      <p:grpSp>
        <p:nvGrpSpPr>
          <p:cNvPr id="29" name="组合 28"/>
          <p:cNvGrpSpPr/>
          <p:nvPr/>
        </p:nvGrpSpPr>
        <p:grpSpPr>
          <a:xfrm>
            <a:off x="11327130" y="6450965"/>
            <a:ext cx="735330" cy="189230"/>
            <a:chOff x="6849035" y="1775011"/>
            <a:chExt cx="1255059" cy="322730"/>
          </a:xfrm>
        </p:grpSpPr>
        <p:sp>
          <p:nvSpPr>
            <p:cNvPr id="31" name="矩形 30"/>
            <p:cNvSpPr/>
            <p:nvPr/>
          </p:nvSpPr>
          <p:spPr>
            <a:xfrm>
              <a:off x="6849035" y="1775011"/>
              <a:ext cx="322730" cy="322730"/>
            </a:xfrm>
            <a:prstGeom prst="rect">
              <a:avLst/>
            </a:prstGeom>
            <a:solidFill>
              <a:srgbClr val="4BB6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b="1"/>
            </a:p>
          </p:txBody>
        </p:sp>
        <p:sp>
          <p:nvSpPr>
            <p:cNvPr id="32" name="矩形 31"/>
            <p:cNvSpPr/>
            <p:nvPr/>
          </p:nvSpPr>
          <p:spPr>
            <a:xfrm>
              <a:off x="7315199" y="1775011"/>
              <a:ext cx="322730" cy="322730"/>
            </a:xfrm>
            <a:prstGeom prst="rect">
              <a:avLst/>
            </a:prstGeom>
            <a:solidFill>
              <a:srgbClr val="3E99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b="1"/>
            </a:p>
          </p:txBody>
        </p:sp>
        <p:sp>
          <p:nvSpPr>
            <p:cNvPr id="33" name="矩形 32"/>
            <p:cNvSpPr/>
            <p:nvPr/>
          </p:nvSpPr>
          <p:spPr>
            <a:xfrm>
              <a:off x="7781364" y="1775011"/>
              <a:ext cx="322730" cy="322730"/>
            </a:xfrm>
            <a:prstGeom prst="rect">
              <a:avLst/>
            </a:prstGeom>
            <a:solidFill>
              <a:srgbClr val="0C80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b="1"/>
            </a:p>
          </p:txBody>
        </p:sp>
      </p:grpSp>
      <p:sp>
        <p:nvSpPr>
          <p:cNvPr id="34" name="PA-矩形 76"/>
          <p:cNvSpPr/>
          <p:nvPr>
            <p:custDataLst>
              <p:tags r:id="rId3"/>
            </p:custDataLst>
          </p:nvPr>
        </p:nvSpPr>
        <p:spPr>
          <a:xfrm>
            <a:off x="8143875" y="6490970"/>
            <a:ext cx="2967355" cy="86995"/>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dirty="0">
              <a:latin typeface="仓耳玄三M W05" panose="02020400000000000000" pitchFamily="18" charset="-122"/>
              <a:ea typeface="仓耳玄三M W05" panose="02020400000000000000" pitchFamily="18" charset="-122"/>
            </a:endParaRPr>
          </a:p>
        </p:txBody>
      </p:sp>
      <p:sp>
        <p:nvSpPr>
          <p:cNvPr id="35" name="TextBox 55"/>
          <p:cNvSpPr txBox="1"/>
          <p:nvPr/>
        </p:nvSpPr>
        <p:spPr>
          <a:xfrm>
            <a:off x="8330565" y="6353175"/>
            <a:ext cx="2593975" cy="328295"/>
          </a:xfrm>
          <a:prstGeom prst="rect">
            <a:avLst/>
          </a:prstGeom>
          <a:noFill/>
        </p:spPr>
        <p:txBody>
          <a:bodyPr wrap="square" lIns="68571" tIns="34285" rIns="68571" bIns="34285" rtlCol="0">
            <a:spAutoFit/>
          </a:bodyPr>
          <a:p>
            <a:pPr algn="dist"/>
            <a:r>
              <a:rPr lang="zh-CN" altLang="en-US" sz="1700"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sym typeface="+mn-lt"/>
              </a:rPr>
              <a:t>科技赋能  精准高</a:t>
            </a:r>
            <a:r>
              <a:rPr lang="zh-CN" altLang="en-US" sz="1700" dirty="0" smtClean="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sym typeface="+mn-lt"/>
              </a:rPr>
              <a:t>效</a:t>
            </a:r>
            <a:endParaRPr lang="zh-CN" altLang="en-US" sz="1700"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sym typeface="+mn-lt"/>
            </a:endParaRPr>
          </a:p>
        </p:txBody>
      </p:sp>
    </p:spTree>
    <p:custDataLst>
      <p:tags r:id="rId4"/>
    </p:custDataLst>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矩形 3"/>
          <p:cNvSpPr>
            <a:spLocks noChangeArrowheads="1"/>
          </p:cNvSpPr>
          <p:nvPr/>
        </p:nvSpPr>
        <p:spPr bwMode="auto">
          <a:xfrm>
            <a:off x="10864893" y="858694"/>
            <a:ext cx="996896" cy="1521767"/>
          </a:xfrm>
          <a:prstGeom prst="rect">
            <a:avLst/>
          </a:prstGeom>
          <a:solidFill>
            <a:srgbClr val="BADE7E">
              <a:alpha val="76862"/>
            </a:srgbClr>
          </a:solidFill>
          <a:ln>
            <a:noFill/>
          </a:ln>
        </p:spPr>
        <p:txBody>
          <a:bodyPr lIns="189833" tIns="113900" rIns="189833" bIns="113900" anchor="ctr"/>
          <a:lstStyle>
            <a:lvl1pPr>
              <a:spcBef>
                <a:spcPct val="20000"/>
              </a:spcBef>
              <a:buFont typeface="Arial" panose="020B0604020202020204" pitchFamily="34" charset="0"/>
              <a:buChar char="•"/>
              <a:defRPr sz="3200">
                <a:solidFill>
                  <a:schemeClr val="tx1"/>
                </a:solidFill>
                <a:latin typeface="Arial Narrow" panose="020B0606020202030204" pitchFamily="34" charset="0"/>
                <a:ea typeface="微软雅黑" panose="020B0503020204020204" charset="-122"/>
              </a:defRPr>
            </a:lvl1pPr>
            <a:lvl2pPr marL="742950" indent="-285750">
              <a:spcBef>
                <a:spcPct val="20000"/>
              </a:spcBef>
              <a:buFont typeface="Arial" panose="020B0604020202020204" pitchFamily="34" charset="0"/>
              <a:buChar char="–"/>
              <a:defRPr sz="2800">
                <a:solidFill>
                  <a:schemeClr val="tx1"/>
                </a:solidFill>
                <a:latin typeface="Arial Narrow" panose="020B0606020202030204" pitchFamily="34" charset="0"/>
                <a:ea typeface="微软雅黑" panose="020B0503020204020204" charset="-122"/>
              </a:defRPr>
            </a:lvl2pPr>
            <a:lvl3pPr marL="1143000" indent="-228600">
              <a:spcBef>
                <a:spcPct val="20000"/>
              </a:spcBef>
              <a:buFont typeface="Arial" panose="020B0604020202020204" pitchFamily="34" charset="0"/>
              <a:buChar char="•"/>
              <a:defRPr sz="2400">
                <a:solidFill>
                  <a:schemeClr val="tx1"/>
                </a:solidFill>
                <a:latin typeface="Arial Narrow" panose="020B0606020202030204" pitchFamily="34" charset="0"/>
                <a:ea typeface="微软雅黑" panose="020B0503020204020204" charset="-122"/>
              </a:defRPr>
            </a:lvl3pPr>
            <a:lvl4pPr marL="1600200" indent="-228600">
              <a:spcBef>
                <a:spcPct val="20000"/>
              </a:spcBef>
              <a:buFont typeface="Arial" panose="020B0604020202020204" pitchFamily="34" charset="0"/>
              <a:buChar char="–"/>
              <a:defRPr sz="2000">
                <a:solidFill>
                  <a:schemeClr val="tx1"/>
                </a:solidFill>
                <a:latin typeface="Arial Narrow" panose="020B0606020202030204" pitchFamily="34" charset="0"/>
                <a:ea typeface="微软雅黑" panose="020B0503020204020204" charset="-122"/>
              </a:defRPr>
            </a:lvl4pPr>
            <a:lvl5pPr marL="2057400" indent="-228600">
              <a:spcBef>
                <a:spcPct val="20000"/>
              </a:spcBef>
              <a:buFont typeface="Arial" panose="020B0604020202020204" pitchFamily="34" charset="0"/>
              <a:buChar char="»"/>
              <a:defRPr sz="2000">
                <a:solidFill>
                  <a:schemeClr val="tx1"/>
                </a:solidFill>
                <a:latin typeface="Arial Narrow" panose="020B0606020202030204" pitchFamily="34" charset="0"/>
                <a:ea typeface="微软雅黑" panose="020B050302020402020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charset="-122"/>
              </a:defRPr>
            </a:lvl9pPr>
          </a:lstStyle>
          <a:p>
            <a:pPr algn="just">
              <a:lnSpc>
                <a:spcPct val="150000"/>
              </a:lnSpc>
              <a:spcBef>
                <a:spcPts val="0"/>
              </a:spcBef>
              <a:spcAft>
                <a:spcPts val="0"/>
              </a:spcAft>
              <a:buNone/>
            </a:pPr>
            <a:endParaRPr lang="en-US" altLang="zh-CN" sz="1200" b="1" dirty="0">
              <a:solidFill>
                <a:schemeClr val="bg1"/>
              </a:solidFill>
              <a:latin typeface="思源黑体 Normal" panose="020B0400000000000000" pitchFamily="34" charset="-122"/>
              <a:ea typeface="思源黑体 Normal" panose="020B0400000000000000" pitchFamily="34" charset="-122"/>
              <a:cs typeface="+mn-ea"/>
              <a:sym typeface="+mn-lt"/>
            </a:endParaRPr>
          </a:p>
        </p:txBody>
      </p:sp>
      <p:pic>
        <p:nvPicPr>
          <p:cNvPr id="7" name="图片 6" descr="😊【图片查询分析】_首页 (1)"/>
          <p:cNvPicPr>
            <a:picLocks noChangeAspect="1"/>
          </p:cNvPicPr>
          <p:nvPr/>
        </p:nvPicPr>
        <p:blipFill>
          <a:blip r:embed="rId1" cstate="print"/>
          <a:stretch>
            <a:fillRect/>
          </a:stretch>
        </p:blipFill>
        <p:spPr>
          <a:xfrm>
            <a:off x="5412105" y="857250"/>
            <a:ext cx="6196330" cy="3137535"/>
          </a:xfrm>
          <a:prstGeom prst="rect">
            <a:avLst/>
          </a:prstGeom>
        </p:spPr>
      </p:pic>
      <p:sp>
        <p:nvSpPr>
          <p:cNvPr id="25" name="矩形 24"/>
          <p:cNvSpPr/>
          <p:nvPr/>
        </p:nvSpPr>
        <p:spPr>
          <a:xfrm>
            <a:off x="883920" y="902335"/>
            <a:ext cx="4471670" cy="457200"/>
          </a:xfrm>
          <a:prstGeom prst="rect">
            <a:avLst/>
          </a:prstGeom>
        </p:spPr>
        <p:txBody>
          <a:bodyPr wrap="square">
            <a:spAutoFit/>
          </a:bodyPr>
          <a:lstStyle/>
          <a:p>
            <a:pPr algn="l">
              <a:lnSpc>
                <a:spcPct val="170000"/>
              </a:lnSpc>
            </a:pPr>
            <a:r>
              <a:rPr lang="en-US" altLang="zh-CN" sz="1400" b="1" dirty="0">
                <a:solidFill>
                  <a:srgbClr val="079B51"/>
                </a:solidFill>
                <a:latin typeface="微软雅黑" panose="020B0503020204020204" charset="-122"/>
                <a:ea typeface="微软雅黑" panose="020B0503020204020204" charset="-122"/>
                <a:cs typeface="微软雅黑" panose="020B0503020204020204" charset="-122"/>
                <a:sym typeface="思源黑体" panose="020B0500000000000000" pitchFamily="34" charset="-122"/>
              </a:rPr>
              <a:t>01 /  </a:t>
            </a:r>
            <a:r>
              <a:rPr lang="zh-CN" altLang="en-US" sz="1100" noProof="0" dirty="0">
                <a:ln>
                  <a:noFill/>
                </a:ln>
                <a:solidFill>
                  <a:schemeClr val="bg2">
                    <a:lumMod val="25000"/>
                  </a:schemeClr>
                </a:solidFill>
                <a:effectLst/>
                <a:uLnTx/>
                <a:uFillTx/>
                <a:latin typeface="微软雅黑" panose="020B0503020204020204" charset="-122"/>
                <a:ea typeface="微软雅黑" panose="020B0503020204020204" charset="-122"/>
                <a:cs typeface="微软雅黑" panose="020B0503020204020204" charset="-122"/>
                <a:sym typeface="+mn-ea"/>
              </a:rPr>
              <a:t>整体</a:t>
            </a:r>
            <a:r>
              <a:rPr lang="en-US" altLang="zh-CN" sz="1100" noProof="0" dirty="0">
                <a:ln>
                  <a:noFill/>
                </a:ln>
                <a:solidFill>
                  <a:schemeClr val="bg2">
                    <a:lumMod val="25000"/>
                  </a:schemeClr>
                </a:solidFill>
                <a:effectLst/>
                <a:uLnTx/>
                <a:uFillTx/>
                <a:latin typeface="微软雅黑" panose="020B0503020204020204" charset="-122"/>
                <a:ea typeface="微软雅黑" panose="020B0503020204020204" charset="-122"/>
                <a:cs typeface="微软雅黑" panose="020B0503020204020204" charset="-122"/>
                <a:sym typeface="+mn-ea"/>
              </a:rPr>
              <a:t>/</a:t>
            </a:r>
            <a:r>
              <a:rPr lang="zh-CN" altLang="en-US" sz="1100" noProof="0" dirty="0">
                <a:ln>
                  <a:noFill/>
                </a:ln>
                <a:solidFill>
                  <a:schemeClr val="bg2">
                    <a:lumMod val="25000"/>
                  </a:schemeClr>
                </a:solidFill>
                <a:effectLst/>
                <a:uLnTx/>
                <a:uFillTx/>
                <a:latin typeface="微软雅黑" panose="020B0503020204020204" charset="-122"/>
                <a:ea typeface="微软雅黑" panose="020B0503020204020204" charset="-122"/>
                <a:cs typeface="微软雅黑" panose="020B0503020204020204" charset="-122"/>
                <a:sym typeface="+mn-ea"/>
              </a:rPr>
              <a:t>单独查看园区下孢子设备各个部位的当前状态</a:t>
            </a:r>
            <a:endParaRPr lang="zh-CN" altLang="en-US" sz="1100" b="1" noProof="0" dirty="0">
              <a:ln>
                <a:noFill/>
              </a:ln>
              <a:solidFill>
                <a:schemeClr val="bg2">
                  <a:lumMod val="25000"/>
                </a:schemeClr>
              </a:solidFill>
              <a:effectLst/>
              <a:uLnTx/>
              <a:uFillTx/>
              <a:latin typeface="微软雅黑" panose="020B0503020204020204" charset="-122"/>
              <a:ea typeface="微软雅黑" panose="020B0503020204020204" charset="-122"/>
              <a:cs typeface="微软雅黑" panose="020B0503020204020204" charset="-122"/>
              <a:sym typeface="+mn-ea"/>
            </a:endParaRPr>
          </a:p>
        </p:txBody>
      </p:sp>
      <p:sp>
        <p:nvSpPr>
          <p:cNvPr id="26" name="矩形 25"/>
          <p:cNvSpPr/>
          <p:nvPr/>
        </p:nvSpPr>
        <p:spPr>
          <a:xfrm>
            <a:off x="883920" y="1311910"/>
            <a:ext cx="4471670" cy="457200"/>
          </a:xfrm>
          <a:prstGeom prst="rect">
            <a:avLst/>
          </a:prstGeom>
        </p:spPr>
        <p:txBody>
          <a:bodyPr wrap="square">
            <a:spAutoFit/>
          </a:bodyPr>
          <a:lstStyle/>
          <a:p>
            <a:pPr algn="l">
              <a:lnSpc>
                <a:spcPct val="170000"/>
              </a:lnSpc>
            </a:pPr>
            <a:r>
              <a:rPr lang="en-US" altLang="zh-CN" sz="1400" b="1" dirty="0">
                <a:solidFill>
                  <a:srgbClr val="079B51"/>
                </a:solidFill>
                <a:latin typeface="微软雅黑" panose="020B0503020204020204" charset="-122"/>
                <a:ea typeface="微软雅黑" panose="020B0503020204020204" charset="-122"/>
                <a:cs typeface="微软雅黑" panose="020B0503020204020204" charset="-122"/>
                <a:sym typeface="思源黑体" panose="020B0500000000000000" pitchFamily="34" charset="-122"/>
              </a:rPr>
              <a:t>02 /  </a:t>
            </a:r>
            <a:r>
              <a:rPr lang="zh-CN" altLang="en-US" sz="1100" noProof="0" dirty="0">
                <a:ln>
                  <a:noFill/>
                </a:ln>
                <a:solidFill>
                  <a:schemeClr val="bg2">
                    <a:lumMod val="25000"/>
                  </a:schemeClr>
                </a:solidFill>
                <a:effectLst/>
                <a:uLnTx/>
                <a:uFillTx/>
                <a:latin typeface="微软雅黑" panose="020B0503020204020204" charset="-122"/>
                <a:ea typeface="微软雅黑" panose="020B0503020204020204" charset="-122"/>
                <a:cs typeface="微软雅黑" panose="020B0503020204020204" charset="-122"/>
                <a:sym typeface="+mn-ea"/>
              </a:rPr>
              <a:t>远程孢子的各个部位进行控制，例如控制光源、拍照等</a:t>
            </a:r>
            <a:endParaRPr lang="zh-CN" altLang="en-US" sz="1100" noProof="0" dirty="0">
              <a:ln>
                <a:noFill/>
              </a:ln>
              <a:solidFill>
                <a:schemeClr val="bg2">
                  <a:lumMod val="25000"/>
                </a:schemeClr>
              </a:solidFill>
              <a:effectLst/>
              <a:uLnTx/>
              <a:uFillTx/>
              <a:latin typeface="微软雅黑" panose="020B0503020204020204" charset="-122"/>
              <a:ea typeface="微软雅黑" panose="020B0503020204020204" charset="-122"/>
              <a:cs typeface="微软雅黑" panose="020B0503020204020204" charset="-122"/>
              <a:sym typeface="+mn-ea"/>
            </a:endParaRPr>
          </a:p>
        </p:txBody>
      </p:sp>
      <p:sp>
        <p:nvSpPr>
          <p:cNvPr id="27" name="矩形 26"/>
          <p:cNvSpPr/>
          <p:nvPr/>
        </p:nvSpPr>
        <p:spPr>
          <a:xfrm>
            <a:off x="883920" y="1721485"/>
            <a:ext cx="4471670" cy="457200"/>
          </a:xfrm>
          <a:prstGeom prst="rect">
            <a:avLst/>
          </a:prstGeom>
        </p:spPr>
        <p:txBody>
          <a:bodyPr wrap="square">
            <a:spAutoFit/>
          </a:bodyPr>
          <a:lstStyle/>
          <a:p>
            <a:pPr algn="l">
              <a:lnSpc>
                <a:spcPct val="170000"/>
              </a:lnSpc>
            </a:pPr>
            <a:r>
              <a:rPr lang="en-US" altLang="zh-CN" sz="1400" b="1" dirty="0">
                <a:solidFill>
                  <a:srgbClr val="079B51"/>
                </a:solidFill>
                <a:latin typeface="微软雅黑" panose="020B0503020204020204" charset="-122"/>
                <a:ea typeface="微软雅黑" panose="020B0503020204020204" charset="-122"/>
                <a:cs typeface="微软雅黑" panose="020B0503020204020204" charset="-122"/>
                <a:sym typeface="思源黑体" panose="020B0500000000000000" pitchFamily="34" charset="-122"/>
              </a:rPr>
              <a:t>03 /  </a:t>
            </a:r>
            <a:r>
              <a:rPr lang="zh-CN" altLang="en-US" sz="1100" noProof="0" dirty="0">
                <a:ln>
                  <a:noFill/>
                </a:ln>
                <a:solidFill>
                  <a:schemeClr val="bg2">
                    <a:lumMod val="25000"/>
                  </a:schemeClr>
                </a:solidFill>
                <a:effectLst/>
                <a:uLnTx/>
                <a:uFillTx/>
                <a:latin typeface="微软雅黑" panose="020B0503020204020204" charset="-122"/>
                <a:ea typeface="微软雅黑" panose="020B0503020204020204" charset="-122"/>
                <a:cs typeface="微软雅黑" panose="020B0503020204020204" charset="-122"/>
                <a:sym typeface="+mn-ea"/>
              </a:rPr>
              <a:t>查看操作记录和历史数据，帮助管理者进行管理</a:t>
            </a:r>
            <a:endParaRPr lang="zh-CN" altLang="en-US" sz="1100" noProof="0" dirty="0">
              <a:ln>
                <a:noFill/>
              </a:ln>
              <a:solidFill>
                <a:schemeClr val="bg2">
                  <a:lumMod val="25000"/>
                </a:schemeClr>
              </a:solidFill>
              <a:effectLst/>
              <a:uLnTx/>
              <a:uFillTx/>
              <a:latin typeface="微软雅黑" panose="020B0503020204020204" charset="-122"/>
              <a:ea typeface="微软雅黑" panose="020B0503020204020204" charset="-122"/>
              <a:cs typeface="微软雅黑" panose="020B0503020204020204" charset="-122"/>
              <a:sym typeface="+mn-ea"/>
            </a:endParaRPr>
          </a:p>
        </p:txBody>
      </p:sp>
      <p:sp>
        <p:nvSpPr>
          <p:cNvPr id="28" name="矩形 27"/>
          <p:cNvSpPr/>
          <p:nvPr/>
        </p:nvSpPr>
        <p:spPr>
          <a:xfrm>
            <a:off x="883920" y="2131060"/>
            <a:ext cx="4660265" cy="457200"/>
          </a:xfrm>
          <a:prstGeom prst="rect">
            <a:avLst/>
          </a:prstGeom>
        </p:spPr>
        <p:txBody>
          <a:bodyPr wrap="square">
            <a:spAutoFit/>
          </a:bodyPr>
          <a:lstStyle/>
          <a:p>
            <a:pPr algn="l">
              <a:lnSpc>
                <a:spcPct val="170000"/>
              </a:lnSpc>
            </a:pPr>
            <a:r>
              <a:rPr lang="en-US" altLang="zh-CN" sz="1400" b="1" dirty="0">
                <a:solidFill>
                  <a:srgbClr val="079B51"/>
                </a:solidFill>
                <a:latin typeface="微软雅黑" panose="020B0503020204020204" charset="-122"/>
                <a:ea typeface="微软雅黑" panose="020B0503020204020204" charset="-122"/>
                <a:cs typeface="微软雅黑" panose="020B0503020204020204" charset="-122"/>
                <a:sym typeface="思源黑体" panose="020B0500000000000000" pitchFamily="34" charset="-122"/>
              </a:rPr>
              <a:t>04 /  </a:t>
            </a:r>
            <a:r>
              <a:rPr lang="zh-CN" altLang="en-US" sz="1100" noProof="0" dirty="0">
                <a:ln>
                  <a:noFill/>
                </a:ln>
                <a:solidFill>
                  <a:schemeClr val="bg2">
                    <a:lumMod val="25000"/>
                  </a:schemeClr>
                </a:solidFill>
                <a:effectLst/>
                <a:uLnTx/>
                <a:uFillTx/>
                <a:latin typeface="微软雅黑" panose="020B0503020204020204" charset="-122"/>
                <a:ea typeface="微软雅黑" panose="020B0503020204020204" charset="-122"/>
                <a:cs typeface="微软雅黑" panose="020B0503020204020204" charset="-122"/>
                <a:sym typeface="+mn-ea"/>
              </a:rPr>
              <a:t>查看设备拍摄并实时上传的照片，对图片进行分析</a:t>
            </a:r>
            <a:endParaRPr lang="zh-CN" altLang="en-US" sz="1100" noProof="0" dirty="0">
              <a:ln>
                <a:noFill/>
              </a:ln>
              <a:solidFill>
                <a:schemeClr val="bg2">
                  <a:lumMod val="25000"/>
                </a:schemeClr>
              </a:solidFill>
              <a:effectLst/>
              <a:uLnTx/>
              <a:uFillTx/>
              <a:latin typeface="微软雅黑" panose="020B0503020204020204" charset="-122"/>
              <a:ea typeface="微软雅黑" panose="020B0503020204020204" charset="-122"/>
              <a:cs typeface="微软雅黑" panose="020B0503020204020204" charset="-122"/>
              <a:sym typeface="+mn-ea"/>
            </a:endParaRPr>
          </a:p>
        </p:txBody>
      </p:sp>
      <p:sp>
        <p:nvSpPr>
          <p:cNvPr id="3" name="任意形状 6"/>
          <p:cNvSpPr/>
          <p:nvPr/>
        </p:nvSpPr>
        <p:spPr>
          <a:xfrm>
            <a:off x="1" y="362607"/>
            <a:ext cx="1387365" cy="220717"/>
          </a:xfrm>
          <a:custGeom>
            <a:avLst/>
            <a:gdLst>
              <a:gd name="connsiteX0" fmla="*/ 0 w 1387365"/>
              <a:gd name="connsiteY0" fmla="*/ 0 h 220717"/>
              <a:gd name="connsiteX1" fmla="*/ 1387365 w 1387365"/>
              <a:gd name="connsiteY1" fmla="*/ 0 h 220717"/>
              <a:gd name="connsiteX2" fmla="*/ 1258188 w 1387365"/>
              <a:gd name="connsiteY2" fmla="*/ 220717 h 220717"/>
              <a:gd name="connsiteX3" fmla="*/ 0 w 1387365"/>
              <a:gd name="connsiteY3" fmla="*/ 220717 h 220717"/>
            </a:gdLst>
            <a:ahLst/>
            <a:cxnLst>
              <a:cxn ang="0">
                <a:pos x="connsiteX0" y="connsiteY0"/>
              </a:cxn>
              <a:cxn ang="0">
                <a:pos x="connsiteX1" y="connsiteY1"/>
              </a:cxn>
              <a:cxn ang="0">
                <a:pos x="connsiteX2" y="connsiteY2"/>
              </a:cxn>
              <a:cxn ang="0">
                <a:pos x="connsiteX3" y="connsiteY3"/>
              </a:cxn>
            </a:cxnLst>
            <a:rect l="l" t="t" r="r" b="b"/>
            <a:pathLst>
              <a:path w="1387365" h="220717">
                <a:moveTo>
                  <a:pt x="0" y="0"/>
                </a:moveTo>
                <a:lnTo>
                  <a:pt x="1387365" y="0"/>
                </a:lnTo>
                <a:lnTo>
                  <a:pt x="1258188" y="220717"/>
                </a:lnTo>
                <a:lnTo>
                  <a:pt x="0" y="220717"/>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grpSp>
        <p:nvGrpSpPr>
          <p:cNvPr id="4" name="组 7"/>
          <p:cNvGrpSpPr/>
          <p:nvPr/>
        </p:nvGrpSpPr>
        <p:grpSpPr>
          <a:xfrm flipV="1">
            <a:off x="7858662" y="362607"/>
            <a:ext cx="4333338" cy="220717"/>
            <a:chOff x="7858662" y="362607"/>
            <a:chExt cx="4333338" cy="220717"/>
          </a:xfrm>
        </p:grpSpPr>
        <p:sp>
          <p:nvSpPr>
            <p:cNvPr id="5" name="任意形状 8"/>
            <p:cNvSpPr/>
            <p:nvPr/>
          </p:nvSpPr>
          <p:spPr>
            <a:xfrm flipV="1">
              <a:off x="11462744" y="362607"/>
              <a:ext cx="729256" cy="220717"/>
            </a:xfrm>
            <a:custGeom>
              <a:avLst/>
              <a:gdLst>
                <a:gd name="connsiteX0" fmla="*/ 0 w 729256"/>
                <a:gd name="connsiteY0" fmla="*/ 220717 h 220717"/>
                <a:gd name="connsiteX1" fmla="*/ 729256 w 729256"/>
                <a:gd name="connsiteY1" fmla="*/ 220717 h 220717"/>
                <a:gd name="connsiteX2" fmla="*/ 729256 w 729256"/>
                <a:gd name="connsiteY2" fmla="*/ 0 h 220717"/>
                <a:gd name="connsiteX3" fmla="*/ 129177 w 729256"/>
                <a:gd name="connsiteY3" fmla="*/ 0 h 220717"/>
              </a:gdLst>
              <a:ahLst/>
              <a:cxnLst>
                <a:cxn ang="0">
                  <a:pos x="connsiteX0" y="connsiteY0"/>
                </a:cxn>
                <a:cxn ang="0">
                  <a:pos x="connsiteX1" y="connsiteY1"/>
                </a:cxn>
                <a:cxn ang="0">
                  <a:pos x="connsiteX2" y="connsiteY2"/>
                </a:cxn>
                <a:cxn ang="0">
                  <a:pos x="connsiteX3" y="connsiteY3"/>
                </a:cxn>
              </a:cxnLst>
              <a:rect l="l" t="t" r="r" b="b"/>
              <a:pathLst>
                <a:path w="729256" h="220717">
                  <a:moveTo>
                    <a:pt x="0" y="220717"/>
                  </a:moveTo>
                  <a:lnTo>
                    <a:pt x="729256" y="220717"/>
                  </a:lnTo>
                  <a:lnTo>
                    <a:pt x="729256" y="0"/>
                  </a:lnTo>
                  <a:lnTo>
                    <a:pt x="129177" y="0"/>
                  </a:lnTo>
                  <a:close/>
                </a:path>
              </a:pathLst>
            </a:cu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4" name="平行四边形 13"/>
            <p:cNvSpPr/>
            <p:nvPr/>
          </p:nvSpPr>
          <p:spPr>
            <a:xfrm flipV="1">
              <a:off x="7858662" y="362607"/>
              <a:ext cx="3616043" cy="220717"/>
            </a:xfrm>
            <a:prstGeom prst="parallelogram">
              <a:avLst>
                <a:gd name="adj" fmla="val 58526"/>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grpSp>
      <p:sp>
        <p:nvSpPr>
          <p:cNvPr id="18" name="矩形 3"/>
          <p:cNvSpPr>
            <a:spLocks noChangeArrowheads="1"/>
          </p:cNvSpPr>
          <p:nvPr/>
        </p:nvSpPr>
        <p:spPr bwMode="auto">
          <a:xfrm>
            <a:off x="368935" y="3768090"/>
            <a:ext cx="1937385" cy="2433955"/>
          </a:xfrm>
          <a:prstGeom prst="rect">
            <a:avLst/>
          </a:prstGeom>
          <a:solidFill>
            <a:srgbClr val="30681D">
              <a:alpha val="76862"/>
            </a:srgbClr>
          </a:solidFill>
          <a:ln>
            <a:noFill/>
          </a:ln>
        </p:spPr>
        <p:txBody>
          <a:bodyPr lIns="189833" tIns="113900" rIns="189833" bIns="113900" anchor="ctr"/>
          <a:lstStyle>
            <a:lvl1pPr>
              <a:spcBef>
                <a:spcPct val="20000"/>
              </a:spcBef>
              <a:buFont typeface="Arial" panose="020B0604020202020204" pitchFamily="34" charset="0"/>
              <a:buChar char="•"/>
              <a:defRPr sz="3200">
                <a:solidFill>
                  <a:schemeClr val="tx1"/>
                </a:solidFill>
                <a:latin typeface="Arial Narrow" panose="020B0606020202030204" pitchFamily="34" charset="0"/>
                <a:ea typeface="微软雅黑" panose="020B0503020204020204" charset="-122"/>
              </a:defRPr>
            </a:lvl1pPr>
            <a:lvl2pPr marL="742950" indent="-285750">
              <a:spcBef>
                <a:spcPct val="20000"/>
              </a:spcBef>
              <a:buFont typeface="Arial" panose="020B0604020202020204" pitchFamily="34" charset="0"/>
              <a:buChar char="–"/>
              <a:defRPr sz="2800">
                <a:solidFill>
                  <a:schemeClr val="tx1"/>
                </a:solidFill>
                <a:latin typeface="Arial Narrow" panose="020B0606020202030204" pitchFamily="34" charset="0"/>
                <a:ea typeface="微软雅黑" panose="020B0503020204020204" charset="-122"/>
              </a:defRPr>
            </a:lvl2pPr>
            <a:lvl3pPr marL="1143000" indent="-228600">
              <a:spcBef>
                <a:spcPct val="20000"/>
              </a:spcBef>
              <a:buFont typeface="Arial" panose="020B0604020202020204" pitchFamily="34" charset="0"/>
              <a:buChar char="•"/>
              <a:defRPr sz="2400">
                <a:solidFill>
                  <a:schemeClr val="tx1"/>
                </a:solidFill>
                <a:latin typeface="Arial Narrow" panose="020B0606020202030204" pitchFamily="34" charset="0"/>
                <a:ea typeface="微软雅黑" panose="020B0503020204020204" charset="-122"/>
              </a:defRPr>
            </a:lvl3pPr>
            <a:lvl4pPr marL="1600200" indent="-228600">
              <a:spcBef>
                <a:spcPct val="20000"/>
              </a:spcBef>
              <a:buFont typeface="Arial" panose="020B0604020202020204" pitchFamily="34" charset="0"/>
              <a:buChar char="–"/>
              <a:defRPr sz="2000">
                <a:solidFill>
                  <a:schemeClr val="tx1"/>
                </a:solidFill>
                <a:latin typeface="Arial Narrow" panose="020B0606020202030204" pitchFamily="34" charset="0"/>
                <a:ea typeface="微软雅黑" panose="020B0503020204020204" charset="-122"/>
              </a:defRPr>
            </a:lvl4pPr>
            <a:lvl5pPr marL="2057400" indent="-228600">
              <a:spcBef>
                <a:spcPct val="20000"/>
              </a:spcBef>
              <a:buFont typeface="Arial" panose="020B0604020202020204" pitchFamily="34" charset="0"/>
              <a:buChar char="»"/>
              <a:defRPr sz="2000">
                <a:solidFill>
                  <a:schemeClr val="tx1"/>
                </a:solidFill>
                <a:latin typeface="Arial Narrow" panose="020B0606020202030204" pitchFamily="34" charset="0"/>
                <a:ea typeface="微软雅黑" panose="020B050302020402020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charset="-122"/>
              </a:defRPr>
            </a:lvl9pPr>
          </a:lstStyle>
          <a:p>
            <a:pPr algn="just">
              <a:lnSpc>
                <a:spcPct val="150000"/>
              </a:lnSpc>
              <a:spcBef>
                <a:spcPts val="0"/>
              </a:spcBef>
              <a:buNone/>
            </a:pPr>
            <a:endParaRPr lang="en-US" altLang="zh-CN" sz="1200" b="1" dirty="0">
              <a:solidFill>
                <a:schemeClr val="bg1"/>
              </a:solidFill>
              <a:latin typeface="思源黑体 Normal" panose="020B0400000000000000" pitchFamily="34" charset="-122"/>
              <a:ea typeface="思源黑体 Normal" panose="020B0400000000000000" pitchFamily="34" charset="-122"/>
              <a:cs typeface="+mn-ea"/>
              <a:sym typeface="+mn-lt"/>
            </a:endParaRPr>
          </a:p>
        </p:txBody>
      </p:sp>
      <p:sp>
        <p:nvSpPr>
          <p:cNvPr id="23" name="TextBox 25"/>
          <p:cNvSpPr txBox="1">
            <a:spLocks noChangeArrowheads="1"/>
          </p:cNvSpPr>
          <p:nvPr/>
        </p:nvSpPr>
        <p:spPr bwMode="auto">
          <a:xfrm>
            <a:off x="1579245" y="221615"/>
            <a:ext cx="2510155" cy="4756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sz="2500" b="1" dirty="0">
                <a:solidFill>
                  <a:srgbClr val="0C814C"/>
                </a:solidFill>
                <a:latin typeface="微软雅黑" panose="020B0503020204020204" charset="-122"/>
                <a:ea typeface="微软雅黑" panose="020B0503020204020204" charset="-122"/>
                <a:cs typeface="微软雅黑" panose="020B0503020204020204" charset="-122"/>
              </a:rPr>
              <a:t>孢子监测系统</a:t>
            </a:r>
            <a:endParaRPr lang="zh-CN" altLang="en-US" sz="2500" b="1" dirty="0">
              <a:solidFill>
                <a:srgbClr val="0C814C"/>
              </a:solidFill>
              <a:latin typeface="微软雅黑" panose="020B0503020204020204" charset="-122"/>
              <a:ea typeface="微软雅黑" panose="020B0503020204020204" charset="-122"/>
              <a:cs typeface="微软雅黑" panose="020B0503020204020204" charset="-122"/>
            </a:endParaRPr>
          </a:p>
        </p:txBody>
      </p:sp>
      <p:sp>
        <p:nvSpPr>
          <p:cNvPr id="24" name="矩形 23"/>
          <p:cNvSpPr/>
          <p:nvPr/>
        </p:nvSpPr>
        <p:spPr>
          <a:xfrm>
            <a:off x="3811270" y="307975"/>
            <a:ext cx="2577465" cy="311150"/>
          </a:xfrm>
          <a:prstGeom prst="rect">
            <a:avLst/>
          </a:prstGeom>
        </p:spPr>
        <p:txBody>
          <a:bodyPr wrap="square">
            <a:spAutoFit/>
          </a:bodyPr>
          <a:lstStyle/>
          <a:p>
            <a:pPr algn="dist" fontAlgn="auto">
              <a:lnSpc>
                <a:spcPct val="130000"/>
              </a:lnSpc>
            </a:pPr>
            <a:r>
              <a:rPr lang="en-US" sz="1100" dirty="0">
                <a:solidFill>
                  <a:srgbClr val="333F50"/>
                </a:solidFill>
                <a:latin typeface="微软雅黑" panose="020B0503020204020204" charset="-122"/>
                <a:ea typeface="微软雅黑" panose="020B0503020204020204" charset="-122"/>
                <a:cs typeface="Arial" panose="020B0604020202020204" pitchFamily="34" charset="0"/>
                <a:sym typeface="+mn-ea"/>
              </a:rPr>
              <a:t>SPORE MONITORING SYSTEM</a:t>
            </a:r>
            <a:endParaRPr lang="en-US" sz="1100" dirty="0">
              <a:solidFill>
                <a:srgbClr val="333F50"/>
              </a:solidFill>
              <a:latin typeface="微软雅黑" panose="020B0503020204020204" charset="-122"/>
              <a:ea typeface="微软雅黑" panose="020B0503020204020204" charset="-122"/>
              <a:cs typeface="Arial" panose="020B0604020202020204" pitchFamily="34" charset="0"/>
              <a:sym typeface="+mn-ea"/>
            </a:endParaRPr>
          </a:p>
        </p:txBody>
      </p:sp>
      <p:pic>
        <p:nvPicPr>
          <p:cNvPr id="15" name="图片 14" descr="😊【图片查询分析】_分析 (1)"/>
          <p:cNvPicPr>
            <a:picLocks noChangeAspect="1"/>
          </p:cNvPicPr>
          <p:nvPr/>
        </p:nvPicPr>
        <p:blipFill>
          <a:blip r:embed="rId2" cstate="print"/>
          <a:stretch>
            <a:fillRect/>
          </a:stretch>
        </p:blipFill>
        <p:spPr>
          <a:xfrm>
            <a:off x="8235950" y="4249420"/>
            <a:ext cx="3280410" cy="1660525"/>
          </a:xfrm>
          <a:prstGeom prst="rect">
            <a:avLst/>
          </a:prstGeom>
        </p:spPr>
      </p:pic>
      <p:pic>
        <p:nvPicPr>
          <p:cNvPr id="21" name="图片 20" descr="😊 孢子监测—【设备实时状态】_单个"/>
          <p:cNvPicPr>
            <a:picLocks noChangeAspect="1"/>
          </p:cNvPicPr>
          <p:nvPr/>
        </p:nvPicPr>
        <p:blipFill>
          <a:blip r:embed="rId3" cstate="print"/>
          <a:stretch>
            <a:fillRect/>
          </a:stretch>
        </p:blipFill>
        <p:spPr>
          <a:xfrm>
            <a:off x="605155" y="2901315"/>
            <a:ext cx="6528435" cy="3301365"/>
          </a:xfrm>
          <a:prstGeom prst="rect">
            <a:avLst/>
          </a:prstGeom>
        </p:spPr>
      </p:pic>
      <p:pic>
        <p:nvPicPr>
          <p:cNvPr id="30" name="图片 29" descr="😊 孢子监测—【设备实时状态】_首页"/>
          <p:cNvPicPr>
            <a:picLocks noChangeAspect="1"/>
          </p:cNvPicPr>
          <p:nvPr/>
        </p:nvPicPr>
        <p:blipFill>
          <a:blip r:embed="rId4" cstate="print"/>
          <a:stretch>
            <a:fillRect/>
          </a:stretch>
        </p:blipFill>
        <p:spPr>
          <a:xfrm>
            <a:off x="5041900" y="4507865"/>
            <a:ext cx="2816860" cy="1424305"/>
          </a:xfrm>
          <a:prstGeom prst="rect">
            <a:avLst/>
          </a:prstGeom>
        </p:spPr>
      </p:pic>
      <p:sp>
        <p:nvSpPr>
          <p:cNvPr id="8" name="矩形 7"/>
          <p:cNvSpPr/>
          <p:nvPr/>
        </p:nvSpPr>
        <p:spPr>
          <a:xfrm>
            <a:off x="0" y="6506210"/>
            <a:ext cx="7858760" cy="76200"/>
          </a:xfrm>
          <a:prstGeom prst="rect">
            <a:avLst/>
          </a:prstGeom>
          <a:solidFill>
            <a:srgbClr val="4BB6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2400" dirty="0">
              <a:solidFill>
                <a:schemeClr val="bg1"/>
              </a:solidFill>
              <a:effectLst>
                <a:outerShdw blurRad="38100" dist="38100" dir="2700000" algn="tl">
                  <a:srgbClr val="000000">
                    <a:alpha val="43137"/>
                  </a:srgbClr>
                </a:outerShdw>
              </a:effectLst>
              <a:latin typeface="仓耳玄三M W05" panose="02020400000000000000" pitchFamily="18" charset="-122"/>
              <a:ea typeface="仓耳玄三M W05" panose="02020400000000000000" pitchFamily="18" charset="-122"/>
            </a:endParaRPr>
          </a:p>
        </p:txBody>
      </p:sp>
      <p:grpSp>
        <p:nvGrpSpPr>
          <p:cNvPr id="29" name="组合 28"/>
          <p:cNvGrpSpPr/>
          <p:nvPr/>
        </p:nvGrpSpPr>
        <p:grpSpPr>
          <a:xfrm>
            <a:off x="11327130" y="6450965"/>
            <a:ext cx="735330" cy="189230"/>
            <a:chOff x="6849035" y="1775011"/>
            <a:chExt cx="1255059" cy="322730"/>
          </a:xfrm>
        </p:grpSpPr>
        <p:sp>
          <p:nvSpPr>
            <p:cNvPr id="31" name="矩形 30"/>
            <p:cNvSpPr/>
            <p:nvPr/>
          </p:nvSpPr>
          <p:spPr>
            <a:xfrm>
              <a:off x="6849035" y="1775011"/>
              <a:ext cx="322730" cy="322730"/>
            </a:xfrm>
            <a:prstGeom prst="rect">
              <a:avLst/>
            </a:prstGeom>
            <a:solidFill>
              <a:srgbClr val="4BB6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b="1"/>
            </a:p>
          </p:txBody>
        </p:sp>
        <p:sp>
          <p:nvSpPr>
            <p:cNvPr id="32" name="矩形 31"/>
            <p:cNvSpPr/>
            <p:nvPr/>
          </p:nvSpPr>
          <p:spPr>
            <a:xfrm>
              <a:off x="7315199" y="1775011"/>
              <a:ext cx="322730" cy="322730"/>
            </a:xfrm>
            <a:prstGeom prst="rect">
              <a:avLst/>
            </a:prstGeom>
            <a:solidFill>
              <a:srgbClr val="3E99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b="1"/>
            </a:p>
          </p:txBody>
        </p:sp>
        <p:sp>
          <p:nvSpPr>
            <p:cNvPr id="33" name="矩形 32"/>
            <p:cNvSpPr/>
            <p:nvPr/>
          </p:nvSpPr>
          <p:spPr>
            <a:xfrm>
              <a:off x="7781364" y="1775011"/>
              <a:ext cx="322730" cy="322730"/>
            </a:xfrm>
            <a:prstGeom prst="rect">
              <a:avLst/>
            </a:prstGeom>
            <a:solidFill>
              <a:srgbClr val="0C80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b="1"/>
            </a:p>
          </p:txBody>
        </p:sp>
      </p:grpSp>
      <p:sp>
        <p:nvSpPr>
          <p:cNvPr id="34" name="PA-矩形 76"/>
          <p:cNvSpPr/>
          <p:nvPr>
            <p:custDataLst>
              <p:tags r:id="rId5"/>
            </p:custDataLst>
          </p:nvPr>
        </p:nvSpPr>
        <p:spPr>
          <a:xfrm>
            <a:off x="8143875" y="6490970"/>
            <a:ext cx="2967355" cy="86995"/>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dirty="0">
              <a:latin typeface="仓耳玄三M W05" panose="02020400000000000000" pitchFamily="18" charset="-122"/>
              <a:ea typeface="仓耳玄三M W05" panose="02020400000000000000" pitchFamily="18" charset="-122"/>
            </a:endParaRPr>
          </a:p>
        </p:txBody>
      </p:sp>
      <p:sp>
        <p:nvSpPr>
          <p:cNvPr id="35" name="TextBox 55"/>
          <p:cNvSpPr txBox="1"/>
          <p:nvPr/>
        </p:nvSpPr>
        <p:spPr>
          <a:xfrm>
            <a:off x="8330565" y="6353175"/>
            <a:ext cx="2593975" cy="328295"/>
          </a:xfrm>
          <a:prstGeom prst="rect">
            <a:avLst/>
          </a:prstGeom>
          <a:noFill/>
        </p:spPr>
        <p:txBody>
          <a:bodyPr wrap="square" lIns="68571" tIns="34285" rIns="68571" bIns="34285" rtlCol="0">
            <a:spAutoFit/>
          </a:bodyPr>
          <a:p>
            <a:pPr algn="dist"/>
            <a:r>
              <a:rPr lang="zh-CN" altLang="en-US" sz="1700"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sym typeface="+mn-lt"/>
              </a:rPr>
              <a:t>科技赋能  精准高</a:t>
            </a:r>
            <a:r>
              <a:rPr lang="zh-CN" altLang="en-US" sz="1700" dirty="0" smtClean="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sym typeface="+mn-lt"/>
              </a:rPr>
              <a:t>效</a:t>
            </a:r>
            <a:endParaRPr lang="zh-CN" altLang="en-US" sz="1700"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sym typeface="+mn-lt"/>
            </a:endParaRPr>
          </a:p>
        </p:txBody>
      </p:sp>
    </p:spTree>
    <p:custDataLst>
      <p:tags r:id="rId6"/>
    </p:custDataLst>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7" name="图形 226" descr="问号"/>
          <p:cNvPicPr>
            <a:picLocks noChangeAspect="1"/>
          </p:cNvPicPr>
          <p:nvPr/>
        </p:nvPicPr>
        <p:blipFill>
          <a:blip r:embed="rId1" cstate="print">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rot="1026556">
            <a:off x="3575050" y="1249680"/>
            <a:ext cx="1740535" cy="1740535"/>
          </a:xfrm>
          <a:prstGeom prst="rect">
            <a:avLst/>
          </a:prstGeom>
        </p:spPr>
      </p:pic>
      <p:sp>
        <p:nvSpPr>
          <p:cNvPr id="29" name="任意多边形: 形状 7"/>
          <p:cNvSpPr/>
          <p:nvPr/>
        </p:nvSpPr>
        <p:spPr>
          <a:xfrm>
            <a:off x="-87569" y="993974"/>
            <a:ext cx="17765969" cy="7807125"/>
          </a:xfrm>
          <a:custGeom>
            <a:avLst/>
            <a:gdLst>
              <a:gd name="connsiteX0" fmla="*/ 16234 w 18344491"/>
              <a:gd name="connsiteY0" fmla="*/ 5402461 h 7324188"/>
              <a:gd name="connsiteX1" fmla="*/ 4842877 w 18344491"/>
              <a:gd name="connsiteY1" fmla="*/ 3967200 h 7324188"/>
              <a:gd name="connsiteX2" fmla="*/ 6972619 w 18344491"/>
              <a:gd name="connsiteY2" fmla="*/ 5471909 h 7324188"/>
              <a:gd name="connsiteX3" fmla="*/ 10271404 w 18344491"/>
              <a:gd name="connsiteY3" fmla="*/ 3886177 h 7324188"/>
              <a:gd name="connsiteX4" fmla="*/ 14056325 w 18344491"/>
              <a:gd name="connsiteY4" fmla="*/ 367474 h 7324188"/>
              <a:gd name="connsiteX5" fmla="*/ 17771799 w 18344491"/>
              <a:gd name="connsiteY5" fmla="*/ 645266 h 7324188"/>
              <a:gd name="connsiteX6" fmla="*/ 17829672 w 18344491"/>
              <a:gd name="connsiteY6" fmla="*/ 5124668 h 7324188"/>
              <a:gd name="connsiteX7" fmla="*/ 12933581 w 18344491"/>
              <a:gd name="connsiteY7" fmla="*/ 6629377 h 7324188"/>
              <a:gd name="connsiteX8" fmla="*/ 6648528 w 18344491"/>
              <a:gd name="connsiteY8" fmla="*/ 7277560 h 7324188"/>
              <a:gd name="connsiteX9" fmla="*/ 16234 w 18344491"/>
              <a:gd name="connsiteY9" fmla="*/ 5402461 h 7324188"/>
              <a:gd name="connsiteX0-1" fmla="*/ 16228 w 18344485"/>
              <a:gd name="connsiteY0-2" fmla="*/ 5402461 h 7324188"/>
              <a:gd name="connsiteX1-3" fmla="*/ 4842871 w 18344485"/>
              <a:gd name="connsiteY1-4" fmla="*/ 3967200 h 7324188"/>
              <a:gd name="connsiteX2-5" fmla="*/ 6961038 w 18344485"/>
              <a:gd name="connsiteY2-6" fmla="*/ 4742704 h 7324188"/>
              <a:gd name="connsiteX3-7" fmla="*/ 10271398 w 18344485"/>
              <a:gd name="connsiteY3-8" fmla="*/ 3886177 h 7324188"/>
              <a:gd name="connsiteX4-9" fmla="*/ 14056319 w 18344485"/>
              <a:gd name="connsiteY4-10" fmla="*/ 367474 h 7324188"/>
              <a:gd name="connsiteX5-11" fmla="*/ 17771793 w 18344485"/>
              <a:gd name="connsiteY5-12" fmla="*/ 645266 h 7324188"/>
              <a:gd name="connsiteX6-13" fmla="*/ 17829666 w 18344485"/>
              <a:gd name="connsiteY6-14" fmla="*/ 5124668 h 7324188"/>
              <a:gd name="connsiteX7-15" fmla="*/ 12933575 w 18344485"/>
              <a:gd name="connsiteY7-16" fmla="*/ 6629377 h 7324188"/>
              <a:gd name="connsiteX8-17" fmla="*/ 6648522 w 18344485"/>
              <a:gd name="connsiteY8-18" fmla="*/ 7277560 h 7324188"/>
              <a:gd name="connsiteX9-19" fmla="*/ 16228 w 18344485"/>
              <a:gd name="connsiteY9-20" fmla="*/ 5402461 h 7324188"/>
              <a:gd name="connsiteX0-21" fmla="*/ 40353 w 18368610"/>
              <a:gd name="connsiteY0-22" fmla="*/ 5402461 h 7324188"/>
              <a:gd name="connsiteX1-23" fmla="*/ 4033619 w 18368610"/>
              <a:gd name="connsiteY1-24" fmla="*/ 3851453 h 7324188"/>
              <a:gd name="connsiteX2-25" fmla="*/ 6985163 w 18368610"/>
              <a:gd name="connsiteY2-26" fmla="*/ 4742704 h 7324188"/>
              <a:gd name="connsiteX3-27" fmla="*/ 10295523 w 18368610"/>
              <a:gd name="connsiteY3-28" fmla="*/ 3886177 h 7324188"/>
              <a:gd name="connsiteX4-29" fmla="*/ 14080444 w 18368610"/>
              <a:gd name="connsiteY4-30" fmla="*/ 367474 h 7324188"/>
              <a:gd name="connsiteX5-31" fmla="*/ 17795918 w 18368610"/>
              <a:gd name="connsiteY5-32" fmla="*/ 645266 h 7324188"/>
              <a:gd name="connsiteX6-33" fmla="*/ 17853791 w 18368610"/>
              <a:gd name="connsiteY6-34" fmla="*/ 5124668 h 7324188"/>
              <a:gd name="connsiteX7-35" fmla="*/ 12957700 w 18368610"/>
              <a:gd name="connsiteY7-36" fmla="*/ 6629377 h 7324188"/>
              <a:gd name="connsiteX8-37" fmla="*/ 6672647 w 18368610"/>
              <a:gd name="connsiteY8-38" fmla="*/ 7277560 h 7324188"/>
              <a:gd name="connsiteX9-39" fmla="*/ 40353 w 18368610"/>
              <a:gd name="connsiteY9-40" fmla="*/ 5402461 h 7324188"/>
              <a:gd name="connsiteX0-41" fmla="*/ 40353 w 18368610"/>
              <a:gd name="connsiteY0-42" fmla="*/ 5403257 h 7324984"/>
              <a:gd name="connsiteX1-43" fmla="*/ 4033619 w 18368610"/>
              <a:gd name="connsiteY1-44" fmla="*/ 3852249 h 7324984"/>
              <a:gd name="connsiteX2-45" fmla="*/ 6985163 w 18368610"/>
              <a:gd name="connsiteY2-46" fmla="*/ 4743500 h 7324984"/>
              <a:gd name="connsiteX3-47" fmla="*/ 9693639 w 18368610"/>
              <a:gd name="connsiteY3-48" fmla="*/ 3898548 h 7324984"/>
              <a:gd name="connsiteX4-49" fmla="*/ 14080444 w 18368610"/>
              <a:gd name="connsiteY4-50" fmla="*/ 368270 h 7324984"/>
              <a:gd name="connsiteX5-51" fmla="*/ 17795918 w 18368610"/>
              <a:gd name="connsiteY5-52" fmla="*/ 646062 h 7324984"/>
              <a:gd name="connsiteX6-53" fmla="*/ 17853791 w 18368610"/>
              <a:gd name="connsiteY6-54" fmla="*/ 5125464 h 7324984"/>
              <a:gd name="connsiteX7-55" fmla="*/ 12957700 w 18368610"/>
              <a:gd name="connsiteY7-56" fmla="*/ 6630173 h 7324984"/>
              <a:gd name="connsiteX8-57" fmla="*/ 6672647 w 18368610"/>
              <a:gd name="connsiteY8-58" fmla="*/ 7278356 h 7324984"/>
              <a:gd name="connsiteX9-59" fmla="*/ 40353 w 18368610"/>
              <a:gd name="connsiteY9-60" fmla="*/ 5403257 h 7324984"/>
              <a:gd name="connsiteX0-61" fmla="*/ 40353 w 18362195"/>
              <a:gd name="connsiteY0-62" fmla="*/ 5817323 h 7739050"/>
              <a:gd name="connsiteX1-63" fmla="*/ 4033619 w 18362195"/>
              <a:gd name="connsiteY1-64" fmla="*/ 4266315 h 7739050"/>
              <a:gd name="connsiteX2-65" fmla="*/ 6985163 w 18362195"/>
              <a:gd name="connsiteY2-66" fmla="*/ 5157566 h 7739050"/>
              <a:gd name="connsiteX3-67" fmla="*/ 9693639 w 18362195"/>
              <a:gd name="connsiteY3-68" fmla="*/ 4312614 h 7739050"/>
              <a:gd name="connsiteX4-69" fmla="*/ 14196191 w 18362195"/>
              <a:gd name="connsiteY4-70" fmla="*/ 226751 h 7739050"/>
              <a:gd name="connsiteX5-71" fmla="*/ 17795918 w 18362195"/>
              <a:gd name="connsiteY5-72" fmla="*/ 1060128 h 7739050"/>
              <a:gd name="connsiteX6-73" fmla="*/ 17853791 w 18362195"/>
              <a:gd name="connsiteY6-74" fmla="*/ 5539530 h 7739050"/>
              <a:gd name="connsiteX7-75" fmla="*/ 12957700 w 18362195"/>
              <a:gd name="connsiteY7-76" fmla="*/ 7044239 h 7739050"/>
              <a:gd name="connsiteX8-77" fmla="*/ 6672647 w 18362195"/>
              <a:gd name="connsiteY8-78" fmla="*/ 7692422 h 7739050"/>
              <a:gd name="connsiteX9-79" fmla="*/ 40353 w 18362195"/>
              <a:gd name="connsiteY9-80" fmla="*/ 5817323 h 773905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Lst>
            <a:rect l="l" t="t" r="r" b="b"/>
            <a:pathLst>
              <a:path w="18362195" h="7739050">
                <a:moveTo>
                  <a:pt x="40353" y="5817323"/>
                </a:moveTo>
                <a:cubicBezTo>
                  <a:pt x="-399485" y="5246305"/>
                  <a:pt x="2876151" y="4376274"/>
                  <a:pt x="4033619" y="4266315"/>
                </a:cubicBezTo>
                <a:cubicBezTo>
                  <a:pt x="5191087" y="4156356"/>
                  <a:pt x="6041826" y="5149850"/>
                  <a:pt x="6985163" y="5157566"/>
                </a:cubicBezTo>
                <a:cubicBezTo>
                  <a:pt x="7928500" y="5165282"/>
                  <a:pt x="8491801" y="5134417"/>
                  <a:pt x="9693639" y="4312614"/>
                </a:cubicBezTo>
                <a:cubicBezTo>
                  <a:pt x="10895477" y="3490811"/>
                  <a:pt x="12845811" y="768832"/>
                  <a:pt x="14196191" y="226751"/>
                </a:cubicBezTo>
                <a:cubicBezTo>
                  <a:pt x="15546571" y="-315330"/>
                  <a:pt x="17186318" y="174665"/>
                  <a:pt x="17795918" y="1060128"/>
                </a:cubicBezTo>
                <a:cubicBezTo>
                  <a:pt x="18405518" y="1945591"/>
                  <a:pt x="18660161" y="4542178"/>
                  <a:pt x="17853791" y="5539530"/>
                </a:cubicBezTo>
                <a:cubicBezTo>
                  <a:pt x="17047421" y="6536882"/>
                  <a:pt x="14821224" y="6685424"/>
                  <a:pt x="12957700" y="7044239"/>
                </a:cubicBezTo>
                <a:cubicBezTo>
                  <a:pt x="11094176" y="7403054"/>
                  <a:pt x="8823609" y="7893050"/>
                  <a:pt x="6672647" y="7692422"/>
                </a:cubicBezTo>
                <a:cubicBezTo>
                  <a:pt x="4521685" y="7491794"/>
                  <a:pt x="480191" y="6388341"/>
                  <a:pt x="40353" y="5817323"/>
                </a:cubicBezTo>
                <a:close/>
              </a:path>
            </a:pathLst>
          </a:custGeom>
          <a:gradFill>
            <a:gsLst>
              <a:gs pos="0">
                <a:srgbClr val="B8DA9E"/>
              </a:gs>
              <a:gs pos="100000">
                <a:srgbClr val="DEF2E3"/>
              </a:gs>
            </a:gsLst>
            <a:lin ang="10800000" scaled="1"/>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任意形状 6"/>
          <p:cNvSpPr/>
          <p:nvPr/>
        </p:nvSpPr>
        <p:spPr>
          <a:xfrm>
            <a:off x="1" y="362607"/>
            <a:ext cx="1387365" cy="220717"/>
          </a:xfrm>
          <a:custGeom>
            <a:avLst/>
            <a:gdLst>
              <a:gd name="connsiteX0" fmla="*/ 0 w 1387365"/>
              <a:gd name="connsiteY0" fmla="*/ 0 h 220717"/>
              <a:gd name="connsiteX1" fmla="*/ 1387365 w 1387365"/>
              <a:gd name="connsiteY1" fmla="*/ 0 h 220717"/>
              <a:gd name="connsiteX2" fmla="*/ 1258188 w 1387365"/>
              <a:gd name="connsiteY2" fmla="*/ 220717 h 220717"/>
              <a:gd name="connsiteX3" fmla="*/ 0 w 1387365"/>
              <a:gd name="connsiteY3" fmla="*/ 220717 h 220717"/>
            </a:gdLst>
            <a:ahLst/>
            <a:cxnLst>
              <a:cxn ang="0">
                <a:pos x="connsiteX0" y="connsiteY0"/>
              </a:cxn>
              <a:cxn ang="0">
                <a:pos x="connsiteX1" y="connsiteY1"/>
              </a:cxn>
              <a:cxn ang="0">
                <a:pos x="connsiteX2" y="connsiteY2"/>
              </a:cxn>
              <a:cxn ang="0">
                <a:pos x="connsiteX3" y="connsiteY3"/>
              </a:cxn>
            </a:cxnLst>
            <a:rect l="l" t="t" r="r" b="b"/>
            <a:pathLst>
              <a:path w="1387365" h="220717">
                <a:moveTo>
                  <a:pt x="0" y="0"/>
                </a:moveTo>
                <a:lnTo>
                  <a:pt x="1387365" y="0"/>
                </a:lnTo>
                <a:lnTo>
                  <a:pt x="1258188" y="220717"/>
                </a:lnTo>
                <a:lnTo>
                  <a:pt x="0" y="220717"/>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grpSp>
        <p:nvGrpSpPr>
          <p:cNvPr id="4" name="组 7"/>
          <p:cNvGrpSpPr/>
          <p:nvPr/>
        </p:nvGrpSpPr>
        <p:grpSpPr>
          <a:xfrm flipV="1">
            <a:off x="7858662" y="362607"/>
            <a:ext cx="4333338" cy="220717"/>
            <a:chOff x="7858662" y="362607"/>
            <a:chExt cx="4333338" cy="220717"/>
          </a:xfrm>
        </p:grpSpPr>
        <p:sp>
          <p:nvSpPr>
            <p:cNvPr id="5" name="任意形状 8"/>
            <p:cNvSpPr/>
            <p:nvPr/>
          </p:nvSpPr>
          <p:spPr>
            <a:xfrm flipV="1">
              <a:off x="11462744" y="362607"/>
              <a:ext cx="729256" cy="220717"/>
            </a:xfrm>
            <a:custGeom>
              <a:avLst/>
              <a:gdLst>
                <a:gd name="connsiteX0" fmla="*/ 0 w 729256"/>
                <a:gd name="connsiteY0" fmla="*/ 220717 h 220717"/>
                <a:gd name="connsiteX1" fmla="*/ 729256 w 729256"/>
                <a:gd name="connsiteY1" fmla="*/ 220717 h 220717"/>
                <a:gd name="connsiteX2" fmla="*/ 729256 w 729256"/>
                <a:gd name="connsiteY2" fmla="*/ 0 h 220717"/>
                <a:gd name="connsiteX3" fmla="*/ 129177 w 729256"/>
                <a:gd name="connsiteY3" fmla="*/ 0 h 220717"/>
              </a:gdLst>
              <a:ahLst/>
              <a:cxnLst>
                <a:cxn ang="0">
                  <a:pos x="connsiteX0" y="connsiteY0"/>
                </a:cxn>
                <a:cxn ang="0">
                  <a:pos x="connsiteX1" y="connsiteY1"/>
                </a:cxn>
                <a:cxn ang="0">
                  <a:pos x="connsiteX2" y="connsiteY2"/>
                </a:cxn>
                <a:cxn ang="0">
                  <a:pos x="connsiteX3" y="connsiteY3"/>
                </a:cxn>
              </a:cxnLst>
              <a:rect l="l" t="t" r="r" b="b"/>
              <a:pathLst>
                <a:path w="729256" h="220717">
                  <a:moveTo>
                    <a:pt x="0" y="220717"/>
                  </a:moveTo>
                  <a:lnTo>
                    <a:pt x="729256" y="220717"/>
                  </a:lnTo>
                  <a:lnTo>
                    <a:pt x="729256" y="0"/>
                  </a:lnTo>
                  <a:lnTo>
                    <a:pt x="129177" y="0"/>
                  </a:lnTo>
                  <a:close/>
                </a:path>
              </a:pathLst>
            </a:cu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4" name="平行四边形 13"/>
            <p:cNvSpPr/>
            <p:nvPr/>
          </p:nvSpPr>
          <p:spPr>
            <a:xfrm flipV="1">
              <a:off x="7858662" y="362607"/>
              <a:ext cx="3616043" cy="220717"/>
            </a:xfrm>
            <a:prstGeom prst="parallelogram">
              <a:avLst>
                <a:gd name="adj" fmla="val 58526"/>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grpSp>
      <p:sp>
        <p:nvSpPr>
          <p:cNvPr id="108" name="文本框 107"/>
          <p:cNvSpPr txBox="1"/>
          <p:nvPr/>
        </p:nvSpPr>
        <p:spPr>
          <a:xfrm>
            <a:off x="643890" y="1061085"/>
            <a:ext cx="4888865" cy="2128520"/>
          </a:xfrm>
          <a:prstGeom prst="rect">
            <a:avLst/>
          </a:prstGeom>
          <a:noFill/>
          <a:ln w="9525">
            <a:noFill/>
          </a:ln>
        </p:spPr>
        <p:txBody>
          <a:bodyPr wrap="square">
            <a:spAutoFit/>
          </a:bodyPr>
          <a:lstStyle/>
          <a:p>
            <a:pPr indent="266700">
              <a:lnSpc>
                <a:spcPct val="170000"/>
              </a:lnSpc>
            </a:pPr>
            <a:r>
              <a:rPr lang="zh-CN" sz="1100" b="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rPr>
              <a:t>随着这几年农业种植行业的发展，在越来越多的农业种植中都有气象站的使用，</a:t>
            </a:r>
            <a:r>
              <a:rPr lang="zh-CN" sz="1200" b="1">
                <a:solidFill>
                  <a:srgbClr val="0C804C"/>
                </a:solidFill>
                <a:latin typeface="微软雅黑" panose="020B0503020204020204" charset="-122"/>
                <a:ea typeface="微软雅黑" panose="020B0503020204020204" charset="-122"/>
                <a:cs typeface="微软雅黑" panose="020B0503020204020204" charset="-122"/>
              </a:rPr>
              <a:t>气象站对于农业种植有什么帮助呢</a:t>
            </a:r>
            <a:r>
              <a:rPr lang="en-US" sz="1200" b="1">
                <a:solidFill>
                  <a:srgbClr val="0C804C"/>
                </a:solidFill>
                <a:latin typeface="微软雅黑" panose="020B0503020204020204" charset="-122"/>
                <a:ea typeface="微软雅黑" panose="020B0503020204020204" charset="-122"/>
                <a:cs typeface="微软雅黑" panose="020B0503020204020204" charset="-122"/>
              </a:rPr>
              <a:t>?</a:t>
            </a:r>
            <a:endParaRPr lang="en-US" sz="1200" b="0">
              <a:latin typeface="微软雅黑" panose="020B0503020204020204" charset="-122"/>
              <a:ea typeface="微软雅黑" panose="020B0503020204020204" charset="-122"/>
              <a:cs typeface="微软雅黑" panose="020B0503020204020204" charset="-122"/>
            </a:endParaRPr>
          </a:p>
          <a:p>
            <a:pPr indent="266700">
              <a:lnSpc>
                <a:spcPct val="170000"/>
              </a:lnSpc>
            </a:pPr>
            <a:r>
              <a:rPr lang="en-US" sz="1100" b="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rPr>
              <a:t>1</a:t>
            </a:r>
            <a:r>
              <a:rPr lang="zh-CN" altLang="en-US" sz="1100" b="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rPr>
              <a:t>、</a:t>
            </a:r>
            <a:r>
              <a:rPr lang="zh-CN" sz="1100" b="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rPr>
              <a:t>通过农业气象站可以实时监测各种气象要素信息，对于</a:t>
            </a:r>
            <a:r>
              <a:rPr lang="zh-CN" sz="110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sym typeface="+mn-ea"/>
              </a:rPr>
              <a:t>恶劣的气候，</a:t>
            </a:r>
            <a:r>
              <a:rPr lang="zh-CN" sz="1100" b="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rPr>
              <a:t>比如遇到寒潮、大风等恶劣天气，可以第一时间了解，及时的采取措施，最大限度的避免恶劣天气带来的损失</a:t>
            </a:r>
            <a:endParaRPr lang="zh-CN" sz="1100" b="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endParaRPr>
          </a:p>
          <a:p>
            <a:pPr indent="266700">
              <a:lnSpc>
                <a:spcPct val="170000"/>
              </a:lnSpc>
            </a:pPr>
            <a:r>
              <a:rPr lang="en-US" altLang="zh-CN" sz="1100" b="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rPr>
              <a:t>2</a:t>
            </a:r>
            <a:r>
              <a:rPr lang="zh-CN" altLang="en-US" sz="1100" b="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rPr>
              <a:t>、</a:t>
            </a:r>
            <a:r>
              <a:rPr lang="zh-CN" sz="1100" b="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rPr>
              <a:t>可以通过对</a:t>
            </a:r>
            <a:r>
              <a:rPr lang="zh-CN" sz="110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sym typeface="+mn-ea"/>
              </a:rPr>
              <a:t>气象站监测数据</a:t>
            </a:r>
            <a:r>
              <a:rPr lang="zh-CN" sz="1100" b="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rPr>
              <a:t>的分析，得出什么样的环境适合农作物生长，</a:t>
            </a:r>
            <a:r>
              <a:rPr lang="zh-CN" sz="110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sym typeface="+mn-ea"/>
              </a:rPr>
              <a:t>引导农户科学种植，从而增加产量，</a:t>
            </a:r>
            <a:r>
              <a:rPr lang="zh-CN" sz="1100" b="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rPr>
              <a:t>对于农业的科学研究有重要意义</a:t>
            </a:r>
            <a:endParaRPr lang="zh-CN" altLang="en-US" sz="1100" b="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endParaRPr>
          </a:p>
        </p:txBody>
      </p:sp>
      <p:grpSp>
        <p:nvGrpSpPr>
          <p:cNvPr id="16" name="组合 15"/>
          <p:cNvGrpSpPr>
            <a:grpSpLocks noChangeAspect="1"/>
          </p:cNvGrpSpPr>
          <p:nvPr/>
        </p:nvGrpSpPr>
        <p:grpSpPr>
          <a:xfrm>
            <a:off x="736068" y="3620102"/>
            <a:ext cx="4958133" cy="2321633"/>
            <a:chOff x="1175" y="5273"/>
            <a:chExt cx="8660" cy="4055"/>
          </a:xfrm>
        </p:grpSpPr>
        <p:pic>
          <p:nvPicPr>
            <p:cNvPr id="18" name="图片 17" descr="b7458a346559561ac2a5380526acf5d"/>
            <p:cNvPicPr>
              <a:picLocks noChangeAspect="1"/>
            </p:cNvPicPr>
            <p:nvPr/>
          </p:nvPicPr>
          <p:blipFill>
            <a:blip r:embed="rId3" cstate="print"/>
            <a:srcRect b="4230"/>
            <a:stretch>
              <a:fillRect/>
            </a:stretch>
          </p:blipFill>
          <p:spPr>
            <a:xfrm>
              <a:off x="7026" y="5562"/>
              <a:ext cx="2809" cy="3589"/>
            </a:xfrm>
            <a:prstGeom prst="rect">
              <a:avLst/>
            </a:prstGeom>
          </p:spPr>
        </p:pic>
        <p:pic>
          <p:nvPicPr>
            <p:cNvPr id="17" name="图片 16" descr="气象站30ed7b0d9b2b9b4d1407a9e032"/>
            <p:cNvPicPr>
              <a:picLocks noChangeAspect="1"/>
            </p:cNvPicPr>
            <p:nvPr/>
          </p:nvPicPr>
          <p:blipFill>
            <a:blip r:embed="rId4" cstate="print"/>
            <a:srcRect t="8056" r="20623" b="13647"/>
            <a:stretch>
              <a:fillRect/>
            </a:stretch>
          </p:blipFill>
          <p:spPr>
            <a:xfrm>
              <a:off x="2057" y="5273"/>
              <a:ext cx="4868" cy="3603"/>
            </a:xfrm>
            <a:prstGeom prst="rect">
              <a:avLst/>
            </a:prstGeom>
          </p:spPr>
        </p:pic>
        <p:pic>
          <p:nvPicPr>
            <p:cNvPr id="19" name="图片 18" descr="山西高平高炉贡梨虫情现场照片IMG_20211103_154305"/>
            <p:cNvPicPr>
              <a:picLocks noChangeAspect="1"/>
            </p:cNvPicPr>
            <p:nvPr/>
          </p:nvPicPr>
          <p:blipFill>
            <a:blip r:embed="rId5" cstate="print"/>
            <a:srcRect t="16028" b="20056"/>
            <a:stretch>
              <a:fillRect/>
            </a:stretch>
          </p:blipFill>
          <p:spPr>
            <a:xfrm>
              <a:off x="1175" y="5705"/>
              <a:ext cx="2613" cy="3623"/>
            </a:xfrm>
            <a:prstGeom prst="rect">
              <a:avLst/>
            </a:prstGeom>
          </p:spPr>
        </p:pic>
      </p:grpSp>
      <p:sp>
        <p:nvSpPr>
          <p:cNvPr id="2" name="TextBox 25"/>
          <p:cNvSpPr txBox="1">
            <a:spLocks noChangeArrowheads="1"/>
          </p:cNvSpPr>
          <p:nvPr/>
        </p:nvSpPr>
        <p:spPr bwMode="auto">
          <a:xfrm>
            <a:off x="1579245" y="221615"/>
            <a:ext cx="2510155" cy="4756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sz="2500" b="1" dirty="0">
                <a:solidFill>
                  <a:srgbClr val="0C814C"/>
                </a:solidFill>
                <a:latin typeface="微软雅黑" panose="020B0503020204020204" charset="-122"/>
                <a:ea typeface="微软雅黑" panose="020B0503020204020204" charset="-122"/>
                <a:cs typeface="微软雅黑" panose="020B0503020204020204" charset="-122"/>
              </a:rPr>
              <a:t>气象监</a:t>
            </a:r>
            <a:r>
              <a:rPr lang="zh-CN" altLang="en-US" sz="2500" b="1" dirty="0" smtClean="0">
                <a:solidFill>
                  <a:srgbClr val="0C814C"/>
                </a:solidFill>
                <a:latin typeface="微软雅黑" panose="020B0503020204020204" charset="-122"/>
                <a:ea typeface="微软雅黑" panose="020B0503020204020204" charset="-122"/>
                <a:cs typeface="微软雅黑" panose="020B0503020204020204" charset="-122"/>
              </a:rPr>
              <a:t>测设备</a:t>
            </a:r>
            <a:endParaRPr lang="zh-CN" altLang="en-US" sz="2500" b="1" dirty="0">
              <a:solidFill>
                <a:srgbClr val="0C814C"/>
              </a:solidFill>
              <a:latin typeface="微软雅黑" panose="020B0503020204020204" charset="-122"/>
              <a:ea typeface="微软雅黑" panose="020B0503020204020204" charset="-122"/>
              <a:cs typeface="微软雅黑" panose="020B0503020204020204" charset="-122"/>
            </a:endParaRPr>
          </a:p>
        </p:txBody>
      </p:sp>
      <p:sp>
        <p:nvSpPr>
          <p:cNvPr id="13" name="矩形 12"/>
          <p:cNvSpPr/>
          <p:nvPr/>
        </p:nvSpPr>
        <p:spPr>
          <a:xfrm>
            <a:off x="3811270" y="307975"/>
            <a:ext cx="3679190" cy="311150"/>
          </a:xfrm>
          <a:prstGeom prst="rect">
            <a:avLst/>
          </a:prstGeom>
        </p:spPr>
        <p:txBody>
          <a:bodyPr wrap="square">
            <a:spAutoFit/>
          </a:bodyPr>
          <a:lstStyle/>
          <a:p>
            <a:pPr algn="dist" fontAlgn="auto">
              <a:lnSpc>
                <a:spcPct val="130000"/>
              </a:lnSpc>
            </a:pPr>
            <a:r>
              <a:rPr lang="en-US" sz="1100" dirty="0">
                <a:solidFill>
                  <a:srgbClr val="333F50"/>
                </a:solidFill>
                <a:latin typeface="微软雅黑" panose="020B0503020204020204" charset="-122"/>
                <a:ea typeface="微软雅黑" panose="020B0503020204020204" charset="-122"/>
                <a:cs typeface="Arial" panose="020B0604020202020204" pitchFamily="34" charset="0"/>
                <a:sym typeface="+mn-ea"/>
              </a:rPr>
              <a:t>METEOROLOGICAL MONITORING EQUIPMENT</a:t>
            </a:r>
            <a:endParaRPr lang="en-US" sz="1100" dirty="0">
              <a:solidFill>
                <a:srgbClr val="FF0000"/>
              </a:solidFill>
              <a:latin typeface="微软雅黑" panose="020B0503020204020204" charset="-122"/>
              <a:ea typeface="微软雅黑" panose="020B0503020204020204" charset="-122"/>
              <a:cs typeface="Arial" panose="020B0604020202020204" pitchFamily="34" charset="0"/>
              <a:sym typeface="+mn-ea"/>
            </a:endParaRPr>
          </a:p>
        </p:txBody>
      </p:sp>
      <p:pic>
        <p:nvPicPr>
          <p:cNvPr id="7" name="图片 6" descr="气象站元素"/>
          <p:cNvPicPr>
            <a:picLocks noChangeAspect="1"/>
          </p:cNvPicPr>
          <p:nvPr/>
        </p:nvPicPr>
        <p:blipFill>
          <a:blip r:embed="rId6" cstate="print"/>
          <a:stretch>
            <a:fillRect/>
          </a:stretch>
        </p:blipFill>
        <p:spPr>
          <a:xfrm>
            <a:off x="5896610" y="707390"/>
            <a:ext cx="5565775" cy="5565775"/>
          </a:xfrm>
          <a:prstGeom prst="rect">
            <a:avLst/>
          </a:prstGeom>
        </p:spPr>
      </p:pic>
      <p:sp>
        <p:nvSpPr>
          <p:cNvPr id="27" name="矩形 26"/>
          <p:cNvSpPr/>
          <p:nvPr/>
        </p:nvSpPr>
        <p:spPr>
          <a:xfrm>
            <a:off x="0" y="6506210"/>
            <a:ext cx="7858760" cy="76200"/>
          </a:xfrm>
          <a:prstGeom prst="rect">
            <a:avLst/>
          </a:prstGeom>
          <a:solidFill>
            <a:srgbClr val="4BB6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2400" dirty="0">
              <a:solidFill>
                <a:schemeClr val="bg1"/>
              </a:solidFill>
              <a:effectLst>
                <a:outerShdw blurRad="38100" dist="38100" dir="2700000" algn="tl">
                  <a:srgbClr val="000000">
                    <a:alpha val="43137"/>
                  </a:srgbClr>
                </a:outerShdw>
              </a:effectLst>
              <a:latin typeface="仓耳玄三M W05" panose="02020400000000000000" pitchFamily="18" charset="-122"/>
              <a:ea typeface="仓耳玄三M W05" panose="02020400000000000000" pitchFamily="18" charset="-122"/>
            </a:endParaRPr>
          </a:p>
        </p:txBody>
      </p:sp>
      <p:grpSp>
        <p:nvGrpSpPr>
          <p:cNvPr id="8" name="组合 7"/>
          <p:cNvGrpSpPr/>
          <p:nvPr/>
        </p:nvGrpSpPr>
        <p:grpSpPr>
          <a:xfrm>
            <a:off x="11327130" y="6450965"/>
            <a:ext cx="735330" cy="189230"/>
            <a:chOff x="6849035" y="1775011"/>
            <a:chExt cx="1255059" cy="322730"/>
          </a:xfrm>
        </p:grpSpPr>
        <p:sp>
          <p:nvSpPr>
            <p:cNvPr id="31" name="矩形 30"/>
            <p:cNvSpPr/>
            <p:nvPr/>
          </p:nvSpPr>
          <p:spPr>
            <a:xfrm>
              <a:off x="6849035" y="1775011"/>
              <a:ext cx="322730" cy="322730"/>
            </a:xfrm>
            <a:prstGeom prst="rect">
              <a:avLst/>
            </a:prstGeom>
            <a:solidFill>
              <a:srgbClr val="4BB6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b="1"/>
            </a:p>
          </p:txBody>
        </p:sp>
        <p:sp>
          <p:nvSpPr>
            <p:cNvPr id="32" name="矩形 31"/>
            <p:cNvSpPr/>
            <p:nvPr/>
          </p:nvSpPr>
          <p:spPr>
            <a:xfrm>
              <a:off x="7315199" y="1775011"/>
              <a:ext cx="322730" cy="322730"/>
            </a:xfrm>
            <a:prstGeom prst="rect">
              <a:avLst/>
            </a:prstGeom>
            <a:solidFill>
              <a:srgbClr val="3E99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b="1"/>
            </a:p>
          </p:txBody>
        </p:sp>
        <p:sp>
          <p:nvSpPr>
            <p:cNvPr id="33" name="矩形 32"/>
            <p:cNvSpPr/>
            <p:nvPr/>
          </p:nvSpPr>
          <p:spPr>
            <a:xfrm>
              <a:off x="7781364" y="1775011"/>
              <a:ext cx="322730" cy="322730"/>
            </a:xfrm>
            <a:prstGeom prst="rect">
              <a:avLst/>
            </a:prstGeom>
            <a:solidFill>
              <a:srgbClr val="0C80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b="1"/>
            </a:p>
          </p:txBody>
        </p:sp>
      </p:grpSp>
      <p:sp>
        <p:nvSpPr>
          <p:cNvPr id="34" name="PA-矩形 76"/>
          <p:cNvSpPr/>
          <p:nvPr>
            <p:custDataLst>
              <p:tags r:id="rId7"/>
            </p:custDataLst>
          </p:nvPr>
        </p:nvSpPr>
        <p:spPr>
          <a:xfrm>
            <a:off x="8143875" y="6490970"/>
            <a:ext cx="2967355" cy="86995"/>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dirty="0">
              <a:latin typeface="仓耳玄三M W05" panose="02020400000000000000" pitchFamily="18" charset="-122"/>
              <a:ea typeface="仓耳玄三M W05" panose="02020400000000000000" pitchFamily="18" charset="-122"/>
            </a:endParaRPr>
          </a:p>
        </p:txBody>
      </p:sp>
      <p:sp>
        <p:nvSpPr>
          <p:cNvPr id="35" name="TextBox 55"/>
          <p:cNvSpPr txBox="1"/>
          <p:nvPr/>
        </p:nvSpPr>
        <p:spPr>
          <a:xfrm>
            <a:off x="8330565" y="6353175"/>
            <a:ext cx="2593975" cy="328295"/>
          </a:xfrm>
          <a:prstGeom prst="rect">
            <a:avLst/>
          </a:prstGeom>
          <a:noFill/>
        </p:spPr>
        <p:txBody>
          <a:bodyPr wrap="square" lIns="68571" tIns="34285" rIns="68571" bIns="34285" rtlCol="0">
            <a:spAutoFit/>
          </a:bodyPr>
          <a:p>
            <a:pPr algn="dist"/>
            <a:r>
              <a:rPr lang="zh-CN" altLang="en-US" sz="1700"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sym typeface="+mn-lt"/>
              </a:rPr>
              <a:t>科技赋能  精准高</a:t>
            </a:r>
            <a:r>
              <a:rPr lang="zh-CN" altLang="en-US" sz="1700" dirty="0" smtClean="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sym typeface="+mn-lt"/>
              </a:rPr>
              <a:t>效</a:t>
            </a:r>
            <a:endParaRPr lang="zh-CN" altLang="en-US" sz="1700"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sym typeface="+mn-lt"/>
            </a:endParaRPr>
          </a:p>
        </p:txBody>
      </p:sp>
    </p:spTree>
    <p:custDataLst>
      <p:tags r:id="rId8"/>
    </p:custDataLst>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descr="😊 气象监测—【实时数据】_首页"/>
          <p:cNvPicPr>
            <a:picLocks noChangeAspect="1"/>
          </p:cNvPicPr>
          <p:nvPr/>
        </p:nvPicPr>
        <p:blipFill>
          <a:blip r:embed="rId1" cstate="print"/>
          <a:stretch>
            <a:fillRect/>
          </a:stretch>
        </p:blipFill>
        <p:spPr>
          <a:xfrm>
            <a:off x="448310" y="1062990"/>
            <a:ext cx="9264650" cy="4681220"/>
          </a:xfrm>
          <a:prstGeom prst="rect">
            <a:avLst/>
          </a:prstGeom>
        </p:spPr>
      </p:pic>
      <p:sp>
        <p:nvSpPr>
          <p:cNvPr id="3" name="任意形状 6"/>
          <p:cNvSpPr/>
          <p:nvPr/>
        </p:nvSpPr>
        <p:spPr>
          <a:xfrm>
            <a:off x="1" y="362607"/>
            <a:ext cx="1387365" cy="220717"/>
          </a:xfrm>
          <a:custGeom>
            <a:avLst/>
            <a:gdLst>
              <a:gd name="connsiteX0" fmla="*/ 0 w 1387365"/>
              <a:gd name="connsiteY0" fmla="*/ 0 h 220717"/>
              <a:gd name="connsiteX1" fmla="*/ 1387365 w 1387365"/>
              <a:gd name="connsiteY1" fmla="*/ 0 h 220717"/>
              <a:gd name="connsiteX2" fmla="*/ 1258188 w 1387365"/>
              <a:gd name="connsiteY2" fmla="*/ 220717 h 220717"/>
              <a:gd name="connsiteX3" fmla="*/ 0 w 1387365"/>
              <a:gd name="connsiteY3" fmla="*/ 220717 h 220717"/>
            </a:gdLst>
            <a:ahLst/>
            <a:cxnLst>
              <a:cxn ang="0">
                <a:pos x="connsiteX0" y="connsiteY0"/>
              </a:cxn>
              <a:cxn ang="0">
                <a:pos x="connsiteX1" y="connsiteY1"/>
              </a:cxn>
              <a:cxn ang="0">
                <a:pos x="connsiteX2" y="connsiteY2"/>
              </a:cxn>
              <a:cxn ang="0">
                <a:pos x="connsiteX3" y="connsiteY3"/>
              </a:cxn>
            </a:cxnLst>
            <a:rect l="l" t="t" r="r" b="b"/>
            <a:pathLst>
              <a:path w="1387365" h="220717">
                <a:moveTo>
                  <a:pt x="0" y="0"/>
                </a:moveTo>
                <a:lnTo>
                  <a:pt x="1387365" y="0"/>
                </a:lnTo>
                <a:lnTo>
                  <a:pt x="1258188" y="220717"/>
                </a:lnTo>
                <a:lnTo>
                  <a:pt x="0" y="220717"/>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grpSp>
        <p:nvGrpSpPr>
          <p:cNvPr id="4" name="组 7"/>
          <p:cNvGrpSpPr/>
          <p:nvPr/>
        </p:nvGrpSpPr>
        <p:grpSpPr>
          <a:xfrm flipV="1">
            <a:off x="7858662" y="362607"/>
            <a:ext cx="4333338" cy="220717"/>
            <a:chOff x="7858662" y="362607"/>
            <a:chExt cx="4333338" cy="220717"/>
          </a:xfrm>
        </p:grpSpPr>
        <p:sp>
          <p:nvSpPr>
            <p:cNvPr id="5" name="任意形状 8"/>
            <p:cNvSpPr/>
            <p:nvPr/>
          </p:nvSpPr>
          <p:spPr>
            <a:xfrm flipV="1">
              <a:off x="11462744" y="362607"/>
              <a:ext cx="729256" cy="220717"/>
            </a:xfrm>
            <a:custGeom>
              <a:avLst/>
              <a:gdLst>
                <a:gd name="connsiteX0" fmla="*/ 0 w 729256"/>
                <a:gd name="connsiteY0" fmla="*/ 220717 h 220717"/>
                <a:gd name="connsiteX1" fmla="*/ 729256 w 729256"/>
                <a:gd name="connsiteY1" fmla="*/ 220717 h 220717"/>
                <a:gd name="connsiteX2" fmla="*/ 729256 w 729256"/>
                <a:gd name="connsiteY2" fmla="*/ 0 h 220717"/>
                <a:gd name="connsiteX3" fmla="*/ 129177 w 729256"/>
                <a:gd name="connsiteY3" fmla="*/ 0 h 220717"/>
              </a:gdLst>
              <a:ahLst/>
              <a:cxnLst>
                <a:cxn ang="0">
                  <a:pos x="connsiteX0" y="connsiteY0"/>
                </a:cxn>
                <a:cxn ang="0">
                  <a:pos x="connsiteX1" y="connsiteY1"/>
                </a:cxn>
                <a:cxn ang="0">
                  <a:pos x="connsiteX2" y="connsiteY2"/>
                </a:cxn>
                <a:cxn ang="0">
                  <a:pos x="connsiteX3" y="connsiteY3"/>
                </a:cxn>
              </a:cxnLst>
              <a:rect l="l" t="t" r="r" b="b"/>
              <a:pathLst>
                <a:path w="729256" h="220717">
                  <a:moveTo>
                    <a:pt x="0" y="220717"/>
                  </a:moveTo>
                  <a:lnTo>
                    <a:pt x="729256" y="220717"/>
                  </a:lnTo>
                  <a:lnTo>
                    <a:pt x="729256" y="0"/>
                  </a:lnTo>
                  <a:lnTo>
                    <a:pt x="129177" y="0"/>
                  </a:lnTo>
                  <a:close/>
                </a:path>
              </a:pathLst>
            </a:cu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4" name="平行四边形 13"/>
            <p:cNvSpPr/>
            <p:nvPr/>
          </p:nvSpPr>
          <p:spPr>
            <a:xfrm flipV="1">
              <a:off x="7858662" y="362607"/>
              <a:ext cx="3616043" cy="220717"/>
            </a:xfrm>
            <a:prstGeom prst="parallelogram">
              <a:avLst>
                <a:gd name="adj" fmla="val 58526"/>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grpSp>
      <p:sp>
        <p:nvSpPr>
          <p:cNvPr id="20" name="矩形 3"/>
          <p:cNvSpPr>
            <a:spLocks noChangeArrowheads="1"/>
          </p:cNvSpPr>
          <p:nvPr/>
        </p:nvSpPr>
        <p:spPr bwMode="auto">
          <a:xfrm>
            <a:off x="10963910" y="1062990"/>
            <a:ext cx="825500" cy="2110105"/>
          </a:xfrm>
          <a:prstGeom prst="rect">
            <a:avLst/>
          </a:prstGeom>
          <a:solidFill>
            <a:srgbClr val="BADE7E">
              <a:alpha val="76862"/>
            </a:srgbClr>
          </a:solidFill>
          <a:ln>
            <a:noFill/>
          </a:ln>
        </p:spPr>
        <p:txBody>
          <a:bodyPr lIns="189833" tIns="113900" rIns="189833" bIns="113900" anchor="ctr"/>
          <a:lstStyle>
            <a:lvl1pPr>
              <a:spcBef>
                <a:spcPct val="20000"/>
              </a:spcBef>
              <a:buFont typeface="Arial" panose="020B0604020202020204" pitchFamily="34" charset="0"/>
              <a:buChar char="•"/>
              <a:defRPr sz="3200">
                <a:solidFill>
                  <a:schemeClr val="tx1"/>
                </a:solidFill>
                <a:latin typeface="Arial Narrow" panose="020B0606020202030204" pitchFamily="34" charset="0"/>
                <a:ea typeface="微软雅黑" panose="020B0503020204020204" charset="-122"/>
              </a:defRPr>
            </a:lvl1pPr>
            <a:lvl2pPr marL="742950" indent="-285750">
              <a:spcBef>
                <a:spcPct val="20000"/>
              </a:spcBef>
              <a:buFont typeface="Arial" panose="020B0604020202020204" pitchFamily="34" charset="0"/>
              <a:buChar char="–"/>
              <a:defRPr sz="2800">
                <a:solidFill>
                  <a:schemeClr val="tx1"/>
                </a:solidFill>
                <a:latin typeface="Arial Narrow" panose="020B0606020202030204" pitchFamily="34" charset="0"/>
                <a:ea typeface="微软雅黑" panose="020B0503020204020204" charset="-122"/>
              </a:defRPr>
            </a:lvl2pPr>
            <a:lvl3pPr marL="1143000" indent="-228600">
              <a:spcBef>
                <a:spcPct val="20000"/>
              </a:spcBef>
              <a:buFont typeface="Arial" panose="020B0604020202020204" pitchFamily="34" charset="0"/>
              <a:buChar char="•"/>
              <a:defRPr sz="2400">
                <a:solidFill>
                  <a:schemeClr val="tx1"/>
                </a:solidFill>
                <a:latin typeface="Arial Narrow" panose="020B0606020202030204" pitchFamily="34" charset="0"/>
                <a:ea typeface="微软雅黑" panose="020B0503020204020204" charset="-122"/>
              </a:defRPr>
            </a:lvl3pPr>
            <a:lvl4pPr marL="1600200" indent="-228600">
              <a:spcBef>
                <a:spcPct val="20000"/>
              </a:spcBef>
              <a:buFont typeface="Arial" panose="020B0604020202020204" pitchFamily="34" charset="0"/>
              <a:buChar char="–"/>
              <a:defRPr sz="2000">
                <a:solidFill>
                  <a:schemeClr val="tx1"/>
                </a:solidFill>
                <a:latin typeface="Arial Narrow" panose="020B0606020202030204" pitchFamily="34" charset="0"/>
                <a:ea typeface="微软雅黑" panose="020B0503020204020204" charset="-122"/>
              </a:defRPr>
            </a:lvl4pPr>
            <a:lvl5pPr marL="2057400" indent="-228600">
              <a:spcBef>
                <a:spcPct val="20000"/>
              </a:spcBef>
              <a:buFont typeface="Arial" panose="020B0604020202020204" pitchFamily="34" charset="0"/>
              <a:buChar char="»"/>
              <a:defRPr sz="2000">
                <a:solidFill>
                  <a:schemeClr val="tx1"/>
                </a:solidFill>
                <a:latin typeface="Arial Narrow" panose="020B0606020202030204" pitchFamily="34" charset="0"/>
                <a:ea typeface="微软雅黑" panose="020B050302020402020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charset="-122"/>
              </a:defRPr>
            </a:lvl9pPr>
          </a:lstStyle>
          <a:p>
            <a:pPr algn="just">
              <a:lnSpc>
                <a:spcPct val="150000"/>
              </a:lnSpc>
              <a:spcBef>
                <a:spcPts val="0"/>
              </a:spcBef>
              <a:spcAft>
                <a:spcPts val="0"/>
              </a:spcAft>
              <a:buNone/>
            </a:pPr>
            <a:endParaRPr lang="en-US" altLang="zh-CN" sz="1200" b="1" dirty="0">
              <a:solidFill>
                <a:schemeClr val="bg1"/>
              </a:solidFill>
              <a:latin typeface="思源黑体 Normal" panose="020B0400000000000000" pitchFamily="34" charset="-122"/>
              <a:ea typeface="思源黑体 Normal" panose="020B0400000000000000" pitchFamily="34" charset="-122"/>
              <a:cs typeface="+mn-ea"/>
              <a:sym typeface="+mn-lt"/>
            </a:endParaRPr>
          </a:p>
        </p:txBody>
      </p:sp>
      <p:sp>
        <p:nvSpPr>
          <p:cNvPr id="18" name="矩形 3"/>
          <p:cNvSpPr>
            <a:spLocks noChangeArrowheads="1"/>
          </p:cNvSpPr>
          <p:nvPr/>
        </p:nvSpPr>
        <p:spPr bwMode="auto">
          <a:xfrm>
            <a:off x="854710" y="5180330"/>
            <a:ext cx="4871720" cy="834390"/>
          </a:xfrm>
          <a:prstGeom prst="rect">
            <a:avLst/>
          </a:prstGeom>
          <a:solidFill>
            <a:srgbClr val="30681D">
              <a:alpha val="76862"/>
            </a:srgbClr>
          </a:solidFill>
          <a:ln>
            <a:noFill/>
          </a:ln>
        </p:spPr>
        <p:txBody>
          <a:bodyPr lIns="189833" tIns="113900" rIns="189833" bIns="113900" anchor="ctr"/>
          <a:lstStyle>
            <a:lvl1pPr>
              <a:spcBef>
                <a:spcPct val="20000"/>
              </a:spcBef>
              <a:buFont typeface="Arial" panose="020B0604020202020204" pitchFamily="34" charset="0"/>
              <a:buChar char="•"/>
              <a:defRPr sz="3200">
                <a:solidFill>
                  <a:schemeClr val="tx1"/>
                </a:solidFill>
                <a:latin typeface="Arial Narrow" panose="020B0606020202030204" pitchFamily="34" charset="0"/>
                <a:ea typeface="微软雅黑" panose="020B0503020204020204" charset="-122"/>
              </a:defRPr>
            </a:lvl1pPr>
            <a:lvl2pPr marL="742950" indent="-285750">
              <a:spcBef>
                <a:spcPct val="20000"/>
              </a:spcBef>
              <a:buFont typeface="Arial" panose="020B0604020202020204" pitchFamily="34" charset="0"/>
              <a:buChar char="–"/>
              <a:defRPr sz="2800">
                <a:solidFill>
                  <a:schemeClr val="tx1"/>
                </a:solidFill>
                <a:latin typeface="Arial Narrow" panose="020B0606020202030204" pitchFamily="34" charset="0"/>
                <a:ea typeface="微软雅黑" panose="020B0503020204020204" charset="-122"/>
              </a:defRPr>
            </a:lvl2pPr>
            <a:lvl3pPr marL="1143000" indent="-228600">
              <a:spcBef>
                <a:spcPct val="20000"/>
              </a:spcBef>
              <a:buFont typeface="Arial" panose="020B0604020202020204" pitchFamily="34" charset="0"/>
              <a:buChar char="•"/>
              <a:defRPr sz="2400">
                <a:solidFill>
                  <a:schemeClr val="tx1"/>
                </a:solidFill>
                <a:latin typeface="Arial Narrow" panose="020B0606020202030204" pitchFamily="34" charset="0"/>
                <a:ea typeface="微软雅黑" panose="020B0503020204020204" charset="-122"/>
              </a:defRPr>
            </a:lvl3pPr>
            <a:lvl4pPr marL="1600200" indent="-228600">
              <a:spcBef>
                <a:spcPct val="20000"/>
              </a:spcBef>
              <a:buFont typeface="Arial" panose="020B0604020202020204" pitchFamily="34" charset="0"/>
              <a:buChar char="–"/>
              <a:defRPr sz="2000">
                <a:solidFill>
                  <a:schemeClr val="tx1"/>
                </a:solidFill>
                <a:latin typeface="Arial Narrow" panose="020B0606020202030204" pitchFamily="34" charset="0"/>
                <a:ea typeface="微软雅黑" panose="020B0503020204020204" charset="-122"/>
              </a:defRPr>
            </a:lvl4pPr>
            <a:lvl5pPr marL="2057400" indent="-228600">
              <a:spcBef>
                <a:spcPct val="20000"/>
              </a:spcBef>
              <a:buFont typeface="Arial" panose="020B0604020202020204" pitchFamily="34" charset="0"/>
              <a:buChar char="»"/>
              <a:defRPr sz="2000">
                <a:solidFill>
                  <a:schemeClr val="tx1"/>
                </a:solidFill>
                <a:latin typeface="Arial Narrow" panose="020B0606020202030204" pitchFamily="34" charset="0"/>
                <a:ea typeface="微软雅黑" panose="020B050302020402020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charset="-122"/>
              </a:defRPr>
            </a:lvl9pPr>
          </a:lstStyle>
          <a:p>
            <a:pPr algn="just">
              <a:lnSpc>
                <a:spcPct val="160000"/>
              </a:lnSpc>
              <a:spcBef>
                <a:spcPts val="0"/>
              </a:spcBef>
              <a:buNone/>
            </a:pPr>
            <a:r>
              <a:rPr lang="en-US" altLang="zh-CN" sz="1200" dirty="0">
                <a:solidFill>
                  <a:schemeClr val="bg1"/>
                </a:solidFill>
                <a:latin typeface="微软雅黑" panose="020B0503020204020204" charset="-122"/>
                <a:cs typeface="微软雅黑" panose="020B0503020204020204" charset="-122"/>
                <a:sym typeface="+mn-lt"/>
              </a:rPr>
              <a:t>    </a:t>
            </a:r>
            <a:r>
              <a:rPr lang="zh-CN" altLang="en-US" sz="1200" dirty="0">
                <a:solidFill>
                  <a:schemeClr val="bg1"/>
                </a:solidFill>
                <a:latin typeface="微软雅黑" panose="020B0503020204020204" charset="-122"/>
                <a:cs typeface="微软雅黑" panose="020B0503020204020204" charset="-122"/>
                <a:sym typeface="+mn-lt"/>
              </a:rPr>
              <a:t>整体</a:t>
            </a:r>
            <a:r>
              <a:rPr lang="en-US" altLang="zh-CN" sz="1200" dirty="0">
                <a:solidFill>
                  <a:schemeClr val="bg1"/>
                </a:solidFill>
                <a:latin typeface="微软雅黑" panose="020B0503020204020204" charset="-122"/>
                <a:cs typeface="微软雅黑" panose="020B0503020204020204" charset="-122"/>
                <a:sym typeface="+mn-lt"/>
              </a:rPr>
              <a:t>/</a:t>
            </a:r>
            <a:r>
              <a:rPr lang="zh-CN" altLang="en-US" sz="1200" dirty="0">
                <a:solidFill>
                  <a:schemeClr val="bg1"/>
                </a:solidFill>
                <a:latin typeface="微软雅黑" panose="020B0503020204020204" charset="-122"/>
                <a:cs typeface="微软雅黑" panose="020B0503020204020204" charset="-122"/>
                <a:sym typeface="+mn-lt"/>
              </a:rPr>
              <a:t>单独查看园区下气象设备的实时数据，一目了然；查询历史数据和曲线，支持导出Excel和PDF两种格式的数据文件；</a:t>
            </a:r>
            <a:endParaRPr lang="zh-CN" altLang="en-US" sz="1200" dirty="0">
              <a:solidFill>
                <a:schemeClr val="bg1"/>
              </a:solidFill>
              <a:latin typeface="微软雅黑" panose="020B0503020204020204" charset="-122"/>
              <a:cs typeface="微软雅黑" panose="020B0503020204020204" charset="-122"/>
              <a:sym typeface="+mn-lt"/>
            </a:endParaRPr>
          </a:p>
        </p:txBody>
      </p:sp>
      <p:sp>
        <p:nvSpPr>
          <p:cNvPr id="15" name="TextBox 25"/>
          <p:cNvSpPr txBox="1">
            <a:spLocks noChangeArrowheads="1"/>
          </p:cNvSpPr>
          <p:nvPr/>
        </p:nvSpPr>
        <p:spPr bwMode="auto">
          <a:xfrm>
            <a:off x="1579245" y="221615"/>
            <a:ext cx="2510155" cy="4756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sz="2500" b="1" dirty="0">
                <a:solidFill>
                  <a:srgbClr val="0C814C"/>
                </a:solidFill>
                <a:latin typeface="微软雅黑" panose="020B0503020204020204" charset="-122"/>
                <a:ea typeface="微软雅黑" panose="020B0503020204020204" charset="-122"/>
                <a:cs typeface="微软雅黑" panose="020B0503020204020204" charset="-122"/>
              </a:rPr>
              <a:t>气象监测系统</a:t>
            </a:r>
            <a:endParaRPr lang="zh-CN" altLang="en-US" sz="2500" b="1" dirty="0">
              <a:solidFill>
                <a:srgbClr val="0C814C"/>
              </a:solidFill>
              <a:latin typeface="微软雅黑" panose="020B0503020204020204" charset="-122"/>
              <a:ea typeface="微软雅黑" panose="020B0503020204020204" charset="-122"/>
              <a:cs typeface="微软雅黑" panose="020B0503020204020204" charset="-122"/>
            </a:endParaRPr>
          </a:p>
        </p:txBody>
      </p:sp>
      <p:sp>
        <p:nvSpPr>
          <p:cNvPr id="16" name="矩形 15"/>
          <p:cNvSpPr/>
          <p:nvPr/>
        </p:nvSpPr>
        <p:spPr>
          <a:xfrm>
            <a:off x="3811270" y="307975"/>
            <a:ext cx="3691255" cy="311150"/>
          </a:xfrm>
          <a:prstGeom prst="rect">
            <a:avLst/>
          </a:prstGeom>
        </p:spPr>
        <p:txBody>
          <a:bodyPr wrap="square">
            <a:spAutoFit/>
          </a:bodyPr>
          <a:lstStyle/>
          <a:p>
            <a:pPr algn="dist" fontAlgn="auto">
              <a:lnSpc>
                <a:spcPct val="130000"/>
              </a:lnSpc>
            </a:pPr>
            <a:r>
              <a:rPr lang="en-US" sz="1100" dirty="0">
                <a:solidFill>
                  <a:srgbClr val="333F50"/>
                </a:solidFill>
                <a:latin typeface="微软雅黑" panose="020B0503020204020204" charset="-122"/>
                <a:ea typeface="微软雅黑" panose="020B0503020204020204" charset="-122"/>
                <a:cs typeface="Arial" panose="020B0604020202020204" pitchFamily="34" charset="0"/>
                <a:sym typeface="+mn-ea"/>
              </a:rPr>
              <a:t>METEOROLOGICAL MONITORING SYSTEM</a:t>
            </a:r>
            <a:endParaRPr lang="en-US" sz="1100" dirty="0">
              <a:solidFill>
                <a:srgbClr val="333F50"/>
              </a:solidFill>
              <a:latin typeface="微软雅黑" panose="020B0503020204020204" charset="-122"/>
              <a:ea typeface="微软雅黑" panose="020B0503020204020204" charset="-122"/>
              <a:cs typeface="Arial" panose="020B0604020202020204" pitchFamily="34" charset="0"/>
              <a:sym typeface="+mn-ea"/>
            </a:endParaRPr>
          </a:p>
        </p:txBody>
      </p:sp>
      <p:pic>
        <p:nvPicPr>
          <p:cNvPr id="19" name="图片 18" descr="😊 气象监测—【实时数据】_多个设备"/>
          <p:cNvPicPr>
            <a:picLocks noChangeAspect="1"/>
          </p:cNvPicPr>
          <p:nvPr/>
        </p:nvPicPr>
        <p:blipFill>
          <a:blip r:embed="rId2" cstate="print"/>
          <a:stretch>
            <a:fillRect/>
          </a:stretch>
        </p:blipFill>
        <p:spPr>
          <a:xfrm>
            <a:off x="6868160" y="3510915"/>
            <a:ext cx="4975225" cy="2513965"/>
          </a:xfrm>
          <a:prstGeom prst="rect">
            <a:avLst/>
          </a:prstGeom>
        </p:spPr>
      </p:pic>
      <p:sp>
        <p:nvSpPr>
          <p:cNvPr id="27" name="矩形 26"/>
          <p:cNvSpPr/>
          <p:nvPr/>
        </p:nvSpPr>
        <p:spPr>
          <a:xfrm>
            <a:off x="0" y="6506210"/>
            <a:ext cx="7858760" cy="76200"/>
          </a:xfrm>
          <a:prstGeom prst="rect">
            <a:avLst/>
          </a:prstGeom>
          <a:solidFill>
            <a:srgbClr val="4BB6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2400" dirty="0">
              <a:solidFill>
                <a:schemeClr val="bg1"/>
              </a:solidFill>
              <a:effectLst>
                <a:outerShdw blurRad="38100" dist="38100" dir="2700000" algn="tl">
                  <a:srgbClr val="000000">
                    <a:alpha val="43137"/>
                  </a:srgbClr>
                </a:outerShdw>
              </a:effectLst>
              <a:latin typeface="仓耳玄三M W05" panose="02020400000000000000" pitchFamily="18" charset="-122"/>
              <a:ea typeface="仓耳玄三M W05" panose="02020400000000000000" pitchFamily="18" charset="-122"/>
            </a:endParaRPr>
          </a:p>
        </p:txBody>
      </p:sp>
      <p:grpSp>
        <p:nvGrpSpPr>
          <p:cNvPr id="29" name="组合 28"/>
          <p:cNvGrpSpPr/>
          <p:nvPr/>
        </p:nvGrpSpPr>
        <p:grpSpPr>
          <a:xfrm>
            <a:off x="11327130" y="6450965"/>
            <a:ext cx="735330" cy="189230"/>
            <a:chOff x="6849035" y="1775011"/>
            <a:chExt cx="1255059" cy="322730"/>
          </a:xfrm>
        </p:grpSpPr>
        <p:sp>
          <p:nvSpPr>
            <p:cNvPr id="31" name="矩形 30"/>
            <p:cNvSpPr/>
            <p:nvPr/>
          </p:nvSpPr>
          <p:spPr>
            <a:xfrm>
              <a:off x="6849035" y="1775011"/>
              <a:ext cx="322730" cy="322730"/>
            </a:xfrm>
            <a:prstGeom prst="rect">
              <a:avLst/>
            </a:prstGeom>
            <a:solidFill>
              <a:srgbClr val="4BB6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b="1"/>
            </a:p>
          </p:txBody>
        </p:sp>
        <p:sp>
          <p:nvSpPr>
            <p:cNvPr id="32" name="矩形 31"/>
            <p:cNvSpPr/>
            <p:nvPr/>
          </p:nvSpPr>
          <p:spPr>
            <a:xfrm>
              <a:off x="7315199" y="1775011"/>
              <a:ext cx="322730" cy="322730"/>
            </a:xfrm>
            <a:prstGeom prst="rect">
              <a:avLst/>
            </a:prstGeom>
            <a:solidFill>
              <a:srgbClr val="3E99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b="1"/>
            </a:p>
          </p:txBody>
        </p:sp>
        <p:sp>
          <p:nvSpPr>
            <p:cNvPr id="33" name="矩形 32"/>
            <p:cNvSpPr/>
            <p:nvPr/>
          </p:nvSpPr>
          <p:spPr>
            <a:xfrm>
              <a:off x="7781364" y="1775011"/>
              <a:ext cx="322730" cy="322730"/>
            </a:xfrm>
            <a:prstGeom prst="rect">
              <a:avLst/>
            </a:prstGeom>
            <a:solidFill>
              <a:srgbClr val="0C80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b="1"/>
            </a:p>
          </p:txBody>
        </p:sp>
      </p:grpSp>
      <p:sp>
        <p:nvSpPr>
          <p:cNvPr id="34" name="PA-矩形 76"/>
          <p:cNvSpPr/>
          <p:nvPr>
            <p:custDataLst>
              <p:tags r:id="rId3"/>
            </p:custDataLst>
          </p:nvPr>
        </p:nvSpPr>
        <p:spPr>
          <a:xfrm>
            <a:off x="8143875" y="6490970"/>
            <a:ext cx="2967355" cy="86995"/>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dirty="0">
              <a:latin typeface="仓耳玄三M W05" panose="02020400000000000000" pitchFamily="18" charset="-122"/>
              <a:ea typeface="仓耳玄三M W05" panose="02020400000000000000" pitchFamily="18" charset="-122"/>
            </a:endParaRPr>
          </a:p>
        </p:txBody>
      </p:sp>
      <p:sp>
        <p:nvSpPr>
          <p:cNvPr id="35" name="TextBox 55"/>
          <p:cNvSpPr txBox="1"/>
          <p:nvPr/>
        </p:nvSpPr>
        <p:spPr>
          <a:xfrm>
            <a:off x="8330565" y="6353175"/>
            <a:ext cx="2593975" cy="328295"/>
          </a:xfrm>
          <a:prstGeom prst="rect">
            <a:avLst/>
          </a:prstGeom>
          <a:noFill/>
        </p:spPr>
        <p:txBody>
          <a:bodyPr wrap="square" lIns="68571" tIns="34285" rIns="68571" bIns="34285" rtlCol="0">
            <a:spAutoFit/>
          </a:bodyPr>
          <a:p>
            <a:pPr algn="dist"/>
            <a:r>
              <a:rPr lang="zh-CN" altLang="en-US" sz="1700"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sym typeface="+mn-lt"/>
              </a:rPr>
              <a:t>科技赋能  精准高</a:t>
            </a:r>
            <a:r>
              <a:rPr lang="zh-CN" altLang="en-US" sz="1700" dirty="0" smtClean="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sym typeface="+mn-lt"/>
              </a:rPr>
              <a:t>效</a:t>
            </a:r>
            <a:endParaRPr lang="zh-CN" altLang="en-US" sz="1700"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sym typeface="+mn-lt"/>
            </a:endParaRPr>
          </a:p>
        </p:txBody>
      </p:sp>
    </p:spTree>
    <p:custDataLst>
      <p:tags r:id="rId4"/>
    </p:custDataLst>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文本框 15"/>
          <p:cNvSpPr txBox="1"/>
          <p:nvPr/>
        </p:nvSpPr>
        <p:spPr>
          <a:xfrm>
            <a:off x="3690620" y="1526540"/>
            <a:ext cx="2190115" cy="1322070"/>
          </a:xfrm>
          <a:prstGeom prst="rect">
            <a:avLst/>
          </a:prstGeom>
          <a:noFill/>
        </p:spPr>
        <p:txBody>
          <a:bodyPr wrap="square" rtlCol="0" anchor="t">
            <a:spAutoFit/>
          </a:bodyPr>
          <a:lstStyle/>
          <a:p>
            <a:r>
              <a:rPr lang="en-US" sz="8000" b="1">
                <a:solidFill>
                  <a:srgbClr val="0D8F53">
                    <a:alpha val="10000"/>
                  </a:srgbClr>
                </a:solidFill>
                <a:latin typeface="微软雅黑" panose="020B0503020204020204" charset="-122"/>
                <a:ea typeface="微软雅黑" panose="020B0503020204020204" charset="-122"/>
                <a:cs typeface="微软雅黑 Light" panose="020B0502040204020203" charset="-122"/>
                <a:sym typeface="+mn-ea"/>
              </a:rPr>
              <a:t>TA</a:t>
            </a:r>
            <a:endParaRPr lang="en-US" sz="8000" b="1">
              <a:solidFill>
                <a:srgbClr val="0D8F53">
                  <a:alpha val="10000"/>
                </a:srgbClr>
              </a:solidFill>
              <a:latin typeface="微软雅黑" panose="020B0503020204020204" charset="-122"/>
              <a:ea typeface="微软雅黑" panose="020B0503020204020204" charset="-122"/>
              <a:cs typeface="微软雅黑 Light" panose="020B0502040204020203" charset="-122"/>
              <a:sym typeface="+mn-ea"/>
            </a:endParaRPr>
          </a:p>
        </p:txBody>
      </p:sp>
      <p:sp>
        <p:nvSpPr>
          <p:cNvPr id="18" name="矩形 3"/>
          <p:cNvSpPr>
            <a:spLocks noChangeArrowheads="1"/>
          </p:cNvSpPr>
          <p:nvPr/>
        </p:nvSpPr>
        <p:spPr bwMode="auto">
          <a:xfrm>
            <a:off x="410210" y="963295"/>
            <a:ext cx="440055" cy="1292860"/>
          </a:xfrm>
          <a:prstGeom prst="rect">
            <a:avLst/>
          </a:prstGeom>
          <a:solidFill>
            <a:srgbClr val="BADE7E">
              <a:alpha val="76862"/>
            </a:srgbClr>
          </a:solidFill>
          <a:ln>
            <a:noFill/>
          </a:ln>
        </p:spPr>
        <p:txBody>
          <a:bodyPr lIns="189833" tIns="113900" rIns="189833" bIns="113900" anchor="ctr"/>
          <a:lstStyle>
            <a:lvl1pPr>
              <a:spcBef>
                <a:spcPct val="20000"/>
              </a:spcBef>
              <a:buFont typeface="Arial" panose="020B0604020202020204" pitchFamily="34" charset="0"/>
              <a:buChar char="•"/>
              <a:defRPr sz="3200">
                <a:solidFill>
                  <a:schemeClr val="tx1"/>
                </a:solidFill>
                <a:latin typeface="Arial Narrow" panose="020B0606020202030204" pitchFamily="34" charset="0"/>
                <a:ea typeface="微软雅黑" panose="020B0503020204020204" charset="-122"/>
              </a:defRPr>
            </a:lvl1pPr>
            <a:lvl2pPr marL="742950" indent="-285750">
              <a:spcBef>
                <a:spcPct val="20000"/>
              </a:spcBef>
              <a:buFont typeface="Arial" panose="020B0604020202020204" pitchFamily="34" charset="0"/>
              <a:buChar char="–"/>
              <a:defRPr sz="2800">
                <a:solidFill>
                  <a:schemeClr val="tx1"/>
                </a:solidFill>
                <a:latin typeface="Arial Narrow" panose="020B0606020202030204" pitchFamily="34" charset="0"/>
                <a:ea typeface="微软雅黑" panose="020B0503020204020204" charset="-122"/>
              </a:defRPr>
            </a:lvl2pPr>
            <a:lvl3pPr marL="1143000" indent="-228600">
              <a:spcBef>
                <a:spcPct val="20000"/>
              </a:spcBef>
              <a:buFont typeface="Arial" panose="020B0604020202020204" pitchFamily="34" charset="0"/>
              <a:buChar char="•"/>
              <a:defRPr sz="2400">
                <a:solidFill>
                  <a:schemeClr val="tx1"/>
                </a:solidFill>
                <a:latin typeface="Arial Narrow" panose="020B0606020202030204" pitchFamily="34" charset="0"/>
                <a:ea typeface="微软雅黑" panose="020B0503020204020204" charset="-122"/>
              </a:defRPr>
            </a:lvl3pPr>
            <a:lvl4pPr marL="1600200" indent="-228600">
              <a:spcBef>
                <a:spcPct val="20000"/>
              </a:spcBef>
              <a:buFont typeface="Arial" panose="020B0604020202020204" pitchFamily="34" charset="0"/>
              <a:buChar char="–"/>
              <a:defRPr sz="2000">
                <a:solidFill>
                  <a:schemeClr val="tx1"/>
                </a:solidFill>
                <a:latin typeface="Arial Narrow" panose="020B0606020202030204" pitchFamily="34" charset="0"/>
                <a:ea typeface="微软雅黑" panose="020B0503020204020204" charset="-122"/>
              </a:defRPr>
            </a:lvl4pPr>
            <a:lvl5pPr marL="2057400" indent="-228600">
              <a:spcBef>
                <a:spcPct val="20000"/>
              </a:spcBef>
              <a:buFont typeface="Arial" panose="020B0604020202020204" pitchFamily="34" charset="0"/>
              <a:buChar char="»"/>
              <a:defRPr sz="2000">
                <a:solidFill>
                  <a:schemeClr val="tx1"/>
                </a:solidFill>
                <a:latin typeface="Arial Narrow" panose="020B0606020202030204" pitchFamily="34" charset="0"/>
                <a:ea typeface="微软雅黑" panose="020B050302020402020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charset="-122"/>
              </a:defRPr>
            </a:lvl9pPr>
          </a:lstStyle>
          <a:p>
            <a:pPr algn="just">
              <a:lnSpc>
                <a:spcPct val="150000"/>
              </a:lnSpc>
              <a:spcBef>
                <a:spcPts val="0"/>
              </a:spcBef>
              <a:spcAft>
                <a:spcPts val="0"/>
              </a:spcAft>
              <a:buNone/>
            </a:pPr>
            <a:endParaRPr lang="en-US" altLang="zh-CN" sz="1200" b="1" dirty="0">
              <a:solidFill>
                <a:schemeClr val="bg1"/>
              </a:solidFill>
              <a:latin typeface="思源黑体 Normal" panose="020B0400000000000000" pitchFamily="34" charset="-122"/>
              <a:ea typeface="思源黑体 Normal" panose="020B0400000000000000" pitchFamily="34" charset="-122"/>
              <a:cs typeface="+mn-ea"/>
              <a:sym typeface="+mn-lt"/>
            </a:endParaRPr>
          </a:p>
        </p:txBody>
      </p:sp>
      <p:sp>
        <p:nvSpPr>
          <p:cNvPr id="3" name="任意形状 6"/>
          <p:cNvSpPr/>
          <p:nvPr/>
        </p:nvSpPr>
        <p:spPr>
          <a:xfrm>
            <a:off x="1" y="362607"/>
            <a:ext cx="1387365" cy="220717"/>
          </a:xfrm>
          <a:custGeom>
            <a:avLst/>
            <a:gdLst>
              <a:gd name="connsiteX0" fmla="*/ 0 w 1387365"/>
              <a:gd name="connsiteY0" fmla="*/ 0 h 220717"/>
              <a:gd name="connsiteX1" fmla="*/ 1387365 w 1387365"/>
              <a:gd name="connsiteY1" fmla="*/ 0 h 220717"/>
              <a:gd name="connsiteX2" fmla="*/ 1258188 w 1387365"/>
              <a:gd name="connsiteY2" fmla="*/ 220717 h 220717"/>
              <a:gd name="connsiteX3" fmla="*/ 0 w 1387365"/>
              <a:gd name="connsiteY3" fmla="*/ 220717 h 220717"/>
            </a:gdLst>
            <a:ahLst/>
            <a:cxnLst>
              <a:cxn ang="0">
                <a:pos x="connsiteX0" y="connsiteY0"/>
              </a:cxn>
              <a:cxn ang="0">
                <a:pos x="connsiteX1" y="connsiteY1"/>
              </a:cxn>
              <a:cxn ang="0">
                <a:pos x="connsiteX2" y="connsiteY2"/>
              </a:cxn>
              <a:cxn ang="0">
                <a:pos x="connsiteX3" y="connsiteY3"/>
              </a:cxn>
            </a:cxnLst>
            <a:rect l="l" t="t" r="r" b="b"/>
            <a:pathLst>
              <a:path w="1387365" h="220717">
                <a:moveTo>
                  <a:pt x="0" y="0"/>
                </a:moveTo>
                <a:lnTo>
                  <a:pt x="1387365" y="0"/>
                </a:lnTo>
                <a:lnTo>
                  <a:pt x="1258188" y="220717"/>
                </a:lnTo>
                <a:lnTo>
                  <a:pt x="0" y="220717"/>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grpSp>
        <p:nvGrpSpPr>
          <p:cNvPr id="4" name="组 7"/>
          <p:cNvGrpSpPr/>
          <p:nvPr/>
        </p:nvGrpSpPr>
        <p:grpSpPr>
          <a:xfrm flipV="1">
            <a:off x="7858662" y="362607"/>
            <a:ext cx="4333338" cy="220717"/>
            <a:chOff x="7858662" y="362607"/>
            <a:chExt cx="4333338" cy="220717"/>
          </a:xfrm>
        </p:grpSpPr>
        <p:sp>
          <p:nvSpPr>
            <p:cNvPr id="5" name="任意形状 8"/>
            <p:cNvSpPr/>
            <p:nvPr/>
          </p:nvSpPr>
          <p:spPr>
            <a:xfrm flipV="1">
              <a:off x="11462744" y="362607"/>
              <a:ext cx="729256" cy="220717"/>
            </a:xfrm>
            <a:custGeom>
              <a:avLst/>
              <a:gdLst>
                <a:gd name="connsiteX0" fmla="*/ 0 w 729256"/>
                <a:gd name="connsiteY0" fmla="*/ 220717 h 220717"/>
                <a:gd name="connsiteX1" fmla="*/ 729256 w 729256"/>
                <a:gd name="connsiteY1" fmla="*/ 220717 h 220717"/>
                <a:gd name="connsiteX2" fmla="*/ 729256 w 729256"/>
                <a:gd name="connsiteY2" fmla="*/ 0 h 220717"/>
                <a:gd name="connsiteX3" fmla="*/ 129177 w 729256"/>
                <a:gd name="connsiteY3" fmla="*/ 0 h 220717"/>
              </a:gdLst>
              <a:ahLst/>
              <a:cxnLst>
                <a:cxn ang="0">
                  <a:pos x="connsiteX0" y="connsiteY0"/>
                </a:cxn>
                <a:cxn ang="0">
                  <a:pos x="connsiteX1" y="connsiteY1"/>
                </a:cxn>
                <a:cxn ang="0">
                  <a:pos x="connsiteX2" y="connsiteY2"/>
                </a:cxn>
                <a:cxn ang="0">
                  <a:pos x="connsiteX3" y="connsiteY3"/>
                </a:cxn>
              </a:cxnLst>
              <a:rect l="l" t="t" r="r" b="b"/>
              <a:pathLst>
                <a:path w="729256" h="220717">
                  <a:moveTo>
                    <a:pt x="0" y="220717"/>
                  </a:moveTo>
                  <a:lnTo>
                    <a:pt x="729256" y="220717"/>
                  </a:lnTo>
                  <a:lnTo>
                    <a:pt x="729256" y="0"/>
                  </a:lnTo>
                  <a:lnTo>
                    <a:pt x="129177" y="0"/>
                  </a:lnTo>
                  <a:close/>
                </a:path>
              </a:pathLst>
            </a:cu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4" name="平行四边形 13"/>
            <p:cNvSpPr/>
            <p:nvPr/>
          </p:nvSpPr>
          <p:spPr>
            <a:xfrm flipV="1">
              <a:off x="7858662" y="362607"/>
              <a:ext cx="3616043" cy="220717"/>
            </a:xfrm>
            <a:prstGeom prst="parallelogram">
              <a:avLst>
                <a:gd name="adj" fmla="val 58526"/>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grpSp>
      <p:pic>
        <p:nvPicPr>
          <p:cNvPr id="13" name="图片 12" descr="土壤产品"/>
          <p:cNvPicPr>
            <a:picLocks noChangeAspect="1"/>
          </p:cNvPicPr>
          <p:nvPr/>
        </p:nvPicPr>
        <p:blipFill>
          <a:blip r:embed="rId1" cstate="print"/>
          <a:stretch>
            <a:fillRect/>
          </a:stretch>
        </p:blipFill>
        <p:spPr>
          <a:xfrm>
            <a:off x="5474970" y="1521460"/>
            <a:ext cx="6445250" cy="4377055"/>
          </a:xfrm>
          <a:prstGeom prst="rect">
            <a:avLst/>
          </a:prstGeom>
        </p:spPr>
      </p:pic>
      <p:sp>
        <p:nvSpPr>
          <p:cNvPr id="101" name="文本框 100"/>
          <p:cNvSpPr txBox="1"/>
          <p:nvPr/>
        </p:nvSpPr>
        <p:spPr>
          <a:xfrm>
            <a:off x="149225" y="882650"/>
            <a:ext cx="4460875" cy="344805"/>
          </a:xfrm>
          <a:prstGeom prst="rect">
            <a:avLst/>
          </a:prstGeom>
          <a:noFill/>
          <a:ln w="9525">
            <a:noFill/>
          </a:ln>
        </p:spPr>
        <p:txBody>
          <a:bodyPr wrap="square">
            <a:spAutoFit/>
          </a:bodyPr>
          <a:lstStyle/>
          <a:p>
            <a:pPr indent="266700">
              <a:lnSpc>
                <a:spcPct val="150000"/>
              </a:lnSpc>
            </a:pPr>
            <a:endParaRPr lang="zh-CN" altLang="en-US" sz="1100" b="0">
              <a:solidFill>
                <a:srgbClr val="828282"/>
              </a:solidFill>
              <a:latin typeface="微软雅黑 Light" panose="020B0502040204020203" charset="-122"/>
              <a:ea typeface="微软雅黑 Light" panose="020B0502040204020203" charset="-122"/>
            </a:endParaRPr>
          </a:p>
        </p:txBody>
      </p:sp>
      <p:grpSp>
        <p:nvGrpSpPr>
          <p:cNvPr id="26" name="组合 25"/>
          <p:cNvGrpSpPr>
            <a:grpSpLocks noChangeAspect="1"/>
          </p:cNvGrpSpPr>
          <p:nvPr/>
        </p:nvGrpSpPr>
        <p:grpSpPr>
          <a:xfrm>
            <a:off x="379095" y="3656965"/>
            <a:ext cx="4723107" cy="2123210"/>
            <a:chOff x="3900" y="3895"/>
            <a:chExt cx="12700" cy="5709"/>
          </a:xfrm>
        </p:grpSpPr>
        <p:pic>
          <p:nvPicPr>
            <p:cNvPr id="42" name="图片 41" descr="壤博士-pr-01"/>
            <p:cNvPicPr>
              <a:picLocks noChangeAspect="1"/>
            </p:cNvPicPr>
            <p:nvPr/>
          </p:nvPicPr>
          <p:blipFill>
            <a:blip r:embed="rId2" cstate="print"/>
            <a:srcRect r="40381"/>
            <a:stretch>
              <a:fillRect/>
            </a:stretch>
          </p:blipFill>
          <p:spPr>
            <a:xfrm>
              <a:off x="6541" y="3895"/>
              <a:ext cx="2535" cy="5671"/>
            </a:xfrm>
            <a:prstGeom prst="rect">
              <a:avLst/>
            </a:prstGeom>
          </p:spPr>
        </p:pic>
        <p:pic>
          <p:nvPicPr>
            <p:cNvPr id="2" name="图片 1" descr="土壤3针-ck01"/>
            <p:cNvPicPr>
              <a:picLocks noChangeAspect="1"/>
            </p:cNvPicPr>
            <p:nvPr/>
          </p:nvPicPr>
          <p:blipFill>
            <a:blip r:embed="rId3" cstate="print"/>
            <a:srcRect l="22674" r="17022"/>
            <a:stretch>
              <a:fillRect/>
            </a:stretch>
          </p:blipFill>
          <p:spPr>
            <a:xfrm>
              <a:off x="3900" y="3895"/>
              <a:ext cx="2564" cy="5671"/>
            </a:xfrm>
            <a:prstGeom prst="rect">
              <a:avLst/>
            </a:prstGeom>
          </p:spPr>
        </p:pic>
        <p:grpSp>
          <p:nvGrpSpPr>
            <p:cNvPr id="25" name="组合 24"/>
            <p:cNvGrpSpPr>
              <a:grpSpLocks noChangeAspect="1"/>
            </p:cNvGrpSpPr>
            <p:nvPr/>
          </p:nvGrpSpPr>
          <p:grpSpPr>
            <a:xfrm>
              <a:off x="9149" y="3923"/>
              <a:ext cx="7451" cy="5681"/>
              <a:chOff x="6944" y="-5082"/>
              <a:chExt cx="14233" cy="10851"/>
            </a:xfrm>
          </p:grpSpPr>
          <p:pic>
            <p:nvPicPr>
              <p:cNvPr id="20" name="图片 19" descr="20cb8f02f385ac7a8c6c650ed5b1475"/>
              <p:cNvPicPr>
                <a:picLocks noChangeAspect="1"/>
              </p:cNvPicPr>
              <p:nvPr/>
            </p:nvPicPr>
            <p:blipFill>
              <a:blip r:embed="rId4" cstate="print"/>
              <a:srcRect t="20278" b="35000"/>
              <a:stretch>
                <a:fillRect/>
              </a:stretch>
            </p:blipFill>
            <p:spPr>
              <a:xfrm rot="5400000">
                <a:off x="13362" y="-2097"/>
                <a:ext cx="10800" cy="4830"/>
              </a:xfrm>
              <a:prstGeom prst="rect">
                <a:avLst/>
              </a:prstGeom>
            </p:spPr>
          </p:pic>
          <p:pic>
            <p:nvPicPr>
              <p:cNvPr id="22" name="图片 21" descr="速测-ck03"/>
              <p:cNvPicPr>
                <a:picLocks noChangeAspect="1"/>
              </p:cNvPicPr>
              <p:nvPr/>
            </p:nvPicPr>
            <p:blipFill>
              <a:blip r:embed="rId5" cstate="print"/>
              <a:srcRect l="15101"/>
              <a:stretch>
                <a:fillRect/>
              </a:stretch>
            </p:blipFill>
            <p:spPr>
              <a:xfrm>
                <a:off x="12077" y="-5032"/>
                <a:ext cx="4126" cy="10801"/>
              </a:xfrm>
              <a:prstGeom prst="rect">
                <a:avLst/>
              </a:prstGeom>
            </p:spPr>
          </p:pic>
          <p:pic>
            <p:nvPicPr>
              <p:cNvPr id="23" name="图片 22" descr="土壤张力-ck01"/>
              <p:cNvPicPr>
                <a:picLocks noChangeAspect="1"/>
              </p:cNvPicPr>
              <p:nvPr/>
            </p:nvPicPr>
            <p:blipFill>
              <a:blip r:embed="rId6" cstate="print"/>
              <a:stretch>
                <a:fillRect/>
              </a:stretch>
            </p:blipFill>
            <p:spPr>
              <a:xfrm>
                <a:off x="6944" y="-5082"/>
                <a:ext cx="4989" cy="10800"/>
              </a:xfrm>
              <a:prstGeom prst="rect">
                <a:avLst/>
              </a:prstGeom>
            </p:spPr>
          </p:pic>
        </p:grpSp>
      </p:grpSp>
      <p:pic>
        <p:nvPicPr>
          <p:cNvPr id="37" name="图片 36"/>
          <p:cNvPicPr>
            <a:picLocks noChangeAspect="1"/>
          </p:cNvPicPr>
          <p:nvPr/>
        </p:nvPicPr>
        <p:blipFill>
          <a:blip r:embed="rId7" cstate="print"/>
          <a:stretch>
            <a:fillRect/>
          </a:stretch>
        </p:blipFill>
        <p:spPr>
          <a:xfrm>
            <a:off x="10806430" y="1753235"/>
            <a:ext cx="1066800" cy="746760"/>
          </a:xfrm>
          <a:prstGeom prst="rect">
            <a:avLst/>
          </a:prstGeom>
        </p:spPr>
      </p:pic>
      <p:pic>
        <p:nvPicPr>
          <p:cNvPr id="36" name="图片 35" descr="土壤产品"/>
          <p:cNvPicPr>
            <a:picLocks noChangeAspect="1"/>
          </p:cNvPicPr>
          <p:nvPr/>
        </p:nvPicPr>
        <p:blipFill>
          <a:blip r:embed="rId1" cstate="print"/>
          <a:srcRect l="83027" r="435" b="77027"/>
          <a:stretch>
            <a:fillRect/>
          </a:stretch>
        </p:blipFill>
        <p:spPr>
          <a:xfrm>
            <a:off x="10853420" y="986155"/>
            <a:ext cx="1137285" cy="1073150"/>
          </a:xfrm>
          <a:prstGeom prst="rect">
            <a:avLst/>
          </a:prstGeom>
          <a:solidFill>
            <a:schemeClr val="bg1">
              <a:alpha val="0"/>
            </a:schemeClr>
          </a:solidFill>
        </p:spPr>
      </p:pic>
      <p:sp>
        <p:nvSpPr>
          <p:cNvPr id="38" name="TextBox 25"/>
          <p:cNvSpPr txBox="1">
            <a:spLocks noChangeArrowheads="1"/>
          </p:cNvSpPr>
          <p:nvPr/>
        </p:nvSpPr>
        <p:spPr bwMode="auto">
          <a:xfrm>
            <a:off x="1579245" y="221615"/>
            <a:ext cx="2795905" cy="4756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sz="2500" b="1" dirty="0">
                <a:solidFill>
                  <a:srgbClr val="0C814C"/>
                </a:solidFill>
                <a:latin typeface="微软雅黑" panose="020B0503020204020204" charset="-122"/>
                <a:ea typeface="微软雅黑" panose="020B0503020204020204" charset="-122"/>
                <a:cs typeface="微软雅黑" panose="020B0503020204020204" charset="-122"/>
              </a:rPr>
              <a:t>土壤墒情监</a:t>
            </a:r>
            <a:r>
              <a:rPr lang="zh-CN" altLang="en-US" sz="2500" b="1" dirty="0" smtClean="0">
                <a:solidFill>
                  <a:srgbClr val="0C814C"/>
                </a:solidFill>
                <a:latin typeface="微软雅黑" panose="020B0503020204020204" charset="-122"/>
                <a:ea typeface="微软雅黑" panose="020B0503020204020204" charset="-122"/>
                <a:cs typeface="微软雅黑" panose="020B0503020204020204" charset="-122"/>
              </a:rPr>
              <a:t>测设备</a:t>
            </a:r>
            <a:endParaRPr lang="zh-CN" altLang="en-US" sz="2500" b="1" dirty="0">
              <a:solidFill>
                <a:srgbClr val="0C814C"/>
              </a:solidFill>
              <a:latin typeface="微软雅黑" panose="020B0503020204020204" charset="-122"/>
              <a:ea typeface="微软雅黑" panose="020B0503020204020204" charset="-122"/>
              <a:cs typeface="微软雅黑" panose="020B0503020204020204" charset="-122"/>
            </a:endParaRPr>
          </a:p>
        </p:txBody>
      </p:sp>
      <p:sp>
        <p:nvSpPr>
          <p:cNvPr id="40" name="矩形 39"/>
          <p:cNvSpPr/>
          <p:nvPr/>
        </p:nvSpPr>
        <p:spPr>
          <a:xfrm>
            <a:off x="4537075" y="303530"/>
            <a:ext cx="2332355" cy="311150"/>
          </a:xfrm>
          <a:prstGeom prst="rect">
            <a:avLst/>
          </a:prstGeom>
        </p:spPr>
        <p:txBody>
          <a:bodyPr wrap="square">
            <a:spAutoFit/>
          </a:bodyPr>
          <a:lstStyle/>
          <a:p>
            <a:pPr algn="dist" fontAlgn="auto">
              <a:lnSpc>
                <a:spcPct val="130000"/>
              </a:lnSpc>
            </a:pPr>
            <a:r>
              <a:rPr lang="en-US" sz="1100" dirty="0">
                <a:solidFill>
                  <a:srgbClr val="333F50"/>
                </a:solidFill>
                <a:latin typeface="微软雅黑" panose="020B0503020204020204" charset="-122"/>
                <a:ea typeface="微软雅黑" panose="020B0503020204020204" charset="-122"/>
                <a:cs typeface="Arial" panose="020B0604020202020204" pitchFamily="34" charset="0"/>
                <a:sym typeface="+mn-ea"/>
              </a:rPr>
              <a:t>SOIL TESTING EQUIPMEN</a:t>
            </a:r>
            <a:endParaRPr lang="en-US" sz="1100" dirty="0">
              <a:solidFill>
                <a:srgbClr val="333F50"/>
              </a:solidFill>
              <a:latin typeface="微软雅黑" panose="020B0503020204020204" charset="-122"/>
              <a:ea typeface="微软雅黑" panose="020B0503020204020204" charset="-122"/>
              <a:cs typeface="Arial" panose="020B0604020202020204" pitchFamily="34" charset="0"/>
              <a:sym typeface="+mn-ea"/>
            </a:endParaRPr>
          </a:p>
        </p:txBody>
      </p:sp>
      <p:sp>
        <p:nvSpPr>
          <p:cNvPr id="6" name="文本框 5"/>
          <p:cNvSpPr txBox="1"/>
          <p:nvPr/>
        </p:nvSpPr>
        <p:spPr>
          <a:xfrm>
            <a:off x="546735" y="963295"/>
            <a:ext cx="695325" cy="583565"/>
          </a:xfrm>
          <a:prstGeom prst="rect">
            <a:avLst/>
          </a:prstGeom>
          <a:noFill/>
        </p:spPr>
        <p:txBody>
          <a:bodyPr wrap="square" rtlCol="0" anchor="t">
            <a:spAutoFit/>
          </a:bodyPr>
          <a:lstStyle/>
          <a:p>
            <a:r>
              <a:rPr sz="3200" b="1">
                <a:solidFill>
                  <a:srgbClr val="0D8F53"/>
                </a:solidFill>
                <a:latin typeface="微软雅黑" panose="020B0503020204020204" charset="-122"/>
                <a:ea typeface="微软雅黑" panose="020B0503020204020204" charset="-122"/>
                <a:cs typeface="微软雅黑 Light" panose="020B0502040204020203" charset="-122"/>
                <a:sym typeface="+mn-ea"/>
              </a:rPr>
              <a:t>它</a:t>
            </a:r>
            <a:endParaRPr lang="en-US" sz="3200" b="1">
              <a:solidFill>
                <a:srgbClr val="0D8F53"/>
              </a:solidFill>
              <a:latin typeface="微软雅黑" panose="020B0503020204020204" charset="-122"/>
              <a:ea typeface="微软雅黑" panose="020B0503020204020204" charset="-122"/>
              <a:cs typeface="微软雅黑 Light" panose="020B0502040204020203" charset="-122"/>
              <a:sym typeface="+mn-ea"/>
            </a:endParaRPr>
          </a:p>
        </p:txBody>
      </p:sp>
      <p:sp>
        <p:nvSpPr>
          <p:cNvPr id="7" name="文本框 6"/>
          <p:cNvSpPr txBox="1"/>
          <p:nvPr>
            <p:custDataLst>
              <p:tags r:id="rId8"/>
            </p:custDataLst>
          </p:nvPr>
        </p:nvSpPr>
        <p:spPr>
          <a:xfrm>
            <a:off x="1180465" y="1055370"/>
            <a:ext cx="3094990" cy="1309370"/>
          </a:xfrm>
          <a:prstGeom prst="rect">
            <a:avLst/>
          </a:prstGeom>
          <a:noFill/>
          <a:ln w="9525">
            <a:noFill/>
          </a:ln>
        </p:spPr>
        <p:txBody>
          <a:bodyPr wrap="square">
            <a:spAutoFit/>
          </a:bodyPr>
          <a:lstStyle/>
          <a:p>
            <a:pPr indent="0" fontAlgn="auto">
              <a:lnSpc>
                <a:spcPct val="180000"/>
              </a:lnSpc>
            </a:pPr>
            <a:r>
              <a:rPr sz="110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sym typeface="+mn-ea"/>
              </a:rPr>
              <a:t>是</a:t>
            </a:r>
            <a:r>
              <a:rPr lang="en-US" sz="110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sym typeface="+mn-ea"/>
              </a:rPr>
              <a:t> </a:t>
            </a:r>
            <a:r>
              <a:rPr sz="110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sym typeface="+mn-ea"/>
              </a:rPr>
              <a:t>农业抗旱减灾的迫切需要；</a:t>
            </a:r>
            <a:endParaRPr sz="110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sym typeface="+mn-ea"/>
            </a:endParaRPr>
          </a:p>
          <a:p>
            <a:pPr indent="0" fontAlgn="auto">
              <a:lnSpc>
                <a:spcPct val="180000"/>
              </a:lnSpc>
            </a:pPr>
            <a:r>
              <a:rPr sz="110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sym typeface="+mn-ea"/>
              </a:rPr>
              <a:t>是</a:t>
            </a:r>
            <a:r>
              <a:rPr lang="en-US" sz="110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sym typeface="+mn-ea"/>
              </a:rPr>
              <a:t> </a:t>
            </a:r>
            <a:r>
              <a:rPr sz="110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sym typeface="+mn-ea"/>
              </a:rPr>
              <a:t>发展高效节水农业的关键环节；</a:t>
            </a:r>
            <a:endParaRPr sz="1100" b="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endParaRPr>
          </a:p>
          <a:p>
            <a:pPr indent="0" fontAlgn="auto">
              <a:lnSpc>
                <a:spcPct val="180000"/>
              </a:lnSpc>
            </a:pPr>
            <a:r>
              <a:rPr sz="110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sym typeface="+mn-ea"/>
              </a:rPr>
              <a:t>是</a:t>
            </a:r>
            <a:r>
              <a:rPr lang="en-US" sz="110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sym typeface="+mn-ea"/>
              </a:rPr>
              <a:t> </a:t>
            </a:r>
            <a:r>
              <a:rPr sz="110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sym typeface="+mn-ea"/>
              </a:rPr>
              <a:t>促进农业绿色可持续发展的重要手段之一；</a:t>
            </a:r>
            <a:endParaRPr sz="1100" b="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endParaRPr>
          </a:p>
          <a:p>
            <a:pPr indent="0" fontAlgn="auto">
              <a:lnSpc>
                <a:spcPct val="180000"/>
              </a:lnSpc>
            </a:pPr>
            <a:r>
              <a:rPr sz="110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sym typeface="+mn-ea"/>
              </a:rPr>
              <a:t>是</a:t>
            </a:r>
            <a:r>
              <a:rPr lang="en-US" sz="110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sym typeface="+mn-ea"/>
              </a:rPr>
              <a:t> </a:t>
            </a:r>
            <a:r>
              <a:rPr sz="110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sym typeface="+mn-ea"/>
              </a:rPr>
              <a:t>建设现代农业的技术支撑</a:t>
            </a:r>
            <a:r>
              <a:rPr lang="zh-CN" sz="110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sym typeface="+mn-ea"/>
              </a:rPr>
              <a:t>。</a:t>
            </a:r>
            <a:endParaRPr lang="zh-CN" sz="1100" b="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sym typeface="+mn-ea"/>
            </a:endParaRPr>
          </a:p>
        </p:txBody>
      </p:sp>
      <p:sp>
        <p:nvSpPr>
          <p:cNvPr id="15" name="文本框 14"/>
          <p:cNvSpPr txBox="1"/>
          <p:nvPr/>
        </p:nvSpPr>
        <p:spPr>
          <a:xfrm>
            <a:off x="442595" y="2364740"/>
            <a:ext cx="4659630" cy="1032510"/>
          </a:xfrm>
          <a:prstGeom prst="rect">
            <a:avLst/>
          </a:prstGeom>
          <a:noFill/>
        </p:spPr>
        <p:txBody>
          <a:bodyPr wrap="square" rtlCol="0" anchor="t">
            <a:spAutoFit/>
          </a:bodyPr>
          <a:lstStyle/>
          <a:p>
            <a:pPr indent="266700">
              <a:lnSpc>
                <a:spcPct val="180000"/>
              </a:lnSpc>
            </a:pPr>
            <a:r>
              <a:rPr sz="1200" b="1">
                <a:solidFill>
                  <a:srgbClr val="0D8F53"/>
                </a:solidFill>
                <a:latin typeface="微软雅黑" panose="020B0503020204020204" charset="-122"/>
                <a:ea typeface="微软雅黑" panose="020B0503020204020204" charset="-122"/>
                <a:cs typeface="微软雅黑" panose="020B0503020204020204" charset="-122"/>
                <a:sym typeface="+mn-ea"/>
              </a:rPr>
              <a:t>土壤墒情监测</a:t>
            </a:r>
            <a:r>
              <a:rPr lang="en-US" sz="1200" b="1">
                <a:solidFill>
                  <a:srgbClr val="0D8F53"/>
                </a:solidFill>
                <a:latin typeface="微软雅黑" panose="020B0503020204020204" charset="-122"/>
                <a:ea typeface="微软雅黑" panose="020B0503020204020204" charset="-122"/>
                <a:cs typeface="微软雅黑" panose="020B0503020204020204" charset="-122"/>
                <a:sym typeface="+mn-ea"/>
              </a:rPr>
              <a:t> </a:t>
            </a:r>
            <a:r>
              <a:rPr sz="110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sym typeface="+mn-ea"/>
              </a:rPr>
              <a:t>在现代农业生产管理中具有重要</a:t>
            </a:r>
            <a:r>
              <a:rPr lang="zh-CN" sz="110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sym typeface="+mn-ea"/>
              </a:rPr>
              <a:t>作用</a:t>
            </a:r>
            <a:r>
              <a:rPr sz="110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sym typeface="+mn-ea"/>
              </a:rPr>
              <a:t>，加强墒情监测工作，合理开发和利用水资源调整农业生产布局，对于促进农业绿色可持续发展具有重要意义。</a:t>
            </a:r>
            <a:endParaRPr lang="zh-CN" altLang="en-US" sz="110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sym typeface="+mn-ea"/>
            </a:endParaRPr>
          </a:p>
        </p:txBody>
      </p:sp>
      <p:sp>
        <p:nvSpPr>
          <p:cNvPr id="8" name="矩形 7"/>
          <p:cNvSpPr/>
          <p:nvPr/>
        </p:nvSpPr>
        <p:spPr>
          <a:xfrm>
            <a:off x="0" y="6506210"/>
            <a:ext cx="7858760" cy="76200"/>
          </a:xfrm>
          <a:prstGeom prst="rect">
            <a:avLst/>
          </a:prstGeom>
          <a:solidFill>
            <a:srgbClr val="4BB6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2400" dirty="0">
              <a:solidFill>
                <a:schemeClr val="bg1"/>
              </a:solidFill>
              <a:effectLst>
                <a:outerShdw blurRad="38100" dist="38100" dir="2700000" algn="tl">
                  <a:srgbClr val="000000">
                    <a:alpha val="43137"/>
                  </a:srgbClr>
                </a:outerShdw>
              </a:effectLst>
              <a:latin typeface="仓耳玄三M W05" panose="02020400000000000000" pitchFamily="18" charset="-122"/>
              <a:ea typeface="仓耳玄三M W05" panose="02020400000000000000" pitchFamily="18" charset="-122"/>
            </a:endParaRPr>
          </a:p>
        </p:txBody>
      </p:sp>
      <p:grpSp>
        <p:nvGrpSpPr>
          <p:cNvPr id="9" name="组合 8"/>
          <p:cNvGrpSpPr/>
          <p:nvPr/>
        </p:nvGrpSpPr>
        <p:grpSpPr>
          <a:xfrm>
            <a:off x="11327130" y="6450965"/>
            <a:ext cx="735330" cy="189230"/>
            <a:chOff x="6849035" y="1775011"/>
            <a:chExt cx="1255059" cy="322730"/>
          </a:xfrm>
        </p:grpSpPr>
        <p:sp>
          <p:nvSpPr>
            <p:cNvPr id="31" name="矩形 30"/>
            <p:cNvSpPr/>
            <p:nvPr/>
          </p:nvSpPr>
          <p:spPr>
            <a:xfrm>
              <a:off x="6849035" y="1775011"/>
              <a:ext cx="322730" cy="322730"/>
            </a:xfrm>
            <a:prstGeom prst="rect">
              <a:avLst/>
            </a:prstGeom>
            <a:solidFill>
              <a:srgbClr val="4BB6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b="1"/>
            </a:p>
          </p:txBody>
        </p:sp>
        <p:sp>
          <p:nvSpPr>
            <p:cNvPr id="32" name="矩形 31"/>
            <p:cNvSpPr/>
            <p:nvPr/>
          </p:nvSpPr>
          <p:spPr>
            <a:xfrm>
              <a:off x="7315199" y="1775011"/>
              <a:ext cx="322730" cy="322730"/>
            </a:xfrm>
            <a:prstGeom prst="rect">
              <a:avLst/>
            </a:prstGeom>
            <a:solidFill>
              <a:srgbClr val="3E99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b="1"/>
            </a:p>
          </p:txBody>
        </p:sp>
        <p:sp>
          <p:nvSpPr>
            <p:cNvPr id="33" name="矩形 32"/>
            <p:cNvSpPr/>
            <p:nvPr/>
          </p:nvSpPr>
          <p:spPr>
            <a:xfrm>
              <a:off x="7781364" y="1775011"/>
              <a:ext cx="322730" cy="322730"/>
            </a:xfrm>
            <a:prstGeom prst="rect">
              <a:avLst/>
            </a:prstGeom>
            <a:solidFill>
              <a:srgbClr val="0C80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b="1"/>
            </a:p>
          </p:txBody>
        </p:sp>
      </p:grpSp>
      <p:sp>
        <p:nvSpPr>
          <p:cNvPr id="34" name="PA-矩形 76"/>
          <p:cNvSpPr/>
          <p:nvPr>
            <p:custDataLst>
              <p:tags r:id="rId9"/>
            </p:custDataLst>
          </p:nvPr>
        </p:nvSpPr>
        <p:spPr>
          <a:xfrm>
            <a:off x="8143875" y="6490970"/>
            <a:ext cx="2967355" cy="86995"/>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dirty="0">
              <a:latin typeface="仓耳玄三M W05" panose="02020400000000000000" pitchFamily="18" charset="-122"/>
              <a:ea typeface="仓耳玄三M W05" panose="02020400000000000000" pitchFamily="18" charset="-122"/>
            </a:endParaRPr>
          </a:p>
        </p:txBody>
      </p:sp>
      <p:sp>
        <p:nvSpPr>
          <p:cNvPr id="35" name="TextBox 55"/>
          <p:cNvSpPr txBox="1"/>
          <p:nvPr/>
        </p:nvSpPr>
        <p:spPr>
          <a:xfrm>
            <a:off x="8330565" y="6353175"/>
            <a:ext cx="2593975" cy="328295"/>
          </a:xfrm>
          <a:prstGeom prst="rect">
            <a:avLst/>
          </a:prstGeom>
          <a:noFill/>
        </p:spPr>
        <p:txBody>
          <a:bodyPr wrap="square" lIns="68571" tIns="34285" rIns="68571" bIns="34285" rtlCol="0">
            <a:spAutoFit/>
          </a:bodyPr>
          <a:p>
            <a:pPr algn="dist"/>
            <a:r>
              <a:rPr lang="zh-CN" altLang="en-US" sz="1700"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sym typeface="+mn-lt"/>
              </a:rPr>
              <a:t>科技赋能  精准高</a:t>
            </a:r>
            <a:r>
              <a:rPr lang="zh-CN" altLang="en-US" sz="1700" dirty="0" smtClean="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sym typeface="+mn-lt"/>
              </a:rPr>
              <a:t>效</a:t>
            </a:r>
            <a:endParaRPr lang="zh-CN" altLang="en-US" sz="1700"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sym typeface="+mn-lt"/>
            </a:endParaRPr>
          </a:p>
        </p:txBody>
      </p:sp>
    </p:spTree>
    <p:custDataLst>
      <p:tags r:id="rId10"/>
    </p:custDataLst>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descr="😊【墒情监测】—【实时数据】_首页"/>
          <p:cNvPicPr>
            <a:picLocks noChangeAspect="1"/>
          </p:cNvPicPr>
          <p:nvPr/>
        </p:nvPicPr>
        <p:blipFill>
          <a:blip r:embed="rId1" cstate="print"/>
          <a:stretch>
            <a:fillRect/>
          </a:stretch>
        </p:blipFill>
        <p:spPr>
          <a:xfrm>
            <a:off x="448310" y="1062990"/>
            <a:ext cx="9264650" cy="4680585"/>
          </a:xfrm>
          <a:prstGeom prst="rect">
            <a:avLst/>
          </a:prstGeom>
        </p:spPr>
      </p:pic>
      <p:sp>
        <p:nvSpPr>
          <p:cNvPr id="3" name="任意形状 6"/>
          <p:cNvSpPr/>
          <p:nvPr/>
        </p:nvSpPr>
        <p:spPr>
          <a:xfrm>
            <a:off x="1" y="362607"/>
            <a:ext cx="1387365" cy="220717"/>
          </a:xfrm>
          <a:custGeom>
            <a:avLst/>
            <a:gdLst>
              <a:gd name="connsiteX0" fmla="*/ 0 w 1387365"/>
              <a:gd name="connsiteY0" fmla="*/ 0 h 220717"/>
              <a:gd name="connsiteX1" fmla="*/ 1387365 w 1387365"/>
              <a:gd name="connsiteY1" fmla="*/ 0 h 220717"/>
              <a:gd name="connsiteX2" fmla="*/ 1258188 w 1387365"/>
              <a:gd name="connsiteY2" fmla="*/ 220717 h 220717"/>
              <a:gd name="connsiteX3" fmla="*/ 0 w 1387365"/>
              <a:gd name="connsiteY3" fmla="*/ 220717 h 220717"/>
            </a:gdLst>
            <a:ahLst/>
            <a:cxnLst>
              <a:cxn ang="0">
                <a:pos x="connsiteX0" y="connsiteY0"/>
              </a:cxn>
              <a:cxn ang="0">
                <a:pos x="connsiteX1" y="connsiteY1"/>
              </a:cxn>
              <a:cxn ang="0">
                <a:pos x="connsiteX2" y="connsiteY2"/>
              </a:cxn>
              <a:cxn ang="0">
                <a:pos x="connsiteX3" y="connsiteY3"/>
              </a:cxn>
            </a:cxnLst>
            <a:rect l="l" t="t" r="r" b="b"/>
            <a:pathLst>
              <a:path w="1387365" h="220717">
                <a:moveTo>
                  <a:pt x="0" y="0"/>
                </a:moveTo>
                <a:lnTo>
                  <a:pt x="1387365" y="0"/>
                </a:lnTo>
                <a:lnTo>
                  <a:pt x="1258188" y="220717"/>
                </a:lnTo>
                <a:lnTo>
                  <a:pt x="0" y="220717"/>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grpSp>
        <p:nvGrpSpPr>
          <p:cNvPr id="4" name="组 7"/>
          <p:cNvGrpSpPr/>
          <p:nvPr/>
        </p:nvGrpSpPr>
        <p:grpSpPr>
          <a:xfrm flipV="1">
            <a:off x="7858662" y="362607"/>
            <a:ext cx="4333338" cy="220717"/>
            <a:chOff x="7858662" y="362607"/>
            <a:chExt cx="4333338" cy="220717"/>
          </a:xfrm>
        </p:grpSpPr>
        <p:sp>
          <p:nvSpPr>
            <p:cNvPr id="5" name="任意形状 8"/>
            <p:cNvSpPr/>
            <p:nvPr/>
          </p:nvSpPr>
          <p:spPr>
            <a:xfrm flipV="1">
              <a:off x="11462744" y="362607"/>
              <a:ext cx="729256" cy="220717"/>
            </a:xfrm>
            <a:custGeom>
              <a:avLst/>
              <a:gdLst>
                <a:gd name="connsiteX0" fmla="*/ 0 w 729256"/>
                <a:gd name="connsiteY0" fmla="*/ 220717 h 220717"/>
                <a:gd name="connsiteX1" fmla="*/ 729256 w 729256"/>
                <a:gd name="connsiteY1" fmla="*/ 220717 h 220717"/>
                <a:gd name="connsiteX2" fmla="*/ 729256 w 729256"/>
                <a:gd name="connsiteY2" fmla="*/ 0 h 220717"/>
                <a:gd name="connsiteX3" fmla="*/ 129177 w 729256"/>
                <a:gd name="connsiteY3" fmla="*/ 0 h 220717"/>
              </a:gdLst>
              <a:ahLst/>
              <a:cxnLst>
                <a:cxn ang="0">
                  <a:pos x="connsiteX0" y="connsiteY0"/>
                </a:cxn>
                <a:cxn ang="0">
                  <a:pos x="connsiteX1" y="connsiteY1"/>
                </a:cxn>
                <a:cxn ang="0">
                  <a:pos x="connsiteX2" y="connsiteY2"/>
                </a:cxn>
                <a:cxn ang="0">
                  <a:pos x="connsiteX3" y="connsiteY3"/>
                </a:cxn>
              </a:cxnLst>
              <a:rect l="l" t="t" r="r" b="b"/>
              <a:pathLst>
                <a:path w="729256" h="220717">
                  <a:moveTo>
                    <a:pt x="0" y="220717"/>
                  </a:moveTo>
                  <a:lnTo>
                    <a:pt x="729256" y="220717"/>
                  </a:lnTo>
                  <a:lnTo>
                    <a:pt x="729256" y="0"/>
                  </a:lnTo>
                  <a:lnTo>
                    <a:pt x="129177" y="0"/>
                  </a:lnTo>
                  <a:close/>
                </a:path>
              </a:pathLst>
            </a:cu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4" name="平行四边形 13"/>
            <p:cNvSpPr/>
            <p:nvPr/>
          </p:nvSpPr>
          <p:spPr>
            <a:xfrm flipV="1">
              <a:off x="7858662" y="362607"/>
              <a:ext cx="3616043" cy="220717"/>
            </a:xfrm>
            <a:prstGeom prst="parallelogram">
              <a:avLst>
                <a:gd name="adj" fmla="val 58526"/>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grpSp>
      <p:sp>
        <p:nvSpPr>
          <p:cNvPr id="20" name="矩形 3"/>
          <p:cNvSpPr>
            <a:spLocks noChangeArrowheads="1"/>
          </p:cNvSpPr>
          <p:nvPr/>
        </p:nvSpPr>
        <p:spPr bwMode="auto">
          <a:xfrm>
            <a:off x="10963910" y="1062990"/>
            <a:ext cx="825500" cy="2110105"/>
          </a:xfrm>
          <a:prstGeom prst="rect">
            <a:avLst/>
          </a:prstGeom>
          <a:solidFill>
            <a:srgbClr val="BADE7E">
              <a:alpha val="76862"/>
            </a:srgbClr>
          </a:solidFill>
          <a:ln>
            <a:noFill/>
          </a:ln>
        </p:spPr>
        <p:txBody>
          <a:bodyPr lIns="189833" tIns="113900" rIns="189833" bIns="113900" anchor="ctr"/>
          <a:lstStyle>
            <a:lvl1pPr>
              <a:spcBef>
                <a:spcPct val="20000"/>
              </a:spcBef>
              <a:buFont typeface="Arial" panose="020B0604020202020204" pitchFamily="34" charset="0"/>
              <a:buChar char="•"/>
              <a:defRPr sz="3200">
                <a:solidFill>
                  <a:schemeClr val="tx1"/>
                </a:solidFill>
                <a:latin typeface="Arial Narrow" panose="020B0606020202030204" pitchFamily="34" charset="0"/>
                <a:ea typeface="微软雅黑" panose="020B0503020204020204" charset="-122"/>
              </a:defRPr>
            </a:lvl1pPr>
            <a:lvl2pPr marL="742950" indent="-285750">
              <a:spcBef>
                <a:spcPct val="20000"/>
              </a:spcBef>
              <a:buFont typeface="Arial" panose="020B0604020202020204" pitchFamily="34" charset="0"/>
              <a:buChar char="–"/>
              <a:defRPr sz="2800">
                <a:solidFill>
                  <a:schemeClr val="tx1"/>
                </a:solidFill>
                <a:latin typeface="Arial Narrow" panose="020B0606020202030204" pitchFamily="34" charset="0"/>
                <a:ea typeface="微软雅黑" panose="020B0503020204020204" charset="-122"/>
              </a:defRPr>
            </a:lvl2pPr>
            <a:lvl3pPr marL="1143000" indent="-228600">
              <a:spcBef>
                <a:spcPct val="20000"/>
              </a:spcBef>
              <a:buFont typeface="Arial" panose="020B0604020202020204" pitchFamily="34" charset="0"/>
              <a:buChar char="•"/>
              <a:defRPr sz="2400">
                <a:solidFill>
                  <a:schemeClr val="tx1"/>
                </a:solidFill>
                <a:latin typeface="Arial Narrow" panose="020B0606020202030204" pitchFamily="34" charset="0"/>
                <a:ea typeface="微软雅黑" panose="020B0503020204020204" charset="-122"/>
              </a:defRPr>
            </a:lvl3pPr>
            <a:lvl4pPr marL="1600200" indent="-228600">
              <a:spcBef>
                <a:spcPct val="20000"/>
              </a:spcBef>
              <a:buFont typeface="Arial" panose="020B0604020202020204" pitchFamily="34" charset="0"/>
              <a:buChar char="–"/>
              <a:defRPr sz="2000">
                <a:solidFill>
                  <a:schemeClr val="tx1"/>
                </a:solidFill>
                <a:latin typeface="Arial Narrow" panose="020B0606020202030204" pitchFamily="34" charset="0"/>
                <a:ea typeface="微软雅黑" panose="020B0503020204020204" charset="-122"/>
              </a:defRPr>
            </a:lvl4pPr>
            <a:lvl5pPr marL="2057400" indent="-228600">
              <a:spcBef>
                <a:spcPct val="20000"/>
              </a:spcBef>
              <a:buFont typeface="Arial" panose="020B0604020202020204" pitchFamily="34" charset="0"/>
              <a:buChar char="»"/>
              <a:defRPr sz="2000">
                <a:solidFill>
                  <a:schemeClr val="tx1"/>
                </a:solidFill>
                <a:latin typeface="Arial Narrow" panose="020B0606020202030204" pitchFamily="34" charset="0"/>
                <a:ea typeface="微软雅黑" panose="020B050302020402020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charset="-122"/>
              </a:defRPr>
            </a:lvl9pPr>
          </a:lstStyle>
          <a:p>
            <a:pPr algn="just">
              <a:lnSpc>
                <a:spcPct val="150000"/>
              </a:lnSpc>
              <a:spcBef>
                <a:spcPts val="0"/>
              </a:spcBef>
              <a:spcAft>
                <a:spcPts val="0"/>
              </a:spcAft>
              <a:buNone/>
            </a:pPr>
            <a:endParaRPr lang="en-US" altLang="zh-CN" sz="1200" b="1" dirty="0">
              <a:solidFill>
                <a:schemeClr val="bg1"/>
              </a:solidFill>
              <a:latin typeface="思源黑体 Normal" panose="020B0400000000000000" pitchFamily="34" charset="-122"/>
              <a:ea typeface="思源黑体 Normal" panose="020B0400000000000000" pitchFamily="34" charset="-122"/>
              <a:cs typeface="+mn-ea"/>
              <a:sym typeface="+mn-lt"/>
            </a:endParaRPr>
          </a:p>
        </p:txBody>
      </p:sp>
      <p:sp>
        <p:nvSpPr>
          <p:cNvPr id="2" name="TextBox 25"/>
          <p:cNvSpPr txBox="1">
            <a:spLocks noChangeArrowheads="1"/>
          </p:cNvSpPr>
          <p:nvPr/>
        </p:nvSpPr>
        <p:spPr bwMode="auto">
          <a:xfrm>
            <a:off x="1579245" y="221615"/>
            <a:ext cx="2795905" cy="4756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sz="2500" b="1" dirty="0">
                <a:solidFill>
                  <a:srgbClr val="0C814C"/>
                </a:solidFill>
                <a:latin typeface="微软雅黑" panose="020B0503020204020204" charset="-122"/>
                <a:ea typeface="微软雅黑" panose="020B0503020204020204" charset="-122"/>
                <a:cs typeface="微软雅黑" panose="020B0503020204020204" charset="-122"/>
              </a:rPr>
              <a:t>土壤墒情监测系统</a:t>
            </a:r>
            <a:endParaRPr lang="zh-CN" altLang="en-US" sz="2500" b="1" dirty="0">
              <a:solidFill>
                <a:srgbClr val="0C814C"/>
              </a:solidFill>
              <a:latin typeface="微软雅黑" panose="020B0503020204020204" charset="-122"/>
              <a:ea typeface="微软雅黑" panose="020B0503020204020204" charset="-122"/>
              <a:cs typeface="微软雅黑" panose="020B0503020204020204" charset="-122"/>
            </a:endParaRPr>
          </a:p>
        </p:txBody>
      </p:sp>
      <p:sp>
        <p:nvSpPr>
          <p:cNvPr id="18" name="矩形 3"/>
          <p:cNvSpPr>
            <a:spLocks noChangeArrowheads="1"/>
          </p:cNvSpPr>
          <p:nvPr/>
        </p:nvSpPr>
        <p:spPr bwMode="auto">
          <a:xfrm>
            <a:off x="854710" y="5180330"/>
            <a:ext cx="4766945" cy="834390"/>
          </a:xfrm>
          <a:prstGeom prst="rect">
            <a:avLst/>
          </a:prstGeom>
          <a:solidFill>
            <a:srgbClr val="30681D">
              <a:alpha val="76862"/>
            </a:srgbClr>
          </a:solidFill>
          <a:ln>
            <a:noFill/>
          </a:ln>
        </p:spPr>
        <p:txBody>
          <a:bodyPr lIns="189833" tIns="113900" rIns="189833" bIns="113900" anchor="ctr"/>
          <a:lstStyle>
            <a:lvl1pPr>
              <a:spcBef>
                <a:spcPct val="20000"/>
              </a:spcBef>
              <a:buFont typeface="Arial" panose="020B0604020202020204" pitchFamily="34" charset="0"/>
              <a:buChar char="•"/>
              <a:defRPr sz="3200">
                <a:solidFill>
                  <a:schemeClr val="tx1"/>
                </a:solidFill>
                <a:latin typeface="Arial Narrow" panose="020B0606020202030204" pitchFamily="34" charset="0"/>
                <a:ea typeface="微软雅黑" panose="020B0503020204020204" charset="-122"/>
              </a:defRPr>
            </a:lvl1pPr>
            <a:lvl2pPr marL="742950" indent="-285750">
              <a:spcBef>
                <a:spcPct val="20000"/>
              </a:spcBef>
              <a:buFont typeface="Arial" panose="020B0604020202020204" pitchFamily="34" charset="0"/>
              <a:buChar char="–"/>
              <a:defRPr sz="2800">
                <a:solidFill>
                  <a:schemeClr val="tx1"/>
                </a:solidFill>
                <a:latin typeface="Arial Narrow" panose="020B0606020202030204" pitchFamily="34" charset="0"/>
                <a:ea typeface="微软雅黑" panose="020B0503020204020204" charset="-122"/>
              </a:defRPr>
            </a:lvl2pPr>
            <a:lvl3pPr marL="1143000" indent="-228600">
              <a:spcBef>
                <a:spcPct val="20000"/>
              </a:spcBef>
              <a:buFont typeface="Arial" panose="020B0604020202020204" pitchFamily="34" charset="0"/>
              <a:buChar char="•"/>
              <a:defRPr sz="2400">
                <a:solidFill>
                  <a:schemeClr val="tx1"/>
                </a:solidFill>
                <a:latin typeface="Arial Narrow" panose="020B0606020202030204" pitchFamily="34" charset="0"/>
                <a:ea typeface="微软雅黑" panose="020B0503020204020204" charset="-122"/>
              </a:defRPr>
            </a:lvl3pPr>
            <a:lvl4pPr marL="1600200" indent="-228600">
              <a:spcBef>
                <a:spcPct val="20000"/>
              </a:spcBef>
              <a:buFont typeface="Arial" panose="020B0604020202020204" pitchFamily="34" charset="0"/>
              <a:buChar char="–"/>
              <a:defRPr sz="2000">
                <a:solidFill>
                  <a:schemeClr val="tx1"/>
                </a:solidFill>
                <a:latin typeface="Arial Narrow" panose="020B0606020202030204" pitchFamily="34" charset="0"/>
                <a:ea typeface="微软雅黑" panose="020B0503020204020204" charset="-122"/>
              </a:defRPr>
            </a:lvl4pPr>
            <a:lvl5pPr marL="2057400" indent="-228600">
              <a:spcBef>
                <a:spcPct val="20000"/>
              </a:spcBef>
              <a:buFont typeface="Arial" panose="020B0604020202020204" pitchFamily="34" charset="0"/>
              <a:buChar char="»"/>
              <a:defRPr sz="2000">
                <a:solidFill>
                  <a:schemeClr val="tx1"/>
                </a:solidFill>
                <a:latin typeface="Arial Narrow" panose="020B0606020202030204" pitchFamily="34" charset="0"/>
                <a:ea typeface="微软雅黑" panose="020B050302020402020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charset="-122"/>
              </a:defRPr>
            </a:lvl9pPr>
          </a:lstStyle>
          <a:p>
            <a:pPr algn="just">
              <a:lnSpc>
                <a:spcPct val="160000"/>
              </a:lnSpc>
              <a:spcBef>
                <a:spcPts val="0"/>
              </a:spcBef>
              <a:buNone/>
            </a:pPr>
            <a:r>
              <a:rPr lang="en-US" altLang="zh-CN" sz="1200" dirty="0">
                <a:solidFill>
                  <a:schemeClr val="bg1"/>
                </a:solidFill>
                <a:latin typeface="微软雅黑" panose="020B0503020204020204" charset="-122"/>
                <a:cs typeface="微软雅黑" panose="020B0503020204020204" charset="-122"/>
                <a:sym typeface="+mn-lt"/>
              </a:rPr>
              <a:t>    </a:t>
            </a:r>
            <a:r>
              <a:rPr lang="zh-CN" altLang="en-US" sz="1200" dirty="0">
                <a:solidFill>
                  <a:schemeClr val="bg1"/>
                </a:solidFill>
                <a:latin typeface="微软雅黑" panose="020B0503020204020204" charset="-122"/>
                <a:cs typeface="微软雅黑" panose="020B0503020204020204" charset="-122"/>
                <a:sym typeface="+mn-lt"/>
              </a:rPr>
              <a:t>整体</a:t>
            </a:r>
            <a:r>
              <a:rPr lang="en-US" altLang="zh-CN" sz="1200" dirty="0">
                <a:solidFill>
                  <a:schemeClr val="bg1"/>
                </a:solidFill>
                <a:latin typeface="微软雅黑" panose="020B0503020204020204" charset="-122"/>
                <a:cs typeface="微软雅黑" panose="020B0503020204020204" charset="-122"/>
                <a:sym typeface="+mn-lt"/>
              </a:rPr>
              <a:t>/</a:t>
            </a:r>
            <a:r>
              <a:rPr lang="zh-CN" altLang="en-US" sz="1200" dirty="0">
                <a:solidFill>
                  <a:schemeClr val="bg1"/>
                </a:solidFill>
                <a:latin typeface="微软雅黑" panose="020B0503020204020204" charset="-122"/>
                <a:cs typeface="微软雅黑" panose="020B0503020204020204" charset="-122"/>
                <a:sym typeface="+mn-lt"/>
              </a:rPr>
              <a:t>单独查看园区下墒情设备的实时数据，一目了然；查询历史数据和曲线，支持导出Excel和PDF两种格式的数据文件</a:t>
            </a:r>
            <a:endParaRPr lang="zh-CN" altLang="en-US" sz="1200" dirty="0">
              <a:solidFill>
                <a:schemeClr val="bg1"/>
              </a:solidFill>
              <a:latin typeface="微软雅黑" panose="020B0503020204020204" charset="-122"/>
              <a:cs typeface="微软雅黑" panose="020B0503020204020204" charset="-122"/>
              <a:sym typeface="+mn-lt"/>
            </a:endParaRPr>
          </a:p>
        </p:txBody>
      </p:sp>
      <p:sp>
        <p:nvSpPr>
          <p:cNvPr id="40" name="矩形 39"/>
          <p:cNvSpPr/>
          <p:nvPr/>
        </p:nvSpPr>
        <p:spPr>
          <a:xfrm>
            <a:off x="4537075" y="303530"/>
            <a:ext cx="2501265" cy="311150"/>
          </a:xfrm>
          <a:prstGeom prst="rect">
            <a:avLst/>
          </a:prstGeom>
        </p:spPr>
        <p:txBody>
          <a:bodyPr wrap="square">
            <a:spAutoFit/>
          </a:bodyPr>
          <a:lstStyle/>
          <a:p>
            <a:pPr algn="dist" fontAlgn="auto">
              <a:lnSpc>
                <a:spcPct val="130000"/>
              </a:lnSpc>
            </a:pPr>
            <a:r>
              <a:rPr lang="en-US" sz="1100" dirty="0">
                <a:solidFill>
                  <a:srgbClr val="333F50"/>
                </a:solidFill>
                <a:latin typeface="微软雅黑" panose="020B0503020204020204" charset="-122"/>
                <a:ea typeface="微软雅黑" panose="020B0503020204020204" charset="-122"/>
                <a:cs typeface="Arial" panose="020B0604020202020204" pitchFamily="34" charset="0"/>
                <a:sym typeface="+mn-ea"/>
              </a:rPr>
              <a:t>SOIL TESTING MONITORING </a:t>
            </a:r>
            <a:endParaRPr lang="en-US" sz="1100" dirty="0">
              <a:solidFill>
                <a:srgbClr val="333F50"/>
              </a:solidFill>
              <a:latin typeface="微软雅黑" panose="020B0503020204020204" charset="-122"/>
              <a:ea typeface="微软雅黑" panose="020B0503020204020204" charset="-122"/>
              <a:cs typeface="Arial" panose="020B0604020202020204" pitchFamily="34" charset="0"/>
              <a:sym typeface="+mn-ea"/>
            </a:endParaRPr>
          </a:p>
        </p:txBody>
      </p:sp>
      <p:pic>
        <p:nvPicPr>
          <p:cNvPr id="13" name="图片 12" descr="😊【墒情监测】—【实时数据】_多个设备"/>
          <p:cNvPicPr>
            <a:picLocks noChangeAspect="1"/>
          </p:cNvPicPr>
          <p:nvPr/>
        </p:nvPicPr>
        <p:blipFill>
          <a:blip r:embed="rId2" cstate="print"/>
          <a:stretch>
            <a:fillRect/>
          </a:stretch>
        </p:blipFill>
        <p:spPr>
          <a:xfrm>
            <a:off x="6868160" y="3510915"/>
            <a:ext cx="4997450" cy="2524760"/>
          </a:xfrm>
          <a:prstGeom prst="rect">
            <a:avLst/>
          </a:prstGeom>
        </p:spPr>
      </p:pic>
      <p:sp>
        <p:nvSpPr>
          <p:cNvPr id="27" name="矩形 26"/>
          <p:cNvSpPr/>
          <p:nvPr/>
        </p:nvSpPr>
        <p:spPr>
          <a:xfrm>
            <a:off x="0" y="6506210"/>
            <a:ext cx="7858760" cy="76200"/>
          </a:xfrm>
          <a:prstGeom prst="rect">
            <a:avLst/>
          </a:prstGeom>
          <a:solidFill>
            <a:srgbClr val="4BB6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2400" dirty="0">
              <a:solidFill>
                <a:schemeClr val="bg1"/>
              </a:solidFill>
              <a:effectLst>
                <a:outerShdw blurRad="38100" dist="38100" dir="2700000" algn="tl">
                  <a:srgbClr val="000000">
                    <a:alpha val="43137"/>
                  </a:srgbClr>
                </a:outerShdw>
              </a:effectLst>
              <a:latin typeface="仓耳玄三M W05" panose="02020400000000000000" pitchFamily="18" charset="-122"/>
              <a:ea typeface="仓耳玄三M W05" panose="02020400000000000000" pitchFamily="18" charset="-122"/>
            </a:endParaRPr>
          </a:p>
        </p:txBody>
      </p:sp>
      <p:grpSp>
        <p:nvGrpSpPr>
          <p:cNvPr id="29" name="组合 28"/>
          <p:cNvGrpSpPr/>
          <p:nvPr/>
        </p:nvGrpSpPr>
        <p:grpSpPr>
          <a:xfrm>
            <a:off x="11327130" y="6450965"/>
            <a:ext cx="735330" cy="189230"/>
            <a:chOff x="6849035" y="1775011"/>
            <a:chExt cx="1255059" cy="322730"/>
          </a:xfrm>
        </p:grpSpPr>
        <p:sp>
          <p:nvSpPr>
            <p:cNvPr id="31" name="矩形 30"/>
            <p:cNvSpPr/>
            <p:nvPr/>
          </p:nvSpPr>
          <p:spPr>
            <a:xfrm>
              <a:off x="6849035" y="1775011"/>
              <a:ext cx="322730" cy="322730"/>
            </a:xfrm>
            <a:prstGeom prst="rect">
              <a:avLst/>
            </a:prstGeom>
            <a:solidFill>
              <a:srgbClr val="4BB6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b="1"/>
            </a:p>
          </p:txBody>
        </p:sp>
        <p:sp>
          <p:nvSpPr>
            <p:cNvPr id="32" name="矩形 31"/>
            <p:cNvSpPr/>
            <p:nvPr/>
          </p:nvSpPr>
          <p:spPr>
            <a:xfrm>
              <a:off x="7315199" y="1775011"/>
              <a:ext cx="322730" cy="322730"/>
            </a:xfrm>
            <a:prstGeom prst="rect">
              <a:avLst/>
            </a:prstGeom>
            <a:solidFill>
              <a:srgbClr val="3E99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b="1"/>
            </a:p>
          </p:txBody>
        </p:sp>
        <p:sp>
          <p:nvSpPr>
            <p:cNvPr id="33" name="矩形 32"/>
            <p:cNvSpPr/>
            <p:nvPr/>
          </p:nvSpPr>
          <p:spPr>
            <a:xfrm>
              <a:off x="7781364" y="1775011"/>
              <a:ext cx="322730" cy="322730"/>
            </a:xfrm>
            <a:prstGeom prst="rect">
              <a:avLst/>
            </a:prstGeom>
            <a:solidFill>
              <a:srgbClr val="0C80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b="1"/>
            </a:p>
          </p:txBody>
        </p:sp>
      </p:grpSp>
      <p:sp>
        <p:nvSpPr>
          <p:cNvPr id="34" name="PA-矩形 76"/>
          <p:cNvSpPr/>
          <p:nvPr>
            <p:custDataLst>
              <p:tags r:id="rId3"/>
            </p:custDataLst>
          </p:nvPr>
        </p:nvSpPr>
        <p:spPr>
          <a:xfrm>
            <a:off x="8143875" y="6490970"/>
            <a:ext cx="2967355" cy="86995"/>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dirty="0">
              <a:latin typeface="仓耳玄三M W05" panose="02020400000000000000" pitchFamily="18" charset="-122"/>
              <a:ea typeface="仓耳玄三M W05" panose="02020400000000000000" pitchFamily="18" charset="-122"/>
            </a:endParaRPr>
          </a:p>
        </p:txBody>
      </p:sp>
      <p:sp>
        <p:nvSpPr>
          <p:cNvPr id="35" name="TextBox 55"/>
          <p:cNvSpPr txBox="1"/>
          <p:nvPr/>
        </p:nvSpPr>
        <p:spPr>
          <a:xfrm>
            <a:off x="8330565" y="6353175"/>
            <a:ext cx="2593975" cy="328295"/>
          </a:xfrm>
          <a:prstGeom prst="rect">
            <a:avLst/>
          </a:prstGeom>
          <a:noFill/>
        </p:spPr>
        <p:txBody>
          <a:bodyPr wrap="square" lIns="68571" tIns="34285" rIns="68571" bIns="34285" rtlCol="0">
            <a:spAutoFit/>
          </a:bodyPr>
          <a:p>
            <a:pPr algn="dist"/>
            <a:r>
              <a:rPr lang="zh-CN" altLang="en-US" sz="1700"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sym typeface="+mn-lt"/>
              </a:rPr>
              <a:t>科技赋能  精准高</a:t>
            </a:r>
            <a:r>
              <a:rPr lang="zh-CN" altLang="en-US" sz="1700" dirty="0" smtClean="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sym typeface="+mn-lt"/>
              </a:rPr>
              <a:t>效</a:t>
            </a:r>
            <a:endParaRPr lang="zh-CN" altLang="en-US" sz="1700"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sym typeface="+mn-lt"/>
            </a:endParaRPr>
          </a:p>
        </p:txBody>
      </p:sp>
    </p:spTree>
    <p:custDataLst>
      <p:tags r:id="rId4"/>
    </p:custDataLst>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任意形状 6"/>
          <p:cNvSpPr/>
          <p:nvPr/>
        </p:nvSpPr>
        <p:spPr>
          <a:xfrm>
            <a:off x="1" y="362607"/>
            <a:ext cx="1387365" cy="220717"/>
          </a:xfrm>
          <a:custGeom>
            <a:avLst/>
            <a:gdLst>
              <a:gd name="connsiteX0" fmla="*/ 0 w 1387365"/>
              <a:gd name="connsiteY0" fmla="*/ 0 h 220717"/>
              <a:gd name="connsiteX1" fmla="*/ 1387365 w 1387365"/>
              <a:gd name="connsiteY1" fmla="*/ 0 h 220717"/>
              <a:gd name="connsiteX2" fmla="*/ 1258188 w 1387365"/>
              <a:gd name="connsiteY2" fmla="*/ 220717 h 220717"/>
              <a:gd name="connsiteX3" fmla="*/ 0 w 1387365"/>
              <a:gd name="connsiteY3" fmla="*/ 220717 h 220717"/>
            </a:gdLst>
            <a:ahLst/>
            <a:cxnLst>
              <a:cxn ang="0">
                <a:pos x="connsiteX0" y="connsiteY0"/>
              </a:cxn>
              <a:cxn ang="0">
                <a:pos x="connsiteX1" y="connsiteY1"/>
              </a:cxn>
              <a:cxn ang="0">
                <a:pos x="connsiteX2" y="connsiteY2"/>
              </a:cxn>
              <a:cxn ang="0">
                <a:pos x="connsiteX3" y="connsiteY3"/>
              </a:cxn>
            </a:cxnLst>
            <a:rect l="l" t="t" r="r" b="b"/>
            <a:pathLst>
              <a:path w="1387365" h="220717">
                <a:moveTo>
                  <a:pt x="0" y="0"/>
                </a:moveTo>
                <a:lnTo>
                  <a:pt x="1387365" y="0"/>
                </a:lnTo>
                <a:lnTo>
                  <a:pt x="1258188" y="220717"/>
                </a:lnTo>
                <a:lnTo>
                  <a:pt x="0" y="220717"/>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grpSp>
        <p:nvGrpSpPr>
          <p:cNvPr id="4" name="组 7"/>
          <p:cNvGrpSpPr/>
          <p:nvPr/>
        </p:nvGrpSpPr>
        <p:grpSpPr>
          <a:xfrm flipV="1">
            <a:off x="7858662" y="362607"/>
            <a:ext cx="4333338" cy="220717"/>
            <a:chOff x="7858662" y="362607"/>
            <a:chExt cx="4333338" cy="220717"/>
          </a:xfrm>
        </p:grpSpPr>
        <p:sp>
          <p:nvSpPr>
            <p:cNvPr id="5" name="任意形状 8"/>
            <p:cNvSpPr/>
            <p:nvPr/>
          </p:nvSpPr>
          <p:spPr>
            <a:xfrm flipV="1">
              <a:off x="11462744" y="362607"/>
              <a:ext cx="729256" cy="220717"/>
            </a:xfrm>
            <a:custGeom>
              <a:avLst/>
              <a:gdLst>
                <a:gd name="connsiteX0" fmla="*/ 0 w 729256"/>
                <a:gd name="connsiteY0" fmla="*/ 220717 h 220717"/>
                <a:gd name="connsiteX1" fmla="*/ 729256 w 729256"/>
                <a:gd name="connsiteY1" fmla="*/ 220717 h 220717"/>
                <a:gd name="connsiteX2" fmla="*/ 729256 w 729256"/>
                <a:gd name="connsiteY2" fmla="*/ 0 h 220717"/>
                <a:gd name="connsiteX3" fmla="*/ 129177 w 729256"/>
                <a:gd name="connsiteY3" fmla="*/ 0 h 220717"/>
              </a:gdLst>
              <a:ahLst/>
              <a:cxnLst>
                <a:cxn ang="0">
                  <a:pos x="connsiteX0" y="connsiteY0"/>
                </a:cxn>
                <a:cxn ang="0">
                  <a:pos x="connsiteX1" y="connsiteY1"/>
                </a:cxn>
                <a:cxn ang="0">
                  <a:pos x="connsiteX2" y="connsiteY2"/>
                </a:cxn>
                <a:cxn ang="0">
                  <a:pos x="connsiteX3" y="connsiteY3"/>
                </a:cxn>
              </a:cxnLst>
              <a:rect l="l" t="t" r="r" b="b"/>
              <a:pathLst>
                <a:path w="729256" h="220717">
                  <a:moveTo>
                    <a:pt x="0" y="220717"/>
                  </a:moveTo>
                  <a:lnTo>
                    <a:pt x="729256" y="220717"/>
                  </a:lnTo>
                  <a:lnTo>
                    <a:pt x="729256" y="0"/>
                  </a:lnTo>
                  <a:lnTo>
                    <a:pt x="129177" y="0"/>
                  </a:lnTo>
                  <a:close/>
                </a:path>
              </a:pathLst>
            </a:cu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4" name="平行四边形 13"/>
            <p:cNvSpPr/>
            <p:nvPr/>
          </p:nvSpPr>
          <p:spPr>
            <a:xfrm flipV="1">
              <a:off x="7858662" y="362607"/>
              <a:ext cx="3616043" cy="220717"/>
            </a:xfrm>
            <a:prstGeom prst="parallelogram">
              <a:avLst>
                <a:gd name="adj" fmla="val 58526"/>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grpSp>
      <p:pic>
        <p:nvPicPr>
          <p:cNvPr id="23" name="图片 22" descr="lora无线灌溉3、"/>
          <p:cNvPicPr>
            <a:picLocks noChangeAspect="1"/>
          </p:cNvPicPr>
          <p:nvPr/>
        </p:nvPicPr>
        <p:blipFill>
          <a:blip r:embed="rId1" cstate="print"/>
          <a:stretch>
            <a:fillRect/>
          </a:stretch>
        </p:blipFill>
        <p:spPr>
          <a:xfrm>
            <a:off x="3938905" y="827405"/>
            <a:ext cx="8455025" cy="5549265"/>
          </a:xfrm>
          <a:prstGeom prst="rect">
            <a:avLst/>
          </a:prstGeom>
        </p:spPr>
      </p:pic>
      <p:sp>
        <p:nvSpPr>
          <p:cNvPr id="24" name="TextBox 25"/>
          <p:cNvSpPr txBox="1">
            <a:spLocks noChangeArrowheads="1"/>
          </p:cNvSpPr>
          <p:nvPr/>
        </p:nvSpPr>
        <p:spPr bwMode="auto">
          <a:xfrm>
            <a:off x="656590" y="1272540"/>
            <a:ext cx="3334385" cy="4756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zh-CN" altLang="en-US" sz="2500" b="1" dirty="0">
                <a:solidFill>
                  <a:srgbClr val="434343"/>
                </a:solidFill>
                <a:latin typeface="微软雅黑" panose="020B0503020204020204" charset="-122"/>
                <a:ea typeface="微软雅黑" panose="020B0503020204020204" charset="-122"/>
                <a:cs typeface="微软雅黑" panose="020B0503020204020204" charset="-122"/>
              </a:rPr>
              <a:t>智能控制</a:t>
            </a:r>
            <a:r>
              <a:rPr lang="en-US" altLang="zh-CN" sz="2500" b="1" dirty="0">
                <a:solidFill>
                  <a:srgbClr val="434343"/>
                </a:solidFill>
                <a:latin typeface="微软雅黑" panose="020B0503020204020204" charset="-122"/>
                <a:ea typeface="微软雅黑" panose="020B0503020204020204" charset="-122"/>
                <a:cs typeface="微软雅黑" panose="020B0503020204020204" charset="-122"/>
              </a:rPr>
              <a:t> </a:t>
            </a:r>
            <a:r>
              <a:rPr lang="zh-CN" altLang="en-US" sz="2500" b="1" dirty="0">
                <a:solidFill>
                  <a:srgbClr val="434343"/>
                </a:solidFill>
                <a:latin typeface="微软雅黑" panose="020B0503020204020204" charset="-122"/>
                <a:ea typeface="微软雅黑" panose="020B0503020204020204" charset="-122"/>
                <a:cs typeface="微软雅黑" panose="020B0503020204020204" charset="-122"/>
              </a:rPr>
              <a:t>高效节水</a:t>
            </a:r>
            <a:endParaRPr lang="zh-CN" altLang="en-US" sz="2500" b="1" dirty="0">
              <a:solidFill>
                <a:srgbClr val="434343"/>
              </a:solidFill>
              <a:latin typeface="微软雅黑" panose="020B0503020204020204" charset="-122"/>
              <a:ea typeface="微软雅黑" panose="020B0503020204020204" charset="-122"/>
              <a:cs typeface="微软雅黑" panose="020B0503020204020204" charset="-122"/>
            </a:endParaRPr>
          </a:p>
        </p:txBody>
      </p:sp>
      <p:sp>
        <p:nvSpPr>
          <p:cNvPr id="25" name="TextBox 25"/>
          <p:cNvSpPr txBox="1">
            <a:spLocks noChangeArrowheads="1"/>
          </p:cNvSpPr>
          <p:nvPr/>
        </p:nvSpPr>
        <p:spPr bwMode="auto">
          <a:xfrm>
            <a:off x="656590" y="2525395"/>
            <a:ext cx="4607560" cy="4756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zh-CN" altLang="en-US" sz="2500" b="1" dirty="0">
                <a:solidFill>
                  <a:srgbClr val="434343"/>
                </a:solidFill>
                <a:latin typeface="微软雅黑" panose="020B0503020204020204" charset="-122"/>
                <a:ea typeface="微软雅黑" panose="020B0503020204020204" charset="-122"/>
                <a:cs typeface="微软雅黑" panose="020B0503020204020204" charset="-122"/>
              </a:rPr>
              <a:t>无线组网</a:t>
            </a:r>
            <a:r>
              <a:rPr lang="en-US" altLang="zh-CN" sz="2500" b="1" dirty="0">
                <a:solidFill>
                  <a:srgbClr val="434343"/>
                </a:solidFill>
                <a:latin typeface="微软雅黑" panose="020B0503020204020204" charset="-122"/>
                <a:ea typeface="微软雅黑" panose="020B0503020204020204" charset="-122"/>
                <a:cs typeface="微软雅黑" panose="020B0503020204020204" charset="-122"/>
              </a:rPr>
              <a:t> </a:t>
            </a:r>
            <a:r>
              <a:rPr lang="zh-CN" altLang="en-US" sz="2500" b="1" dirty="0">
                <a:solidFill>
                  <a:srgbClr val="434343"/>
                </a:solidFill>
                <a:latin typeface="微软雅黑" panose="020B0503020204020204" charset="-122"/>
                <a:ea typeface="微软雅黑" panose="020B0503020204020204" charset="-122"/>
                <a:cs typeface="微软雅黑" panose="020B0503020204020204" charset="-122"/>
              </a:rPr>
              <a:t>远程自动控制</a:t>
            </a:r>
            <a:endParaRPr lang="zh-CN" altLang="en-US" sz="2500" b="1" dirty="0">
              <a:solidFill>
                <a:srgbClr val="434343"/>
              </a:solidFill>
              <a:latin typeface="微软雅黑" panose="020B0503020204020204" charset="-122"/>
              <a:ea typeface="微软雅黑" panose="020B0503020204020204" charset="-122"/>
              <a:cs typeface="微软雅黑" panose="020B0503020204020204" charset="-122"/>
            </a:endParaRPr>
          </a:p>
        </p:txBody>
      </p:sp>
      <p:sp>
        <p:nvSpPr>
          <p:cNvPr id="26" name="TextBox 25"/>
          <p:cNvSpPr txBox="1">
            <a:spLocks noChangeArrowheads="1"/>
          </p:cNvSpPr>
          <p:nvPr/>
        </p:nvSpPr>
        <p:spPr bwMode="auto">
          <a:xfrm>
            <a:off x="685800" y="1859280"/>
            <a:ext cx="3334385" cy="3371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zh-CN" altLang="en-US" sz="1600"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rPr>
              <a:t>节水可达</a:t>
            </a:r>
            <a:r>
              <a:rPr lang="en-US" altLang="zh-CN" sz="1600"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rPr>
              <a:t>16%~30%</a:t>
            </a:r>
            <a:endParaRPr lang="en-US" altLang="zh-CN" sz="1600"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endParaRPr>
          </a:p>
        </p:txBody>
      </p:sp>
      <p:sp>
        <p:nvSpPr>
          <p:cNvPr id="27" name="TextBox 25"/>
          <p:cNvSpPr txBox="1">
            <a:spLocks noChangeArrowheads="1"/>
          </p:cNvSpPr>
          <p:nvPr/>
        </p:nvSpPr>
        <p:spPr bwMode="auto">
          <a:xfrm>
            <a:off x="685800" y="3112135"/>
            <a:ext cx="3334385" cy="3371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zh-CN" altLang="en-US" sz="1600"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rPr>
              <a:t>节省人力成本</a:t>
            </a:r>
            <a:r>
              <a:rPr lang="en-US" altLang="zh-CN" sz="1600"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rPr>
              <a:t>50%</a:t>
            </a:r>
            <a:r>
              <a:rPr lang="zh-CN" altLang="en-US" sz="1600"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rPr>
              <a:t>以上</a:t>
            </a:r>
            <a:endParaRPr lang="zh-CN" altLang="en-US" sz="1600"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endParaRPr>
          </a:p>
        </p:txBody>
      </p:sp>
      <p:grpSp>
        <p:nvGrpSpPr>
          <p:cNvPr id="15" name="组合 14"/>
          <p:cNvGrpSpPr>
            <a:grpSpLocks noChangeAspect="1"/>
          </p:cNvGrpSpPr>
          <p:nvPr/>
        </p:nvGrpSpPr>
        <p:grpSpPr>
          <a:xfrm>
            <a:off x="723265" y="3931920"/>
            <a:ext cx="3337054" cy="1881505"/>
            <a:chOff x="3965" y="9002"/>
            <a:chExt cx="17901" cy="10800"/>
          </a:xfrm>
        </p:grpSpPr>
        <p:grpSp>
          <p:nvGrpSpPr>
            <p:cNvPr id="13" name="组合 12"/>
            <p:cNvGrpSpPr>
              <a:grpSpLocks noChangeAspect="1"/>
            </p:cNvGrpSpPr>
            <p:nvPr/>
          </p:nvGrpSpPr>
          <p:grpSpPr>
            <a:xfrm>
              <a:off x="3965" y="9002"/>
              <a:ext cx="17901" cy="10800"/>
              <a:chOff x="3965" y="9002"/>
              <a:chExt cx="17901" cy="10800"/>
            </a:xfrm>
          </p:grpSpPr>
          <p:pic>
            <p:nvPicPr>
              <p:cNvPr id="36" name="图片 35" descr="lora阀门"/>
              <p:cNvPicPr>
                <a:picLocks noChangeAspect="1"/>
              </p:cNvPicPr>
              <p:nvPr/>
            </p:nvPicPr>
            <p:blipFill>
              <a:blip r:embed="rId2" cstate="print"/>
              <a:srcRect r="18503"/>
              <a:stretch>
                <a:fillRect/>
              </a:stretch>
            </p:blipFill>
            <p:spPr>
              <a:xfrm>
                <a:off x="3965" y="9002"/>
                <a:ext cx="6601" cy="10800"/>
              </a:xfrm>
              <a:prstGeom prst="rect">
                <a:avLst/>
              </a:prstGeom>
            </p:spPr>
          </p:pic>
          <p:pic>
            <p:nvPicPr>
              <p:cNvPr id="37" name="图片 36" descr="lora阀门控制器-ck01"/>
              <p:cNvPicPr>
                <a:picLocks noChangeAspect="1"/>
              </p:cNvPicPr>
              <p:nvPr/>
            </p:nvPicPr>
            <p:blipFill>
              <a:blip r:embed="rId3" cstate="print"/>
              <a:stretch>
                <a:fillRect/>
              </a:stretch>
            </p:blipFill>
            <p:spPr>
              <a:xfrm>
                <a:off x="17006" y="9002"/>
                <a:ext cx="4860" cy="10800"/>
              </a:xfrm>
              <a:prstGeom prst="rect">
                <a:avLst/>
              </a:prstGeom>
            </p:spPr>
          </p:pic>
        </p:grpSp>
        <p:pic>
          <p:nvPicPr>
            <p:cNvPr id="32" name="图片 31" descr="a7e0bf958e6e2b38b54ca1d7c6dd962"/>
            <p:cNvPicPr>
              <a:picLocks noChangeAspect="1"/>
            </p:cNvPicPr>
            <p:nvPr/>
          </p:nvPicPr>
          <p:blipFill>
            <a:blip r:embed="rId4" cstate="print"/>
            <a:stretch>
              <a:fillRect/>
            </a:stretch>
          </p:blipFill>
          <p:spPr>
            <a:xfrm>
              <a:off x="10768" y="9002"/>
              <a:ext cx="6075" cy="10800"/>
            </a:xfrm>
            <a:prstGeom prst="rect">
              <a:avLst/>
            </a:prstGeom>
          </p:spPr>
        </p:pic>
      </p:grpSp>
      <p:sp>
        <p:nvSpPr>
          <p:cNvPr id="22" name="TextBox 25"/>
          <p:cNvSpPr txBox="1">
            <a:spLocks noChangeArrowheads="1"/>
          </p:cNvSpPr>
          <p:nvPr/>
        </p:nvSpPr>
        <p:spPr bwMode="auto">
          <a:xfrm>
            <a:off x="1579245" y="219393"/>
            <a:ext cx="2359025" cy="4756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sz="2500" b="1" dirty="0">
                <a:solidFill>
                  <a:srgbClr val="0C814C"/>
                </a:solidFill>
                <a:latin typeface="微软雅黑" panose="020B0503020204020204" charset="-122"/>
                <a:ea typeface="微软雅黑" panose="020B0503020204020204" charset="-122"/>
                <a:cs typeface="微软雅黑" panose="020B0503020204020204" charset="-122"/>
              </a:rPr>
              <a:t>智能灌溉系统</a:t>
            </a:r>
            <a:r>
              <a:rPr lang="en-US" altLang="zh-CN" sz="2500" b="1" dirty="0">
                <a:solidFill>
                  <a:srgbClr val="0C814C"/>
                </a:solidFill>
                <a:latin typeface="微软雅黑" panose="020B0503020204020204" charset="-122"/>
                <a:ea typeface="微软雅黑" panose="020B0503020204020204" charset="-122"/>
                <a:cs typeface="微软雅黑" panose="020B0503020204020204" charset="-122"/>
              </a:rPr>
              <a:t> - </a:t>
            </a:r>
            <a:endParaRPr lang="zh-CN" altLang="en-US" sz="2000" b="1" dirty="0">
              <a:solidFill>
                <a:srgbClr val="0C814C"/>
              </a:solidFill>
              <a:latin typeface="微软雅黑" panose="020B0503020204020204" charset="-122"/>
              <a:ea typeface="微软雅黑" panose="020B0503020204020204" charset="-122"/>
              <a:cs typeface="微软雅黑" panose="020B0503020204020204" charset="-122"/>
            </a:endParaRPr>
          </a:p>
        </p:txBody>
      </p:sp>
      <p:sp>
        <p:nvSpPr>
          <p:cNvPr id="30" name="文本框 29"/>
          <p:cNvSpPr txBox="1"/>
          <p:nvPr/>
        </p:nvSpPr>
        <p:spPr>
          <a:xfrm>
            <a:off x="3824605" y="257810"/>
            <a:ext cx="1234440" cy="398780"/>
          </a:xfrm>
          <a:prstGeom prst="rect">
            <a:avLst/>
          </a:prstGeom>
          <a:noFill/>
        </p:spPr>
        <p:txBody>
          <a:bodyPr wrap="square" rtlCol="0" anchor="t">
            <a:spAutoFit/>
          </a:bodyPr>
          <a:lstStyle/>
          <a:p>
            <a:r>
              <a:rPr lang="zh-CN" altLang="en-US" sz="2000" b="1" dirty="0">
                <a:solidFill>
                  <a:srgbClr val="0C814C"/>
                </a:solidFill>
                <a:latin typeface="微软雅黑" panose="020B0503020204020204" charset="-122"/>
                <a:ea typeface="微软雅黑" panose="020B0503020204020204" charset="-122"/>
                <a:cs typeface="微软雅黑" panose="020B0503020204020204" charset="-122"/>
                <a:sym typeface="+mn-ea"/>
              </a:rPr>
              <a:t>无线灌溉</a:t>
            </a:r>
            <a:endParaRPr lang="zh-CN" altLang="en-US" sz="2000" b="1" dirty="0">
              <a:solidFill>
                <a:srgbClr val="0C814C"/>
              </a:solidFill>
              <a:latin typeface="微软雅黑" panose="020B0503020204020204" charset="-122"/>
              <a:ea typeface="微软雅黑" panose="020B0503020204020204" charset="-122"/>
              <a:cs typeface="微软雅黑" panose="020B0503020204020204" charset="-122"/>
              <a:sym typeface="+mn-ea"/>
            </a:endParaRPr>
          </a:p>
        </p:txBody>
      </p:sp>
      <p:sp>
        <p:nvSpPr>
          <p:cNvPr id="34" name="矩形 33"/>
          <p:cNvSpPr/>
          <p:nvPr/>
        </p:nvSpPr>
        <p:spPr>
          <a:xfrm>
            <a:off x="5097145" y="279718"/>
            <a:ext cx="2435225" cy="354965"/>
          </a:xfrm>
          <a:prstGeom prst="rect">
            <a:avLst/>
          </a:prstGeom>
        </p:spPr>
        <p:txBody>
          <a:bodyPr wrap="square">
            <a:noAutofit/>
          </a:bodyPr>
          <a:lstStyle/>
          <a:p>
            <a:pPr algn="dist" fontAlgn="auto">
              <a:lnSpc>
                <a:spcPct val="130000"/>
              </a:lnSpc>
            </a:pPr>
            <a:r>
              <a:rPr lang="en-US" sz="1100" dirty="0">
                <a:solidFill>
                  <a:srgbClr val="333F50"/>
                </a:solidFill>
                <a:latin typeface="微软雅黑" panose="020B0503020204020204" charset="-122"/>
                <a:ea typeface="微软雅黑" panose="020B0503020204020204" charset="-122"/>
                <a:cs typeface="Arial" panose="020B0604020202020204" pitchFamily="34" charset="0"/>
                <a:sym typeface="+mn-ea"/>
              </a:rPr>
              <a:t>INTELLIGENT IRRIGATION </a:t>
            </a:r>
            <a:endParaRPr lang="en-US" sz="1100" dirty="0">
              <a:solidFill>
                <a:srgbClr val="333F50"/>
              </a:solidFill>
              <a:latin typeface="微软雅黑" panose="020B0503020204020204" charset="-122"/>
              <a:ea typeface="微软雅黑" panose="020B0503020204020204" charset="-122"/>
              <a:cs typeface="Arial" panose="020B0604020202020204" pitchFamily="34" charset="0"/>
              <a:sym typeface="+mn-ea"/>
            </a:endParaRPr>
          </a:p>
        </p:txBody>
      </p:sp>
      <p:grpSp>
        <p:nvGrpSpPr>
          <p:cNvPr id="71" name="test出品 20"/>
          <p:cNvGrpSpPr/>
          <p:nvPr/>
        </p:nvGrpSpPr>
        <p:grpSpPr>
          <a:xfrm rot="1140000">
            <a:off x="4355897" y="1990488"/>
            <a:ext cx="876820" cy="876482"/>
            <a:chOff x="7423688" y="865987"/>
            <a:chExt cx="876820" cy="876482"/>
          </a:xfrm>
        </p:grpSpPr>
        <p:sp>
          <p:nvSpPr>
            <p:cNvPr id="72" name="淘宝网Chenying0907出品形标注 21"/>
            <p:cNvSpPr/>
            <p:nvPr/>
          </p:nvSpPr>
          <p:spPr>
            <a:xfrm rot="1346123">
              <a:off x="7423688" y="865987"/>
              <a:ext cx="876820" cy="876482"/>
            </a:xfrm>
            <a:prstGeom prst="wedgeEllipseCallout">
              <a:avLst/>
            </a:prstGeom>
            <a:solidFill>
              <a:srgbClr val="F9A30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srgbClr val="FF0000"/>
                </a:solidFill>
              </a:endParaRPr>
            </a:p>
          </p:txBody>
        </p:sp>
        <p:sp>
          <p:nvSpPr>
            <p:cNvPr id="73" name="淘宝网Chenying0907出品 22"/>
            <p:cNvSpPr/>
            <p:nvPr/>
          </p:nvSpPr>
          <p:spPr>
            <a:xfrm rot="20580000">
              <a:off x="7465610" y="992498"/>
              <a:ext cx="728345" cy="526415"/>
            </a:xfrm>
            <a:prstGeom prst="rect">
              <a:avLst/>
            </a:prstGeom>
          </p:spPr>
          <p:txBody>
            <a:bodyPr wrap="none">
              <a:noAutofit/>
            </a:bodyPr>
            <a:lstStyle/>
            <a:p>
              <a:pPr algn="ctr" fontAlgn="auto">
                <a:lnSpc>
                  <a:spcPts val="2000"/>
                </a:lnSpc>
              </a:pPr>
              <a:r>
                <a:rPr lang="zh-CN" altLang="en-US" sz="1500" b="1" dirty="0">
                  <a:solidFill>
                    <a:schemeClr val="bg1"/>
                  </a:solidFill>
                  <a:latin typeface="微软雅黑" panose="020B0503020204020204" charset="-122"/>
                  <a:ea typeface="微软雅黑" panose="020B0503020204020204" charset="-122"/>
                  <a:cs typeface="Arial" panose="020B0604020202020204" pitchFamily="34" charset="0"/>
                </a:rPr>
                <a:t>安装</a:t>
              </a:r>
              <a:endParaRPr lang="zh-CN" altLang="en-US" sz="1500" b="1" dirty="0">
                <a:solidFill>
                  <a:schemeClr val="bg1"/>
                </a:solidFill>
                <a:latin typeface="微软雅黑" panose="020B0503020204020204" charset="-122"/>
                <a:ea typeface="微软雅黑" panose="020B0503020204020204" charset="-122"/>
                <a:cs typeface="Arial" panose="020B0604020202020204" pitchFamily="34" charset="0"/>
              </a:endParaRPr>
            </a:p>
            <a:p>
              <a:pPr algn="ctr" fontAlgn="auto">
                <a:lnSpc>
                  <a:spcPts val="2000"/>
                </a:lnSpc>
              </a:pPr>
              <a:r>
                <a:rPr lang="zh-CN" altLang="en-US" sz="1500" b="1" dirty="0">
                  <a:solidFill>
                    <a:schemeClr val="bg1"/>
                  </a:solidFill>
                  <a:latin typeface="微软雅黑" panose="020B0503020204020204" charset="-122"/>
                  <a:ea typeface="微软雅黑" panose="020B0503020204020204" charset="-122"/>
                  <a:cs typeface="Arial" panose="020B0604020202020204" pitchFamily="34" charset="0"/>
                </a:rPr>
                <a:t>免布线</a:t>
              </a:r>
              <a:endParaRPr lang="zh-CN" altLang="en-US" sz="1500" b="1" dirty="0">
                <a:solidFill>
                  <a:schemeClr val="bg1"/>
                </a:solidFill>
                <a:latin typeface="微软雅黑" panose="020B0503020204020204" charset="-122"/>
                <a:ea typeface="微软雅黑" panose="020B0503020204020204" charset="-122"/>
                <a:cs typeface="Arial" panose="020B0604020202020204" pitchFamily="34" charset="0"/>
              </a:endParaRPr>
            </a:p>
          </p:txBody>
        </p:sp>
      </p:grpSp>
      <p:sp>
        <p:nvSpPr>
          <p:cNvPr id="8" name="矩形 7"/>
          <p:cNvSpPr/>
          <p:nvPr/>
        </p:nvSpPr>
        <p:spPr>
          <a:xfrm>
            <a:off x="0" y="6506210"/>
            <a:ext cx="7858760" cy="76200"/>
          </a:xfrm>
          <a:prstGeom prst="rect">
            <a:avLst/>
          </a:prstGeom>
          <a:solidFill>
            <a:srgbClr val="4BB6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2400" dirty="0">
              <a:solidFill>
                <a:schemeClr val="bg1"/>
              </a:solidFill>
              <a:effectLst>
                <a:outerShdw blurRad="38100" dist="38100" dir="2700000" algn="tl">
                  <a:srgbClr val="000000">
                    <a:alpha val="43137"/>
                  </a:srgbClr>
                </a:outerShdw>
              </a:effectLst>
              <a:latin typeface="仓耳玄三M W05" panose="02020400000000000000" pitchFamily="18" charset="-122"/>
              <a:ea typeface="仓耳玄三M W05" panose="02020400000000000000" pitchFamily="18" charset="-122"/>
            </a:endParaRPr>
          </a:p>
        </p:txBody>
      </p:sp>
      <p:grpSp>
        <p:nvGrpSpPr>
          <p:cNvPr id="29" name="组合 28"/>
          <p:cNvGrpSpPr/>
          <p:nvPr/>
        </p:nvGrpSpPr>
        <p:grpSpPr>
          <a:xfrm>
            <a:off x="11327130" y="6450965"/>
            <a:ext cx="735330" cy="189230"/>
            <a:chOff x="6849035" y="1775011"/>
            <a:chExt cx="1255059" cy="322730"/>
          </a:xfrm>
        </p:grpSpPr>
        <p:sp>
          <p:nvSpPr>
            <p:cNvPr id="31" name="矩形 30"/>
            <p:cNvSpPr/>
            <p:nvPr/>
          </p:nvSpPr>
          <p:spPr>
            <a:xfrm>
              <a:off x="6849035" y="1775011"/>
              <a:ext cx="322730" cy="322730"/>
            </a:xfrm>
            <a:prstGeom prst="rect">
              <a:avLst/>
            </a:prstGeom>
            <a:solidFill>
              <a:srgbClr val="4BB6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b="1"/>
            </a:p>
          </p:txBody>
        </p:sp>
        <p:sp>
          <p:nvSpPr>
            <p:cNvPr id="9" name="矩形 8"/>
            <p:cNvSpPr/>
            <p:nvPr/>
          </p:nvSpPr>
          <p:spPr>
            <a:xfrm>
              <a:off x="7315199" y="1775011"/>
              <a:ext cx="322730" cy="322730"/>
            </a:xfrm>
            <a:prstGeom prst="rect">
              <a:avLst/>
            </a:prstGeom>
            <a:solidFill>
              <a:srgbClr val="3E99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b="1"/>
            </a:p>
          </p:txBody>
        </p:sp>
        <p:sp>
          <p:nvSpPr>
            <p:cNvPr id="33" name="矩形 32"/>
            <p:cNvSpPr/>
            <p:nvPr/>
          </p:nvSpPr>
          <p:spPr>
            <a:xfrm>
              <a:off x="7781364" y="1775011"/>
              <a:ext cx="322730" cy="322730"/>
            </a:xfrm>
            <a:prstGeom prst="rect">
              <a:avLst/>
            </a:prstGeom>
            <a:solidFill>
              <a:srgbClr val="0C80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b="1"/>
            </a:p>
          </p:txBody>
        </p:sp>
      </p:grpSp>
      <p:sp>
        <p:nvSpPr>
          <p:cNvPr id="10" name="PA-矩形 76"/>
          <p:cNvSpPr/>
          <p:nvPr>
            <p:custDataLst>
              <p:tags r:id="rId5"/>
            </p:custDataLst>
          </p:nvPr>
        </p:nvSpPr>
        <p:spPr>
          <a:xfrm>
            <a:off x="8143875" y="6490970"/>
            <a:ext cx="2967355" cy="86995"/>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dirty="0">
              <a:latin typeface="仓耳玄三M W05" panose="02020400000000000000" pitchFamily="18" charset="-122"/>
              <a:ea typeface="仓耳玄三M W05" panose="02020400000000000000" pitchFamily="18" charset="-122"/>
            </a:endParaRPr>
          </a:p>
        </p:txBody>
      </p:sp>
      <p:sp>
        <p:nvSpPr>
          <p:cNvPr id="35" name="TextBox 55"/>
          <p:cNvSpPr txBox="1"/>
          <p:nvPr/>
        </p:nvSpPr>
        <p:spPr>
          <a:xfrm>
            <a:off x="8330565" y="6353175"/>
            <a:ext cx="2593975" cy="328295"/>
          </a:xfrm>
          <a:prstGeom prst="rect">
            <a:avLst/>
          </a:prstGeom>
          <a:noFill/>
        </p:spPr>
        <p:txBody>
          <a:bodyPr wrap="square" lIns="68571" tIns="34285" rIns="68571" bIns="34285" rtlCol="0">
            <a:spAutoFit/>
          </a:bodyPr>
          <a:p>
            <a:pPr algn="dist"/>
            <a:r>
              <a:rPr lang="zh-CN" altLang="en-US" sz="1700"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sym typeface="+mn-lt"/>
              </a:rPr>
              <a:t>科技赋能  精准高</a:t>
            </a:r>
            <a:r>
              <a:rPr lang="zh-CN" altLang="en-US" sz="1700" dirty="0" smtClean="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sym typeface="+mn-lt"/>
              </a:rPr>
              <a:t>效</a:t>
            </a:r>
            <a:endParaRPr lang="zh-CN" altLang="en-US" sz="1700"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sym typeface="+mn-lt"/>
            </a:endParaRPr>
          </a:p>
        </p:txBody>
      </p:sp>
    </p:spTree>
    <p:custDataLst>
      <p:tags r:id="rId6"/>
    </p:custDataLst>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400"/>
                                  </p:stCondLst>
                                  <p:childTnLst>
                                    <p:set>
                                      <p:cBhvr>
                                        <p:cTn id="6" dur="1" fill="hold">
                                          <p:stCondLst>
                                            <p:cond delay="0"/>
                                          </p:stCondLst>
                                        </p:cTn>
                                        <p:tgtEl>
                                          <p:spTgt spid="71"/>
                                        </p:tgtEl>
                                        <p:attrNameLst>
                                          <p:attrName>style.visibility</p:attrName>
                                        </p:attrNameLst>
                                      </p:cBhvr>
                                      <p:to>
                                        <p:strVal val="visible"/>
                                      </p:to>
                                    </p:set>
                                    <p:anim calcmode="lin" valueType="num">
                                      <p:cBhvr>
                                        <p:cTn id="7" dur="500" fill="hold"/>
                                        <p:tgtEl>
                                          <p:spTgt spid="71"/>
                                        </p:tgtEl>
                                        <p:attrNameLst>
                                          <p:attrName>ppt_w</p:attrName>
                                        </p:attrNameLst>
                                      </p:cBhvr>
                                      <p:tavLst>
                                        <p:tav tm="0">
                                          <p:val>
                                            <p:fltVal val="0"/>
                                          </p:val>
                                        </p:tav>
                                        <p:tav tm="100000">
                                          <p:val>
                                            <p:strVal val="#ppt_w"/>
                                          </p:val>
                                        </p:tav>
                                      </p:tavLst>
                                    </p:anim>
                                    <p:anim calcmode="lin" valueType="num">
                                      <p:cBhvr>
                                        <p:cTn id="8" dur="500" fill="hold"/>
                                        <p:tgtEl>
                                          <p:spTgt spid="71"/>
                                        </p:tgtEl>
                                        <p:attrNameLst>
                                          <p:attrName>ppt_h</p:attrName>
                                        </p:attrNameLst>
                                      </p:cBhvr>
                                      <p:tavLst>
                                        <p:tav tm="0">
                                          <p:val>
                                            <p:fltVal val="0"/>
                                          </p:val>
                                        </p:tav>
                                        <p:tav tm="100000">
                                          <p:val>
                                            <p:strVal val="#ppt_h"/>
                                          </p:val>
                                        </p:tav>
                                      </p:tavLst>
                                    </p:anim>
                                    <p:animEffect transition="in" filter="fade">
                                      <p:cBhvr>
                                        <p:cTn id="9" dur="500"/>
                                        <p:tgtEl>
                                          <p:spTgt spid="7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任意形状 6"/>
          <p:cNvSpPr/>
          <p:nvPr/>
        </p:nvSpPr>
        <p:spPr>
          <a:xfrm>
            <a:off x="1" y="362607"/>
            <a:ext cx="1387365" cy="220717"/>
          </a:xfrm>
          <a:custGeom>
            <a:avLst/>
            <a:gdLst>
              <a:gd name="connsiteX0" fmla="*/ 0 w 1387365"/>
              <a:gd name="connsiteY0" fmla="*/ 0 h 220717"/>
              <a:gd name="connsiteX1" fmla="*/ 1387365 w 1387365"/>
              <a:gd name="connsiteY1" fmla="*/ 0 h 220717"/>
              <a:gd name="connsiteX2" fmla="*/ 1258188 w 1387365"/>
              <a:gd name="connsiteY2" fmla="*/ 220717 h 220717"/>
              <a:gd name="connsiteX3" fmla="*/ 0 w 1387365"/>
              <a:gd name="connsiteY3" fmla="*/ 220717 h 220717"/>
            </a:gdLst>
            <a:ahLst/>
            <a:cxnLst>
              <a:cxn ang="0">
                <a:pos x="connsiteX0" y="connsiteY0"/>
              </a:cxn>
              <a:cxn ang="0">
                <a:pos x="connsiteX1" y="connsiteY1"/>
              </a:cxn>
              <a:cxn ang="0">
                <a:pos x="connsiteX2" y="connsiteY2"/>
              </a:cxn>
              <a:cxn ang="0">
                <a:pos x="connsiteX3" y="connsiteY3"/>
              </a:cxn>
            </a:cxnLst>
            <a:rect l="l" t="t" r="r" b="b"/>
            <a:pathLst>
              <a:path w="1387365" h="220717">
                <a:moveTo>
                  <a:pt x="0" y="0"/>
                </a:moveTo>
                <a:lnTo>
                  <a:pt x="1387365" y="0"/>
                </a:lnTo>
                <a:lnTo>
                  <a:pt x="1258188" y="220717"/>
                </a:lnTo>
                <a:lnTo>
                  <a:pt x="0" y="220717"/>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grpSp>
        <p:nvGrpSpPr>
          <p:cNvPr id="4" name="组 7"/>
          <p:cNvGrpSpPr/>
          <p:nvPr/>
        </p:nvGrpSpPr>
        <p:grpSpPr>
          <a:xfrm flipV="1">
            <a:off x="7858662" y="362607"/>
            <a:ext cx="4333338" cy="220717"/>
            <a:chOff x="7858662" y="362607"/>
            <a:chExt cx="4333338" cy="220717"/>
          </a:xfrm>
        </p:grpSpPr>
        <p:sp>
          <p:nvSpPr>
            <p:cNvPr id="5" name="任意形状 8"/>
            <p:cNvSpPr/>
            <p:nvPr/>
          </p:nvSpPr>
          <p:spPr>
            <a:xfrm flipV="1">
              <a:off x="11462744" y="362607"/>
              <a:ext cx="729256" cy="220717"/>
            </a:xfrm>
            <a:custGeom>
              <a:avLst/>
              <a:gdLst>
                <a:gd name="connsiteX0" fmla="*/ 0 w 729256"/>
                <a:gd name="connsiteY0" fmla="*/ 220717 h 220717"/>
                <a:gd name="connsiteX1" fmla="*/ 729256 w 729256"/>
                <a:gd name="connsiteY1" fmla="*/ 220717 h 220717"/>
                <a:gd name="connsiteX2" fmla="*/ 729256 w 729256"/>
                <a:gd name="connsiteY2" fmla="*/ 0 h 220717"/>
                <a:gd name="connsiteX3" fmla="*/ 129177 w 729256"/>
                <a:gd name="connsiteY3" fmla="*/ 0 h 220717"/>
              </a:gdLst>
              <a:ahLst/>
              <a:cxnLst>
                <a:cxn ang="0">
                  <a:pos x="connsiteX0" y="connsiteY0"/>
                </a:cxn>
                <a:cxn ang="0">
                  <a:pos x="connsiteX1" y="connsiteY1"/>
                </a:cxn>
                <a:cxn ang="0">
                  <a:pos x="connsiteX2" y="connsiteY2"/>
                </a:cxn>
                <a:cxn ang="0">
                  <a:pos x="connsiteX3" y="connsiteY3"/>
                </a:cxn>
              </a:cxnLst>
              <a:rect l="l" t="t" r="r" b="b"/>
              <a:pathLst>
                <a:path w="729256" h="220717">
                  <a:moveTo>
                    <a:pt x="0" y="220717"/>
                  </a:moveTo>
                  <a:lnTo>
                    <a:pt x="729256" y="220717"/>
                  </a:lnTo>
                  <a:lnTo>
                    <a:pt x="729256" y="0"/>
                  </a:lnTo>
                  <a:lnTo>
                    <a:pt x="129177" y="0"/>
                  </a:lnTo>
                  <a:close/>
                </a:path>
              </a:pathLst>
            </a:cu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4" name="平行四边形 13"/>
            <p:cNvSpPr/>
            <p:nvPr/>
          </p:nvSpPr>
          <p:spPr>
            <a:xfrm flipV="1">
              <a:off x="7858662" y="362607"/>
              <a:ext cx="3616043" cy="220717"/>
            </a:xfrm>
            <a:prstGeom prst="parallelogram">
              <a:avLst>
                <a:gd name="adj" fmla="val 58526"/>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grpSp>
      <p:grpSp>
        <p:nvGrpSpPr>
          <p:cNvPr id="19" name="组合 18"/>
          <p:cNvGrpSpPr/>
          <p:nvPr/>
        </p:nvGrpSpPr>
        <p:grpSpPr>
          <a:xfrm>
            <a:off x="3810635" y="984885"/>
            <a:ext cx="8062595" cy="5024755"/>
            <a:chOff x="1156" y="1670"/>
            <a:chExt cx="12697" cy="7913"/>
          </a:xfrm>
        </p:grpSpPr>
        <p:pic>
          <p:nvPicPr>
            <p:cNvPr id="2" name="图片 1" descr="【户外灌溉图片】"/>
            <p:cNvPicPr>
              <a:picLocks noChangeAspect="1"/>
            </p:cNvPicPr>
            <p:nvPr/>
          </p:nvPicPr>
          <p:blipFill>
            <a:blip r:embed="rId1" cstate="print"/>
            <a:srcRect t="17737"/>
            <a:stretch>
              <a:fillRect/>
            </a:stretch>
          </p:blipFill>
          <p:spPr>
            <a:xfrm>
              <a:off x="1156" y="2913"/>
              <a:ext cx="12697" cy="6670"/>
            </a:xfrm>
            <a:prstGeom prst="rect">
              <a:avLst/>
            </a:prstGeom>
          </p:spPr>
        </p:pic>
        <p:pic>
          <p:nvPicPr>
            <p:cNvPr id="17" name="图片 16" descr="【户外灌溉图片】"/>
            <p:cNvPicPr>
              <a:picLocks noChangeAspect="1"/>
            </p:cNvPicPr>
            <p:nvPr/>
          </p:nvPicPr>
          <p:blipFill>
            <a:blip r:embed="rId2" cstate="print"/>
            <a:srcRect l="29042" b="77631"/>
            <a:stretch>
              <a:fillRect/>
            </a:stretch>
          </p:blipFill>
          <p:spPr>
            <a:xfrm>
              <a:off x="5594" y="1670"/>
              <a:ext cx="8109" cy="1438"/>
            </a:xfrm>
            <a:prstGeom prst="rect">
              <a:avLst/>
            </a:prstGeom>
          </p:spPr>
        </p:pic>
      </p:grpSp>
      <p:sp>
        <p:nvSpPr>
          <p:cNvPr id="24" name="TextBox 25"/>
          <p:cNvSpPr txBox="1">
            <a:spLocks noChangeArrowheads="1"/>
          </p:cNvSpPr>
          <p:nvPr/>
        </p:nvSpPr>
        <p:spPr bwMode="auto">
          <a:xfrm>
            <a:off x="345440" y="1167765"/>
            <a:ext cx="3334385" cy="3987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zh-CN" altLang="en-US" sz="2000" b="1" dirty="0">
                <a:solidFill>
                  <a:srgbClr val="434343"/>
                </a:solidFill>
                <a:latin typeface="微软雅黑" panose="020B0503020204020204" charset="-122"/>
                <a:ea typeface="微软雅黑" panose="020B0503020204020204" charset="-122"/>
                <a:cs typeface="微软雅黑" panose="020B0503020204020204" charset="-122"/>
              </a:rPr>
              <a:t>比例施肥</a:t>
            </a:r>
            <a:r>
              <a:rPr lang="en-US" altLang="zh-CN" sz="2000" b="1" dirty="0">
                <a:solidFill>
                  <a:srgbClr val="434343"/>
                </a:solidFill>
                <a:latin typeface="微软雅黑" panose="020B0503020204020204" charset="-122"/>
                <a:ea typeface="微软雅黑" panose="020B0503020204020204" charset="-122"/>
                <a:cs typeface="微软雅黑" panose="020B0503020204020204" charset="-122"/>
              </a:rPr>
              <a:t> </a:t>
            </a:r>
            <a:r>
              <a:rPr lang="zh-CN" altLang="en-US" sz="2000" b="1" dirty="0">
                <a:solidFill>
                  <a:srgbClr val="434343"/>
                </a:solidFill>
                <a:latin typeface="微软雅黑" panose="020B0503020204020204" charset="-122"/>
                <a:ea typeface="微软雅黑" panose="020B0503020204020204" charset="-122"/>
                <a:cs typeface="微软雅黑" panose="020B0503020204020204" charset="-122"/>
              </a:rPr>
              <a:t>节水节肥</a:t>
            </a:r>
            <a:endParaRPr lang="zh-CN" altLang="en-US" sz="2000" b="1" dirty="0">
              <a:solidFill>
                <a:srgbClr val="434343"/>
              </a:solidFill>
              <a:latin typeface="微软雅黑" panose="020B0503020204020204" charset="-122"/>
              <a:ea typeface="微软雅黑" panose="020B0503020204020204" charset="-122"/>
              <a:cs typeface="微软雅黑" panose="020B0503020204020204" charset="-122"/>
            </a:endParaRPr>
          </a:p>
        </p:txBody>
      </p:sp>
      <p:sp>
        <p:nvSpPr>
          <p:cNvPr id="26" name="TextBox 25"/>
          <p:cNvSpPr txBox="1">
            <a:spLocks noChangeArrowheads="1"/>
          </p:cNvSpPr>
          <p:nvPr/>
        </p:nvSpPr>
        <p:spPr bwMode="auto">
          <a:xfrm>
            <a:off x="345440" y="1666240"/>
            <a:ext cx="3334385" cy="2755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zh-CN" altLang="en-US" sz="1200" dirty="0">
                <a:solidFill>
                  <a:schemeClr val="tx1">
                    <a:lumMod val="75000"/>
                    <a:lumOff val="25000"/>
                  </a:schemeClr>
                </a:solidFill>
                <a:latin typeface="等线" panose="02010600030101010101" charset="-122"/>
                <a:ea typeface="等线" panose="02010600030101010101" charset="-122"/>
                <a:cs typeface="微软雅黑 Light" panose="020B0502040204020203" charset="-122"/>
              </a:rPr>
              <a:t>提高水肥管理效率，节约用水、高效施肥</a:t>
            </a:r>
            <a:endParaRPr lang="zh-CN" altLang="en-US" sz="1200" dirty="0">
              <a:solidFill>
                <a:schemeClr val="tx1">
                  <a:lumMod val="75000"/>
                  <a:lumOff val="25000"/>
                </a:schemeClr>
              </a:solidFill>
              <a:latin typeface="等线" panose="02010600030101010101" charset="-122"/>
              <a:ea typeface="等线" panose="02010600030101010101" charset="-122"/>
              <a:cs typeface="微软雅黑 Light" panose="020B0502040204020203" charset="-122"/>
            </a:endParaRPr>
          </a:p>
        </p:txBody>
      </p:sp>
      <p:sp>
        <p:nvSpPr>
          <p:cNvPr id="20" name="TextBox 25"/>
          <p:cNvSpPr txBox="1">
            <a:spLocks noChangeArrowheads="1"/>
          </p:cNvSpPr>
          <p:nvPr/>
        </p:nvSpPr>
        <p:spPr bwMode="auto">
          <a:xfrm>
            <a:off x="345440" y="2168525"/>
            <a:ext cx="3334385" cy="3987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zh-CN" altLang="en-US" sz="2000" b="1" dirty="0">
                <a:solidFill>
                  <a:srgbClr val="434343"/>
                </a:solidFill>
                <a:latin typeface="微软雅黑" panose="020B0503020204020204" charset="-122"/>
                <a:ea typeface="微软雅黑" panose="020B0503020204020204" charset="-122"/>
                <a:cs typeface="微软雅黑" panose="020B0503020204020204" charset="-122"/>
              </a:rPr>
              <a:t>施肥方案</a:t>
            </a:r>
            <a:r>
              <a:rPr lang="en-US" altLang="zh-CN" sz="2000" b="1" dirty="0">
                <a:solidFill>
                  <a:srgbClr val="434343"/>
                </a:solidFill>
                <a:latin typeface="微软雅黑" panose="020B0503020204020204" charset="-122"/>
                <a:ea typeface="微软雅黑" panose="020B0503020204020204" charset="-122"/>
                <a:cs typeface="微软雅黑" panose="020B0503020204020204" charset="-122"/>
              </a:rPr>
              <a:t> </a:t>
            </a:r>
            <a:r>
              <a:rPr lang="zh-CN" altLang="en-US" sz="2000" b="1" dirty="0">
                <a:solidFill>
                  <a:srgbClr val="434343"/>
                </a:solidFill>
                <a:latin typeface="微软雅黑" panose="020B0503020204020204" charset="-122"/>
                <a:ea typeface="微软雅黑" panose="020B0503020204020204" charset="-122"/>
                <a:cs typeface="微软雅黑" panose="020B0503020204020204" charset="-122"/>
              </a:rPr>
              <a:t>多种可选</a:t>
            </a:r>
            <a:endParaRPr lang="zh-CN" altLang="en-US" sz="2000" b="1" dirty="0">
              <a:solidFill>
                <a:srgbClr val="434343"/>
              </a:solidFill>
              <a:latin typeface="微软雅黑" panose="020B0503020204020204" charset="-122"/>
              <a:ea typeface="微软雅黑" panose="020B0503020204020204" charset="-122"/>
              <a:cs typeface="微软雅黑" panose="020B0503020204020204" charset="-122"/>
            </a:endParaRPr>
          </a:p>
        </p:txBody>
      </p:sp>
      <p:sp>
        <p:nvSpPr>
          <p:cNvPr id="21" name="TextBox 25"/>
          <p:cNvSpPr txBox="1">
            <a:spLocks noChangeArrowheads="1"/>
          </p:cNvSpPr>
          <p:nvPr/>
        </p:nvSpPr>
        <p:spPr bwMode="auto">
          <a:xfrm>
            <a:off x="345440" y="2667000"/>
            <a:ext cx="3334385" cy="2755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zh-CN" altLang="en-US" sz="1200" dirty="0">
                <a:solidFill>
                  <a:schemeClr val="tx1">
                    <a:lumMod val="75000"/>
                    <a:lumOff val="25000"/>
                  </a:schemeClr>
                </a:solidFill>
                <a:latin typeface="微软雅黑" panose="020B0503020204020204" charset="-122"/>
                <a:ea typeface="微软雅黑" panose="020B0503020204020204" charset="-122"/>
                <a:cs typeface="微软雅黑 Light" panose="020B0502040204020203" charset="-122"/>
              </a:rPr>
              <a:t>生产应用效果得到广泛认可</a:t>
            </a:r>
            <a:endParaRPr lang="zh-CN" altLang="en-US" sz="1200" dirty="0">
              <a:solidFill>
                <a:schemeClr val="tx1">
                  <a:lumMod val="75000"/>
                  <a:lumOff val="25000"/>
                </a:schemeClr>
              </a:solidFill>
              <a:latin typeface="微软雅黑" panose="020B0503020204020204" charset="-122"/>
              <a:ea typeface="微软雅黑" panose="020B0503020204020204" charset="-122"/>
              <a:cs typeface="微软雅黑 Light" panose="020B0502040204020203" charset="-122"/>
            </a:endParaRPr>
          </a:p>
        </p:txBody>
      </p:sp>
      <p:sp>
        <p:nvSpPr>
          <p:cNvPr id="22" name="TextBox 25"/>
          <p:cNvSpPr txBox="1">
            <a:spLocks noChangeArrowheads="1"/>
          </p:cNvSpPr>
          <p:nvPr/>
        </p:nvSpPr>
        <p:spPr bwMode="auto">
          <a:xfrm>
            <a:off x="345440" y="3169285"/>
            <a:ext cx="3334385" cy="3987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zh-CN" altLang="en-US" sz="2000" b="1" dirty="0">
                <a:solidFill>
                  <a:srgbClr val="434343"/>
                </a:solidFill>
                <a:latin typeface="微软雅黑" panose="020B0503020204020204" charset="-122"/>
                <a:ea typeface="微软雅黑" panose="020B0503020204020204" charset="-122"/>
                <a:cs typeface="微软雅黑" panose="020B0503020204020204" charset="-122"/>
              </a:rPr>
              <a:t>恒压恒比例技术</a:t>
            </a:r>
            <a:endParaRPr lang="zh-CN" altLang="en-US" sz="2000" b="1" dirty="0">
              <a:solidFill>
                <a:srgbClr val="434343"/>
              </a:solidFill>
              <a:latin typeface="微软雅黑" panose="020B0503020204020204" charset="-122"/>
              <a:ea typeface="微软雅黑" panose="020B0503020204020204" charset="-122"/>
              <a:cs typeface="微软雅黑" panose="020B0503020204020204" charset="-122"/>
            </a:endParaRPr>
          </a:p>
        </p:txBody>
      </p:sp>
      <p:sp>
        <p:nvSpPr>
          <p:cNvPr id="23" name="TextBox 25"/>
          <p:cNvSpPr txBox="1">
            <a:spLocks noChangeArrowheads="1"/>
          </p:cNvSpPr>
          <p:nvPr/>
        </p:nvSpPr>
        <p:spPr bwMode="auto">
          <a:xfrm>
            <a:off x="345440" y="3667760"/>
            <a:ext cx="3334385" cy="2755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zh-CN" altLang="en-US" sz="1200" dirty="0">
                <a:solidFill>
                  <a:schemeClr val="tx1">
                    <a:lumMod val="75000"/>
                    <a:lumOff val="25000"/>
                  </a:schemeClr>
                </a:solidFill>
                <a:latin typeface="微软雅黑" panose="020B0503020204020204" charset="-122"/>
                <a:ea typeface="微软雅黑" panose="020B0503020204020204" charset="-122"/>
                <a:cs typeface="微软雅黑 Light" panose="020B0502040204020203" charset="-122"/>
              </a:rPr>
              <a:t>恒压供水控制，水肥联动输出，行业领先应用</a:t>
            </a:r>
            <a:endParaRPr lang="zh-CN" altLang="en-US" sz="1200" dirty="0">
              <a:solidFill>
                <a:schemeClr val="tx1">
                  <a:lumMod val="75000"/>
                  <a:lumOff val="25000"/>
                </a:schemeClr>
              </a:solidFill>
              <a:latin typeface="微软雅黑" panose="020B0503020204020204" charset="-122"/>
              <a:ea typeface="微软雅黑" panose="020B0503020204020204" charset="-122"/>
              <a:cs typeface="微软雅黑 Light" panose="020B0502040204020203" charset="-122"/>
            </a:endParaRPr>
          </a:p>
        </p:txBody>
      </p:sp>
      <p:sp>
        <p:nvSpPr>
          <p:cNvPr id="30" name="TextBox 25"/>
          <p:cNvSpPr txBox="1">
            <a:spLocks noChangeArrowheads="1"/>
          </p:cNvSpPr>
          <p:nvPr/>
        </p:nvSpPr>
        <p:spPr bwMode="auto">
          <a:xfrm>
            <a:off x="345440" y="4170045"/>
            <a:ext cx="3334385" cy="3987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zh-CN" altLang="en-US" sz="2000" b="1" dirty="0">
                <a:solidFill>
                  <a:srgbClr val="434343"/>
                </a:solidFill>
                <a:latin typeface="微软雅黑" panose="020B0503020204020204" charset="-122"/>
                <a:ea typeface="微软雅黑" panose="020B0503020204020204" charset="-122"/>
                <a:cs typeface="微软雅黑" panose="020B0503020204020204" charset="-122"/>
              </a:rPr>
              <a:t>丰富的管道布局经验</a:t>
            </a:r>
            <a:endParaRPr lang="zh-CN" altLang="en-US" sz="2000" b="1" dirty="0">
              <a:solidFill>
                <a:srgbClr val="434343"/>
              </a:solidFill>
              <a:latin typeface="微软雅黑" panose="020B0503020204020204" charset="-122"/>
              <a:ea typeface="微软雅黑" panose="020B0503020204020204" charset="-122"/>
              <a:cs typeface="微软雅黑" panose="020B0503020204020204" charset="-122"/>
            </a:endParaRPr>
          </a:p>
        </p:txBody>
      </p:sp>
      <p:sp>
        <p:nvSpPr>
          <p:cNvPr id="31" name="TextBox 25"/>
          <p:cNvSpPr txBox="1">
            <a:spLocks noChangeArrowheads="1"/>
          </p:cNvSpPr>
          <p:nvPr/>
        </p:nvSpPr>
        <p:spPr bwMode="auto">
          <a:xfrm>
            <a:off x="345440" y="4668520"/>
            <a:ext cx="3334385" cy="2755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zh-CN" altLang="en-US" sz="1200" dirty="0">
                <a:solidFill>
                  <a:srgbClr val="434343"/>
                </a:solidFill>
                <a:latin typeface="微软雅黑" panose="020B0503020204020204" charset="-122"/>
                <a:ea typeface="微软雅黑" panose="020B0503020204020204" charset="-122"/>
                <a:cs typeface="微软雅黑 Light" panose="020B0502040204020203" charset="-122"/>
              </a:rPr>
              <a:t>因地制宜，因物制宜，合理严谨的布局才实用</a:t>
            </a:r>
            <a:endParaRPr lang="zh-CN" altLang="en-US" sz="1200" dirty="0">
              <a:solidFill>
                <a:srgbClr val="434343"/>
              </a:solidFill>
              <a:latin typeface="微软雅黑" panose="020B0503020204020204" charset="-122"/>
              <a:ea typeface="微软雅黑" panose="020B0503020204020204" charset="-122"/>
              <a:cs typeface="微软雅黑 Light" panose="020B0502040204020203" charset="-122"/>
            </a:endParaRPr>
          </a:p>
        </p:txBody>
      </p:sp>
      <p:sp>
        <p:nvSpPr>
          <p:cNvPr id="32" name="TextBox 25"/>
          <p:cNvSpPr txBox="1">
            <a:spLocks noChangeArrowheads="1"/>
          </p:cNvSpPr>
          <p:nvPr/>
        </p:nvSpPr>
        <p:spPr bwMode="auto">
          <a:xfrm>
            <a:off x="345440" y="5170805"/>
            <a:ext cx="3334385" cy="3987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zh-CN" altLang="en-US" sz="2000" b="1" dirty="0">
                <a:solidFill>
                  <a:srgbClr val="434343"/>
                </a:solidFill>
                <a:latin typeface="微软雅黑" panose="020B0503020204020204" charset="-122"/>
                <a:ea typeface="微软雅黑" panose="020B0503020204020204" charset="-122"/>
                <a:cs typeface="微软雅黑" panose="020B0503020204020204" charset="-122"/>
              </a:rPr>
              <a:t>视频监控</a:t>
            </a:r>
            <a:r>
              <a:rPr lang="en-US" altLang="zh-CN" sz="2000" b="1" dirty="0">
                <a:solidFill>
                  <a:srgbClr val="434343"/>
                </a:solidFill>
                <a:latin typeface="微软雅黑" panose="020B0503020204020204" charset="-122"/>
                <a:ea typeface="微软雅黑" panose="020B0503020204020204" charset="-122"/>
                <a:cs typeface="微软雅黑" panose="020B0503020204020204" charset="-122"/>
              </a:rPr>
              <a:t> </a:t>
            </a:r>
            <a:r>
              <a:rPr lang="zh-CN" altLang="en-US" sz="2000" b="1" dirty="0">
                <a:solidFill>
                  <a:srgbClr val="434343"/>
                </a:solidFill>
                <a:latin typeface="微软雅黑" panose="020B0503020204020204" charset="-122"/>
                <a:ea typeface="微软雅黑" panose="020B0503020204020204" charset="-122"/>
                <a:cs typeface="微软雅黑" panose="020B0503020204020204" charset="-122"/>
              </a:rPr>
              <a:t>大屏展示</a:t>
            </a:r>
            <a:endParaRPr lang="zh-CN" altLang="en-US" sz="2000" b="1" dirty="0">
              <a:solidFill>
                <a:srgbClr val="434343"/>
              </a:solidFill>
              <a:latin typeface="微软雅黑" panose="020B0503020204020204" charset="-122"/>
              <a:ea typeface="微软雅黑" panose="020B0503020204020204" charset="-122"/>
              <a:cs typeface="微软雅黑" panose="020B0503020204020204" charset="-122"/>
            </a:endParaRPr>
          </a:p>
        </p:txBody>
      </p:sp>
      <p:sp>
        <p:nvSpPr>
          <p:cNvPr id="33" name="TextBox 25"/>
          <p:cNvSpPr txBox="1">
            <a:spLocks noChangeArrowheads="1"/>
          </p:cNvSpPr>
          <p:nvPr/>
        </p:nvSpPr>
        <p:spPr bwMode="auto">
          <a:xfrm>
            <a:off x="345440" y="5669280"/>
            <a:ext cx="3334385" cy="2755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zh-CN" altLang="en-US" sz="1200" dirty="0">
                <a:solidFill>
                  <a:srgbClr val="434343"/>
                </a:solidFill>
                <a:latin typeface="微软雅黑" panose="020B0503020204020204" charset="-122"/>
                <a:ea typeface="微软雅黑" panose="020B0503020204020204" charset="-122"/>
                <a:cs typeface="微软雅黑 Light" panose="020B0502040204020203" charset="-122"/>
              </a:rPr>
              <a:t>精致展示效果，为项目增光添彩</a:t>
            </a:r>
            <a:endParaRPr lang="zh-CN" altLang="en-US" sz="1200" dirty="0">
              <a:solidFill>
                <a:srgbClr val="434343"/>
              </a:solidFill>
              <a:latin typeface="微软雅黑" panose="020B0503020204020204" charset="-122"/>
              <a:ea typeface="微软雅黑" panose="020B0503020204020204" charset="-122"/>
              <a:cs typeface="微软雅黑 Light" panose="020B0502040204020203" charset="-122"/>
            </a:endParaRPr>
          </a:p>
        </p:txBody>
      </p:sp>
      <p:sp>
        <p:nvSpPr>
          <p:cNvPr id="28" name="矩形 27"/>
          <p:cNvSpPr/>
          <p:nvPr/>
        </p:nvSpPr>
        <p:spPr>
          <a:xfrm>
            <a:off x="5921375" y="301625"/>
            <a:ext cx="1334770" cy="311150"/>
          </a:xfrm>
          <a:prstGeom prst="rect">
            <a:avLst/>
          </a:prstGeom>
        </p:spPr>
        <p:txBody>
          <a:bodyPr wrap="square">
            <a:spAutoFit/>
          </a:bodyPr>
          <a:lstStyle/>
          <a:p>
            <a:pPr algn="dist" fontAlgn="auto">
              <a:lnSpc>
                <a:spcPct val="130000"/>
              </a:lnSpc>
            </a:pPr>
            <a:r>
              <a:rPr lang="en-US" sz="1100" dirty="0">
                <a:solidFill>
                  <a:srgbClr val="333F50"/>
                </a:solidFill>
                <a:latin typeface="微软雅黑" panose="020B0503020204020204" charset="-122"/>
                <a:ea typeface="微软雅黑" panose="020B0503020204020204" charset="-122"/>
                <a:cs typeface="Arial" panose="020B0604020202020204" pitchFamily="34" charset="0"/>
                <a:sym typeface="+mn-ea"/>
              </a:rPr>
              <a:t>IRRIGATION</a:t>
            </a:r>
            <a:endParaRPr lang="en-US" sz="1100" dirty="0">
              <a:solidFill>
                <a:srgbClr val="333F50"/>
              </a:solidFill>
              <a:latin typeface="微软雅黑" panose="020B0503020204020204" charset="-122"/>
              <a:ea typeface="微软雅黑" panose="020B0503020204020204" charset="-122"/>
              <a:cs typeface="Arial" panose="020B0604020202020204" pitchFamily="34" charset="0"/>
              <a:sym typeface="+mn-ea"/>
            </a:endParaRPr>
          </a:p>
        </p:txBody>
      </p:sp>
      <p:sp>
        <p:nvSpPr>
          <p:cNvPr id="16" name="TextBox 25"/>
          <p:cNvSpPr txBox="1">
            <a:spLocks noChangeArrowheads="1"/>
          </p:cNvSpPr>
          <p:nvPr/>
        </p:nvSpPr>
        <p:spPr bwMode="auto">
          <a:xfrm>
            <a:off x="1579245" y="219393"/>
            <a:ext cx="2359025" cy="4756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sz="2500" b="1" dirty="0">
                <a:solidFill>
                  <a:srgbClr val="0C814C"/>
                </a:solidFill>
                <a:latin typeface="微软雅黑" panose="020B0503020204020204" charset="-122"/>
                <a:ea typeface="微软雅黑" panose="020B0503020204020204" charset="-122"/>
                <a:cs typeface="微软雅黑" panose="020B0503020204020204" charset="-122"/>
              </a:rPr>
              <a:t>智能灌溉系统</a:t>
            </a:r>
            <a:r>
              <a:rPr lang="en-US" altLang="zh-CN" sz="2500" b="1" dirty="0">
                <a:solidFill>
                  <a:srgbClr val="0C814C"/>
                </a:solidFill>
                <a:latin typeface="微软雅黑" panose="020B0503020204020204" charset="-122"/>
                <a:ea typeface="微软雅黑" panose="020B0503020204020204" charset="-122"/>
                <a:cs typeface="微软雅黑" panose="020B0503020204020204" charset="-122"/>
              </a:rPr>
              <a:t> - </a:t>
            </a:r>
            <a:endParaRPr lang="zh-CN" altLang="en-US" sz="2000" b="1" dirty="0">
              <a:solidFill>
                <a:srgbClr val="0C814C"/>
              </a:solidFill>
              <a:latin typeface="微软雅黑" panose="020B0503020204020204" charset="-122"/>
              <a:ea typeface="微软雅黑" panose="020B0503020204020204" charset="-122"/>
              <a:cs typeface="微软雅黑" panose="020B0503020204020204" charset="-122"/>
            </a:endParaRPr>
          </a:p>
        </p:txBody>
      </p:sp>
      <p:sp>
        <p:nvSpPr>
          <p:cNvPr id="18" name="文本框 17"/>
          <p:cNvSpPr txBox="1"/>
          <p:nvPr/>
        </p:nvSpPr>
        <p:spPr>
          <a:xfrm>
            <a:off x="3824605" y="257810"/>
            <a:ext cx="1977390" cy="398780"/>
          </a:xfrm>
          <a:prstGeom prst="rect">
            <a:avLst/>
          </a:prstGeom>
          <a:noFill/>
        </p:spPr>
        <p:txBody>
          <a:bodyPr wrap="square" rtlCol="0" anchor="t">
            <a:spAutoFit/>
          </a:bodyPr>
          <a:lstStyle/>
          <a:p>
            <a:r>
              <a:rPr lang="zh-CN" altLang="en-US" sz="2000" b="1" dirty="0">
                <a:solidFill>
                  <a:srgbClr val="0C814C"/>
                </a:solidFill>
                <a:latin typeface="微软雅黑" panose="020B0503020204020204" charset="-122"/>
                <a:ea typeface="微软雅黑" panose="020B0503020204020204" charset="-122"/>
                <a:cs typeface="微软雅黑" panose="020B0503020204020204" charset="-122"/>
                <a:sym typeface="+mn-ea"/>
              </a:rPr>
              <a:t>水肥一体化灌溉</a:t>
            </a:r>
            <a:endParaRPr lang="zh-CN" altLang="en-US" sz="2000" b="1" dirty="0">
              <a:solidFill>
                <a:srgbClr val="0C814C"/>
              </a:solidFill>
              <a:latin typeface="微软雅黑" panose="020B0503020204020204" charset="-122"/>
              <a:ea typeface="微软雅黑" panose="020B0503020204020204" charset="-122"/>
              <a:cs typeface="微软雅黑" panose="020B0503020204020204" charset="-122"/>
              <a:sym typeface="+mn-ea"/>
            </a:endParaRPr>
          </a:p>
        </p:txBody>
      </p:sp>
      <p:sp>
        <p:nvSpPr>
          <p:cNvPr id="8" name="矩形 7"/>
          <p:cNvSpPr/>
          <p:nvPr/>
        </p:nvSpPr>
        <p:spPr>
          <a:xfrm>
            <a:off x="0" y="6506210"/>
            <a:ext cx="7858760" cy="76200"/>
          </a:xfrm>
          <a:prstGeom prst="rect">
            <a:avLst/>
          </a:prstGeom>
          <a:solidFill>
            <a:srgbClr val="4BB6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2400" dirty="0">
              <a:solidFill>
                <a:schemeClr val="bg1"/>
              </a:solidFill>
              <a:effectLst>
                <a:outerShdw blurRad="38100" dist="38100" dir="2700000" algn="tl">
                  <a:srgbClr val="000000">
                    <a:alpha val="43137"/>
                  </a:srgbClr>
                </a:outerShdw>
              </a:effectLst>
              <a:latin typeface="仓耳玄三M W05" panose="02020400000000000000" pitchFamily="18" charset="-122"/>
              <a:ea typeface="仓耳玄三M W05" panose="02020400000000000000" pitchFamily="18" charset="-122"/>
            </a:endParaRPr>
          </a:p>
        </p:txBody>
      </p:sp>
      <p:grpSp>
        <p:nvGrpSpPr>
          <p:cNvPr id="9" name="组合 8"/>
          <p:cNvGrpSpPr/>
          <p:nvPr/>
        </p:nvGrpSpPr>
        <p:grpSpPr>
          <a:xfrm>
            <a:off x="11327130" y="6450965"/>
            <a:ext cx="735330" cy="189230"/>
            <a:chOff x="6849035" y="1775011"/>
            <a:chExt cx="1255059" cy="322730"/>
          </a:xfrm>
        </p:grpSpPr>
        <p:sp>
          <p:nvSpPr>
            <p:cNvPr id="10" name="矩形 9"/>
            <p:cNvSpPr/>
            <p:nvPr/>
          </p:nvSpPr>
          <p:spPr>
            <a:xfrm>
              <a:off x="6849035" y="1775011"/>
              <a:ext cx="322730" cy="322730"/>
            </a:xfrm>
            <a:prstGeom prst="rect">
              <a:avLst/>
            </a:prstGeom>
            <a:solidFill>
              <a:srgbClr val="4BB6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b="1"/>
            </a:p>
          </p:txBody>
        </p:sp>
        <p:sp>
          <p:nvSpPr>
            <p:cNvPr id="11" name="矩形 10"/>
            <p:cNvSpPr/>
            <p:nvPr/>
          </p:nvSpPr>
          <p:spPr>
            <a:xfrm>
              <a:off x="7315199" y="1775011"/>
              <a:ext cx="322730" cy="322730"/>
            </a:xfrm>
            <a:prstGeom prst="rect">
              <a:avLst/>
            </a:prstGeom>
            <a:solidFill>
              <a:srgbClr val="3E99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b="1"/>
            </a:p>
          </p:txBody>
        </p:sp>
        <p:sp>
          <p:nvSpPr>
            <p:cNvPr id="12" name="矩形 11"/>
            <p:cNvSpPr/>
            <p:nvPr/>
          </p:nvSpPr>
          <p:spPr>
            <a:xfrm>
              <a:off x="7781364" y="1775011"/>
              <a:ext cx="322730" cy="322730"/>
            </a:xfrm>
            <a:prstGeom prst="rect">
              <a:avLst/>
            </a:prstGeom>
            <a:solidFill>
              <a:srgbClr val="0C80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b="1"/>
            </a:p>
          </p:txBody>
        </p:sp>
      </p:grpSp>
      <p:sp>
        <p:nvSpPr>
          <p:cNvPr id="34" name="PA-矩形 76"/>
          <p:cNvSpPr/>
          <p:nvPr>
            <p:custDataLst>
              <p:tags r:id="rId3"/>
            </p:custDataLst>
          </p:nvPr>
        </p:nvSpPr>
        <p:spPr>
          <a:xfrm>
            <a:off x="8143875" y="6490970"/>
            <a:ext cx="2967355" cy="86995"/>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dirty="0">
              <a:latin typeface="仓耳玄三M W05" panose="02020400000000000000" pitchFamily="18" charset="-122"/>
              <a:ea typeface="仓耳玄三M W05" panose="02020400000000000000" pitchFamily="18" charset="-122"/>
            </a:endParaRPr>
          </a:p>
        </p:txBody>
      </p:sp>
      <p:sp>
        <p:nvSpPr>
          <p:cNvPr id="35" name="TextBox 55"/>
          <p:cNvSpPr txBox="1"/>
          <p:nvPr/>
        </p:nvSpPr>
        <p:spPr>
          <a:xfrm>
            <a:off x="8330565" y="6353175"/>
            <a:ext cx="2593975" cy="328295"/>
          </a:xfrm>
          <a:prstGeom prst="rect">
            <a:avLst/>
          </a:prstGeom>
          <a:noFill/>
        </p:spPr>
        <p:txBody>
          <a:bodyPr wrap="square" lIns="68571" tIns="34285" rIns="68571" bIns="34285" rtlCol="0">
            <a:spAutoFit/>
          </a:bodyPr>
          <a:p>
            <a:pPr algn="dist"/>
            <a:r>
              <a:rPr lang="zh-CN" altLang="en-US" sz="1700"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sym typeface="+mn-lt"/>
              </a:rPr>
              <a:t>科技赋能  精准高</a:t>
            </a:r>
            <a:r>
              <a:rPr lang="zh-CN" altLang="en-US" sz="1700" dirty="0" smtClean="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sym typeface="+mn-lt"/>
              </a:rPr>
              <a:t>效</a:t>
            </a:r>
            <a:endParaRPr lang="zh-CN" altLang="en-US" sz="1700"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sym typeface="+mn-lt"/>
            </a:endParaRPr>
          </a:p>
        </p:txBody>
      </p:sp>
    </p:spTree>
    <p:custDataLst>
      <p:tags r:id="rId4"/>
    </p:custDataLst>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 name="矩形 115"/>
          <p:cNvSpPr/>
          <p:nvPr/>
        </p:nvSpPr>
        <p:spPr>
          <a:xfrm>
            <a:off x="2573868" y="0"/>
            <a:ext cx="9618132" cy="6858000"/>
          </a:xfrm>
          <a:prstGeom prst="rect">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3" name="任意多边形 72"/>
          <p:cNvSpPr/>
          <p:nvPr/>
        </p:nvSpPr>
        <p:spPr>
          <a:xfrm>
            <a:off x="-438150" y="0"/>
            <a:ext cx="6629398" cy="6858001"/>
          </a:xfrm>
          <a:custGeom>
            <a:avLst/>
            <a:gdLst>
              <a:gd name="connsiteX0" fmla="*/ 0 w 6629398"/>
              <a:gd name="connsiteY0" fmla="*/ 0 h 6858001"/>
              <a:gd name="connsiteX1" fmla="*/ 4005369 w 6629398"/>
              <a:gd name="connsiteY1" fmla="*/ 0 h 6858001"/>
              <a:gd name="connsiteX2" fmla="*/ 5237628 w 6629398"/>
              <a:gd name="connsiteY2" fmla="*/ 0 h 6858001"/>
              <a:gd name="connsiteX3" fmla="*/ 5340335 w 6629398"/>
              <a:gd name="connsiteY3" fmla="*/ 0 h 6858001"/>
              <a:gd name="connsiteX4" fmla="*/ 5567082 w 6629398"/>
              <a:gd name="connsiteY4" fmla="*/ 226747 h 6858001"/>
              <a:gd name="connsiteX5" fmla="*/ 5567081 w 6629398"/>
              <a:gd name="connsiteY5" fmla="*/ 226747 h 6858001"/>
              <a:gd name="connsiteX6" fmla="*/ 5340334 w 6629398"/>
              <a:gd name="connsiteY6" fmla="*/ 453494 h 6858001"/>
              <a:gd name="connsiteX7" fmla="*/ 5237628 w 6629398"/>
              <a:gd name="connsiteY7" fmla="*/ 453494 h 6858001"/>
              <a:gd name="connsiteX8" fmla="*/ 5237628 w 6629398"/>
              <a:gd name="connsiteY8" fmla="*/ 457465 h 6858001"/>
              <a:gd name="connsiteX9" fmla="*/ 5237134 w 6629398"/>
              <a:gd name="connsiteY9" fmla="*/ 457465 h 6858001"/>
              <a:gd name="connsiteX10" fmla="*/ 5028206 w 6629398"/>
              <a:gd name="connsiteY10" fmla="*/ 595952 h 6858001"/>
              <a:gd name="connsiteX11" fmla="*/ 5010387 w 6629398"/>
              <a:gd name="connsiteY11" fmla="*/ 684212 h 6858001"/>
              <a:gd name="connsiteX12" fmla="*/ 5028206 w 6629398"/>
              <a:gd name="connsiteY12" fmla="*/ 772472 h 6858001"/>
              <a:gd name="connsiteX13" fmla="*/ 5237134 w 6629398"/>
              <a:gd name="connsiteY13" fmla="*/ 910958 h 6858001"/>
              <a:gd name="connsiteX14" fmla="*/ 5237628 w 6629398"/>
              <a:gd name="connsiteY14" fmla="*/ 910958 h 6858001"/>
              <a:gd name="connsiteX15" fmla="*/ 5237628 w 6629398"/>
              <a:gd name="connsiteY15" fmla="*/ 914929 h 6858001"/>
              <a:gd name="connsiteX16" fmla="*/ 5340335 w 6629398"/>
              <a:gd name="connsiteY16" fmla="*/ 914929 h 6858001"/>
              <a:gd name="connsiteX17" fmla="*/ 5567082 w 6629398"/>
              <a:gd name="connsiteY17" fmla="*/ 1141676 h 6858001"/>
              <a:gd name="connsiteX18" fmla="*/ 5567081 w 6629398"/>
              <a:gd name="connsiteY18" fmla="*/ 1141676 h 6858001"/>
              <a:gd name="connsiteX19" fmla="*/ 5340334 w 6629398"/>
              <a:gd name="connsiteY19" fmla="*/ 1368423 h 6858001"/>
              <a:gd name="connsiteX20" fmla="*/ 5237628 w 6629398"/>
              <a:gd name="connsiteY20" fmla="*/ 1368423 h 6858001"/>
              <a:gd name="connsiteX21" fmla="*/ 5237628 w 6629398"/>
              <a:gd name="connsiteY21" fmla="*/ 1372394 h 6858001"/>
              <a:gd name="connsiteX22" fmla="*/ 5067685 w 6629398"/>
              <a:gd name="connsiteY22" fmla="*/ 1372394 h 6858001"/>
              <a:gd name="connsiteX23" fmla="*/ 4858757 w 6629398"/>
              <a:gd name="connsiteY23" fmla="*/ 1510881 h 6858001"/>
              <a:gd name="connsiteX24" fmla="*/ 4840938 w 6629398"/>
              <a:gd name="connsiteY24" fmla="*/ 1599141 h 6858001"/>
              <a:gd name="connsiteX25" fmla="*/ 4858757 w 6629398"/>
              <a:gd name="connsiteY25" fmla="*/ 1687401 h 6858001"/>
              <a:gd name="connsiteX26" fmla="*/ 5067685 w 6629398"/>
              <a:gd name="connsiteY26" fmla="*/ 1825887 h 6858001"/>
              <a:gd name="connsiteX27" fmla="*/ 5496128 w 6629398"/>
              <a:gd name="connsiteY27" fmla="*/ 1825888 h 6858001"/>
              <a:gd name="connsiteX28" fmla="*/ 5496128 w 6629398"/>
              <a:gd name="connsiteY28" fmla="*/ 1829858 h 6858001"/>
              <a:gd name="connsiteX29" fmla="*/ 5905111 w 6629398"/>
              <a:gd name="connsiteY29" fmla="*/ 1829858 h 6858001"/>
              <a:gd name="connsiteX30" fmla="*/ 6131858 w 6629398"/>
              <a:gd name="connsiteY30" fmla="*/ 2056605 h 6858001"/>
              <a:gd name="connsiteX31" fmla="*/ 6131857 w 6629398"/>
              <a:gd name="connsiteY31" fmla="*/ 2056605 h 6858001"/>
              <a:gd name="connsiteX32" fmla="*/ 5905110 w 6629398"/>
              <a:gd name="connsiteY32" fmla="*/ 2283353 h 6858001"/>
              <a:gd name="connsiteX33" fmla="*/ 5496128 w 6629398"/>
              <a:gd name="connsiteY33" fmla="*/ 2283353 h 6858001"/>
              <a:gd name="connsiteX34" fmla="*/ 5496128 w 6629398"/>
              <a:gd name="connsiteY34" fmla="*/ 2287323 h 6858001"/>
              <a:gd name="connsiteX35" fmla="*/ 5406583 w 6629398"/>
              <a:gd name="connsiteY35" fmla="*/ 2287323 h 6858001"/>
              <a:gd name="connsiteX36" fmla="*/ 5184443 w 6629398"/>
              <a:gd name="connsiteY36" fmla="*/ 2468373 h 6858001"/>
              <a:gd name="connsiteX37" fmla="*/ 5179836 w 6629398"/>
              <a:gd name="connsiteY37" fmla="*/ 2514070 h 6858001"/>
              <a:gd name="connsiteX38" fmla="*/ 5184443 w 6629398"/>
              <a:gd name="connsiteY38" fmla="*/ 2559767 h 6858001"/>
              <a:gd name="connsiteX39" fmla="*/ 5406583 w 6629398"/>
              <a:gd name="connsiteY39" fmla="*/ 2740816 h 6858001"/>
              <a:gd name="connsiteX40" fmla="*/ 6071656 w 6629398"/>
              <a:gd name="connsiteY40" fmla="*/ 2740817 h 6858001"/>
              <a:gd name="connsiteX41" fmla="*/ 6071656 w 6629398"/>
              <a:gd name="connsiteY41" fmla="*/ 2744788 h 6858001"/>
              <a:gd name="connsiteX42" fmla="*/ 6389204 w 6629398"/>
              <a:gd name="connsiteY42" fmla="*/ 2744788 h 6858001"/>
              <a:gd name="connsiteX43" fmla="*/ 6615951 w 6629398"/>
              <a:gd name="connsiteY43" fmla="*/ 2971535 h 6858001"/>
              <a:gd name="connsiteX44" fmla="*/ 6615950 w 6629398"/>
              <a:gd name="connsiteY44" fmla="*/ 2971535 h 6858001"/>
              <a:gd name="connsiteX45" fmla="*/ 6389203 w 6629398"/>
              <a:gd name="connsiteY45" fmla="*/ 3198282 h 6858001"/>
              <a:gd name="connsiteX46" fmla="*/ 6071656 w 6629398"/>
              <a:gd name="connsiteY46" fmla="*/ 3198282 h 6858001"/>
              <a:gd name="connsiteX47" fmla="*/ 6071656 w 6629398"/>
              <a:gd name="connsiteY47" fmla="*/ 3204498 h 6858001"/>
              <a:gd name="connsiteX48" fmla="*/ 6006416 w 6629398"/>
              <a:gd name="connsiteY48" fmla="*/ 3216011 h 6858001"/>
              <a:gd name="connsiteX49" fmla="*/ 5862239 w 6629398"/>
              <a:gd name="connsiteY49" fmla="*/ 3383302 h 6858001"/>
              <a:gd name="connsiteX50" fmla="*/ 5857632 w 6629398"/>
              <a:gd name="connsiteY50" fmla="*/ 3428999 h 6858001"/>
              <a:gd name="connsiteX51" fmla="*/ 5862239 w 6629398"/>
              <a:gd name="connsiteY51" fmla="*/ 3474696 h 6858001"/>
              <a:gd name="connsiteX52" fmla="*/ 6006416 w 6629398"/>
              <a:gd name="connsiteY52" fmla="*/ 3641986 h 6858001"/>
              <a:gd name="connsiteX53" fmla="*/ 6071656 w 6629398"/>
              <a:gd name="connsiteY53" fmla="*/ 3653500 h 6858001"/>
              <a:gd name="connsiteX54" fmla="*/ 6071656 w 6629398"/>
              <a:gd name="connsiteY54" fmla="*/ 3659717 h 6858001"/>
              <a:gd name="connsiteX55" fmla="*/ 6402651 w 6629398"/>
              <a:gd name="connsiteY55" fmla="*/ 3659717 h 6858001"/>
              <a:gd name="connsiteX56" fmla="*/ 6629398 w 6629398"/>
              <a:gd name="connsiteY56" fmla="*/ 3886464 h 6858001"/>
              <a:gd name="connsiteX57" fmla="*/ 6629397 w 6629398"/>
              <a:gd name="connsiteY57" fmla="*/ 3886464 h 6858001"/>
              <a:gd name="connsiteX58" fmla="*/ 6402650 w 6629398"/>
              <a:gd name="connsiteY58" fmla="*/ 4113211 h 6858001"/>
              <a:gd name="connsiteX59" fmla="*/ 6071656 w 6629398"/>
              <a:gd name="connsiteY59" fmla="*/ 4113211 h 6858001"/>
              <a:gd name="connsiteX60" fmla="*/ 6071656 w 6629398"/>
              <a:gd name="connsiteY60" fmla="*/ 4117181 h 6858001"/>
              <a:gd name="connsiteX61" fmla="*/ 5745481 w 6629398"/>
              <a:gd name="connsiteY61" fmla="*/ 4117181 h 6858001"/>
              <a:gd name="connsiteX62" fmla="*/ 5523341 w 6629398"/>
              <a:gd name="connsiteY62" fmla="*/ 4298231 h 6858001"/>
              <a:gd name="connsiteX63" fmla="*/ 5518734 w 6629398"/>
              <a:gd name="connsiteY63" fmla="*/ 4343928 h 6858001"/>
              <a:gd name="connsiteX64" fmla="*/ 5523341 w 6629398"/>
              <a:gd name="connsiteY64" fmla="*/ 4389625 h 6858001"/>
              <a:gd name="connsiteX65" fmla="*/ 5745481 w 6629398"/>
              <a:gd name="connsiteY65" fmla="*/ 4570674 h 6858001"/>
              <a:gd name="connsiteX66" fmla="*/ 5890808 w 6629398"/>
              <a:gd name="connsiteY66" fmla="*/ 4570674 h 6858001"/>
              <a:gd name="connsiteX67" fmla="*/ 5890808 w 6629398"/>
              <a:gd name="connsiteY67" fmla="*/ 4574646 h 6858001"/>
              <a:gd name="connsiteX68" fmla="*/ 5983154 w 6629398"/>
              <a:gd name="connsiteY68" fmla="*/ 4574646 h 6858001"/>
              <a:gd name="connsiteX69" fmla="*/ 6209901 w 6629398"/>
              <a:gd name="connsiteY69" fmla="*/ 4801393 h 6858001"/>
              <a:gd name="connsiteX70" fmla="*/ 6209900 w 6629398"/>
              <a:gd name="connsiteY70" fmla="*/ 4801393 h 6858001"/>
              <a:gd name="connsiteX71" fmla="*/ 5983153 w 6629398"/>
              <a:gd name="connsiteY71" fmla="*/ 5028140 h 6858001"/>
              <a:gd name="connsiteX72" fmla="*/ 5890808 w 6629398"/>
              <a:gd name="connsiteY72" fmla="*/ 5028140 h 6858001"/>
              <a:gd name="connsiteX73" fmla="*/ 5890808 w 6629398"/>
              <a:gd name="connsiteY73" fmla="*/ 5036368 h 6858001"/>
              <a:gd name="connsiteX74" fmla="*/ 5836967 w 6629398"/>
              <a:gd name="connsiteY74" fmla="*/ 5045870 h 6858001"/>
              <a:gd name="connsiteX75" fmla="*/ 5692790 w 6629398"/>
              <a:gd name="connsiteY75" fmla="*/ 5213161 h 6858001"/>
              <a:gd name="connsiteX76" fmla="*/ 5688183 w 6629398"/>
              <a:gd name="connsiteY76" fmla="*/ 5258858 h 6858001"/>
              <a:gd name="connsiteX77" fmla="*/ 5692790 w 6629398"/>
              <a:gd name="connsiteY77" fmla="*/ 5304555 h 6858001"/>
              <a:gd name="connsiteX78" fmla="*/ 5836967 w 6629398"/>
              <a:gd name="connsiteY78" fmla="*/ 5471845 h 6858001"/>
              <a:gd name="connsiteX79" fmla="*/ 5890808 w 6629398"/>
              <a:gd name="connsiteY79" fmla="*/ 5481347 h 6858001"/>
              <a:gd name="connsiteX80" fmla="*/ 5890808 w 6629398"/>
              <a:gd name="connsiteY80" fmla="*/ 5489575 h 6858001"/>
              <a:gd name="connsiteX81" fmla="*/ 5960531 w 6629398"/>
              <a:gd name="connsiteY81" fmla="*/ 5489575 h 6858001"/>
              <a:gd name="connsiteX82" fmla="*/ 6187278 w 6629398"/>
              <a:gd name="connsiteY82" fmla="*/ 5716322 h 6858001"/>
              <a:gd name="connsiteX83" fmla="*/ 6187277 w 6629398"/>
              <a:gd name="connsiteY83" fmla="*/ 5716322 h 6858001"/>
              <a:gd name="connsiteX84" fmla="*/ 5960530 w 6629398"/>
              <a:gd name="connsiteY84" fmla="*/ 5943069 h 6858001"/>
              <a:gd name="connsiteX85" fmla="*/ 5890808 w 6629398"/>
              <a:gd name="connsiteY85" fmla="*/ 5943069 h 6858001"/>
              <a:gd name="connsiteX86" fmla="*/ 5890808 w 6629398"/>
              <a:gd name="connsiteY86" fmla="*/ 5947040 h 6858001"/>
              <a:gd name="connsiteX87" fmla="*/ 5576032 w 6629398"/>
              <a:gd name="connsiteY87" fmla="*/ 5947040 h 6858001"/>
              <a:gd name="connsiteX88" fmla="*/ 5353892 w 6629398"/>
              <a:gd name="connsiteY88" fmla="*/ 6128090 h 6858001"/>
              <a:gd name="connsiteX89" fmla="*/ 5349285 w 6629398"/>
              <a:gd name="connsiteY89" fmla="*/ 6173787 h 6858001"/>
              <a:gd name="connsiteX90" fmla="*/ 5353892 w 6629398"/>
              <a:gd name="connsiteY90" fmla="*/ 6219484 h 6858001"/>
              <a:gd name="connsiteX91" fmla="*/ 5576032 w 6629398"/>
              <a:gd name="connsiteY91" fmla="*/ 6400533 h 6858001"/>
              <a:gd name="connsiteX92" fmla="*/ 5662900 w 6629398"/>
              <a:gd name="connsiteY92" fmla="*/ 6400533 h 6858001"/>
              <a:gd name="connsiteX93" fmla="*/ 5662900 w 6629398"/>
              <a:gd name="connsiteY93" fmla="*/ 6404830 h 6858001"/>
              <a:gd name="connsiteX94" fmla="*/ 5705400 w 6629398"/>
              <a:gd name="connsiteY94" fmla="*/ 6409114 h 6858001"/>
              <a:gd name="connsiteX95" fmla="*/ 5886449 w 6629398"/>
              <a:gd name="connsiteY95" fmla="*/ 6631254 h 6858001"/>
              <a:gd name="connsiteX96" fmla="*/ 5886448 w 6629398"/>
              <a:gd name="connsiteY96" fmla="*/ 6631254 h 6858001"/>
              <a:gd name="connsiteX97" fmla="*/ 5705399 w 6629398"/>
              <a:gd name="connsiteY97" fmla="*/ 6853395 h 6858001"/>
              <a:gd name="connsiteX98" fmla="*/ 5662900 w 6629398"/>
              <a:gd name="connsiteY98" fmla="*/ 6857679 h 6858001"/>
              <a:gd name="connsiteX99" fmla="*/ 5662900 w 6629398"/>
              <a:gd name="connsiteY99" fmla="*/ 6858000 h 6858001"/>
              <a:gd name="connsiteX100" fmla="*/ 5659711 w 6629398"/>
              <a:gd name="connsiteY100" fmla="*/ 6858000 h 6858001"/>
              <a:gd name="connsiteX101" fmla="*/ 5659701 w 6629398"/>
              <a:gd name="connsiteY101" fmla="*/ 6858001 h 6858001"/>
              <a:gd name="connsiteX102" fmla="*/ 4324736 w 6629398"/>
              <a:gd name="connsiteY102" fmla="*/ 6858000 h 6858001"/>
              <a:gd name="connsiteX103" fmla="*/ 0 w 6629398"/>
              <a:gd name="connsiteY103" fmla="*/ 685800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Lst>
            <a:rect l="l" t="t" r="r" b="b"/>
            <a:pathLst>
              <a:path w="6629398" h="6858001">
                <a:moveTo>
                  <a:pt x="0" y="0"/>
                </a:moveTo>
                <a:lnTo>
                  <a:pt x="4005369" y="0"/>
                </a:lnTo>
                <a:lnTo>
                  <a:pt x="5237628" y="0"/>
                </a:lnTo>
                <a:lnTo>
                  <a:pt x="5340335" y="0"/>
                </a:lnTo>
                <a:cubicBezTo>
                  <a:pt x="5465564" y="0"/>
                  <a:pt x="5567082" y="101518"/>
                  <a:pt x="5567082" y="226747"/>
                </a:cubicBezTo>
                <a:lnTo>
                  <a:pt x="5567081" y="226747"/>
                </a:lnTo>
                <a:cubicBezTo>
                  <a:pt x="5567081" y="351976"/>
                  <a:pt x="5465563" y="453494"/>
                  <a:pt x="5340334" y="453494"/>
                </a:cubicBezTo>
                <a:lnTo>
                  <a:pt x="5237628" y="453494"/>
                </a:lnTo>
                <a:lnTo>
                  <a:pt x="5237628" y="457465"/>
                </a:lnTo>
                <a:lnTo>
                  <a:pt x="5237134" y="457465"/>
                </a:lnTo>
                <a:cubicBezTo>
                  <a:pt x="5143213" y="457465"/>
                  <a:pt x="5062628" y="514569"/>
                  <a:pt x="5028206" y="595952"/>
                </a:cubicBezTo>
                <a:lnTo>
                  <a:pt x="5010387" y="684212"/>
                </a:lnTo>
                <a:lnTo>
                  <a:pt x="5028206" y="772472"/>
                </a:lnTo>
                <a:cubicBezTo>
                  <a:pt x="5062628" y="853854"/>
                  <a:pt x="5143213" y="910958"/>
                  <a:pt x="5237134" y="910958"/>
                </a:cubicBezTo>
                <a:lnTo>
                  <a:pt x="5237628" y="910958"/>
                </a:lnTo>
                <a:lnTo>
                  <a:pt x="5237628" y="914929"/>
                </a:lnTo>
                <a:lnTo>
                  <a:pt x="5340335" y="914929"/>
                </a:lnTo>
                <a:cubicBezTo>
                  <a:pt x="5465564" y="914929"/>
                  <a:pt x="5567082" y="1016447"/>
                  <a:pt x="5567082" y="1141676"/>
                </a:cubicBezTo>
                <a:lnTo>
                  <a:pt x="5567081" y="1141676"/>
                </a:lnTo>
                <a:cubicBezTo>
                  <a:pt x="5567081" y="1266906"/>
                  <a:pt x="5465563" y="1368423"/>
                  <a:pt x="5340334" y="1368423"/>
                </a:cubicBezTo>
                <a:lnTo>
                  <a:pt x="5237628" y="1368423"/>
                </a:lnTo>
                <a:lnTo>
                  <a:pt x="5237628" y="1372394"/>
                </a:lnTo>
                <a:lnTo>
                  <a:pt x="5067685" y="1372394"/>
                </a:lnTo>
                <a:cubicBezTo>
                  <a:pt x="4973763" y="1372394"/>
                  <a:pt x="4893179" y="1429498"/>
                  <a:pt x="4858757" y="1510881"/>
                </a:cubicBezTo>
                <a:lnTo>
                  <a:pt x="4840938" y="1599141"/>
                </a:lnTo>
                <a:lnTo>
                  <a:pt x="4858757" y="1687401"/>
                </a:lnTo>
                <a:cubicBezTo>
                  <a:pt x="4893179" y="1768783"/>
                  <a:pt x="4973763" y="1825887"/>
                  <a:pt x="5067685" y="1825887"/>
                </a:cubicBezTo>
                <a:lnTo>
                  <a:pt x="5496128" y="1825888"/>
                </a:lnTo>
                <a:lnTo>
                  <a:pt x="5496128" y="1829858"/>
                </a:lnTo>
                <a:lnTo>
                  <a:pt x="5905111" y="1829858"/>
                </a:lnTo>
                <a:cubicBezTo>
                  <a:pt x="6030340" y="1829858"/>
                  <a:pt x="6131858" y="1931376"/>
                  <a:pt x="6131858" y="2056605"/>
                </a:cubicBezTo>
                <a:lnTo>
                  <a:pt x="6131857" y="2056605"/>
                </a:lnTo>
                <a:cubicBezTo>
                  <a:pt x="6131857" y="2181834"/>
                  <a:pt x="6030339" y="2283353"/>
                  <a:pt x="5905110" y="2283353"/>
                </a:cubicBezTo>
                <a:lnTo>
                  <a:pt x="5496128" y="2283353"/>
                </a:lnTo>
                <a:lnTo>
                  <a:pt x="5496128" y="2287323"/>
                </a:lnTo>
                <a:lnTo>
                  <a:pt x="5406583" y="2287323"/>
                </a:lnTo>
                <a:cubicBezTo>
                  <a:pt x="5297008" y="2287323"/>
                  <a:pt x="5205586" y="2365048"/>
                  <a:pt x="5184443" y="2468373"/>
                </a:cubicBezTo>
                <a:lnTo>
                  <a:pt x="5179836" y="2514070"/>
                </a:lnTo>
                <a:lnTo>
                  <a:pt x="5184443" y="2559767"/>
                </a:lnTo>
                <a:cubicBezTo>
                  <a:pt x="5205586" y="2663091"/>
                  <a:pt x="5297008" y="2740816"/>
                  <a:pt x="5406583" y="2740816"/>
                </a:cubicBezTo>
                <a:lnTo>
                  <a:pt x="6071656" y="2740817"/>
                </a:lnTo>
                <a:lnTo>
                  <a:pt x="6071656" y="2744788"/>
                </a:lnTo>
                <a:lnTo>
                  <a:pt x="6389204" y="2744788"/>
                </a:lnTo>
                <a:cubicBezTo>
                  <a:pt x="6514433" y="2744788"/>
                  <a:pt x="6615951" y="2846306"/>
                  <a:pt x="6615951" y="2971535"/>
                </a:cubicBezTo>
                <a:lnTo>
                  <a:pt x="6615950" y="2971535"/>
                </a:lnTo>
                <a:cubicBezTo>
                  <a:pt x="6615950" y="3096764"/>
                  <a:pt x="6514432" y="3198282"/>
                  <a:pt x="6389203" y="3198282"/>
                </a:cubicBezTo>
                <a:lnTo>
                  <a:pt x="6071656" y="3198282"/>
                </a:lnTo>
                <a:lnTo>
                  <a:pt x="6071656" y="3204498"/>
                </a:lnTo>
                <a:lnTo>
                  <a:pt x="6006416" y="3216011"/>
                </a:lnTo>
                <a:cubicBezTo>
                  <a:pt x="5933486" y="3242715"/>
                  <a:pt x="5878096" y="3305808"/>
                  <a:pt x="5862239" y="3383302"/>
                </a:cubicBezTo>
                <a:lnTo>
                  <a:pt x="5857632" y="3428999"/>
                </a:lnTo>
                <a:lnTo>
                  <a:pt x="5862239" y="3474696"/>
                </a:lnTo>
                <a:cubicBezTo>
                  <a:pt x="5878096" y="3552189"/>
                  <a:pt x="5933486" y="3615283"/>
                  <a:pt x="6006416" y="3641986"/>
                </a:cubicBezTo>
                <a:lnTo>
                  <a:pt x="6071656" y="3653500"/>
                </a:lnTo>
                <a:lnTo>
                  <a:pt x="6071656" y="3659717"/>
                </a:lnTo>
                <a:lnTo>
                  <a:pt x="6402651" y="3659717"/>
                </a:lnTo>
                <a:cubicBezTo>
                  <a:pt x="6527880" y="3659717"/>
                  <a:pt x="6629398" y="3761235"/>
                  <a:pt x="6629398" y="3886464"/>
                </a:cubicBezTo>
                <a:lnTo>
                  <a:pt x="6629397" y="3886464"/>
                </a:lnTo>
                <a:cubicBezTo>
                  <a:pt x="6629397" y="4011693"/>
                  <a:pt x="6527879" y="4113211"/>
                  <a:pt x="6402650" y="4113211"/>
                </a:cubicBezTo>
                <a:lnTo>
                  <a:pt x="6071656" y="4113211"/>
                </a:lnTo>
                <a:lnTo>
                  <a:pt x="6071656" y="4117181"/>
                </a:lnTo>
                <a:lnTo>
                  <a:pt x="5745481" y="4117181"/>
                </a:lnTo>
                <a:cubicBezTo>
                  <a:pt x="5635906" y="4117181"/>
                  <a:pt x="5544484" y="4194906"/>
                  <a:pt x="5523341" y="4298231"/>
                </a:cubicBezTo>
                <a:lnTo>
                  <a:pt x="5518734" y="4343928"/>
                </a:lnTo>
                <a:lnTo>
                  <a:pt x="5523341" y="4389625"/>
                </a:lnTo>
                <a:cubicBezTo>
                  <a:pt x="5544484" y="4492950"/>
                  <a:pt x="5635906" y="4570674"/>
                  <a:pt x="5745481" y="4570674"/>
                </a:cubicBezTo>
                <a:lnTo>
                  <a:pt x="5890808" y="4570674"/>
                </a:lnTo>
                <a:lnTo>
                  <a:pt x="5890808" y="4574646"/>
                </a:lnTo>
                <a:lnTo>
                  <a:pt x="5983154" y="4574646"/>
                </a:lnTo>
                <a:cubicBezTo>
                  <a:pt x="6108383" y="4574646"/>
                  <a:pt x="6209901" y="4676164"/>
                  <a:pt x="6209901" y="4801393"/>
                </a:cubicBezTo>
                <a:lnTo>
                  <a:pt x="6209900" y="4801393"/>
                </a:lnTo>
                <a:cubicBezTo>
                  <a:pt x="6209900" y="4926622"/>
                  <a:pt x="6108382" y="5028140"/>
                  <a:pt x="5983153" y="5028140"/>
                </a:cubicBezTo>
                <a:lnTo>
                  <a:pt x="5890808" y="5028140"/>
                </a:lnTo>
                <a:lnTo>
                  <a:pt x="5890808" y="5036368"/>
                </a:lnTo>
                <a:lnTo>
                  <a:pt x="5836967" y="5045870"/>
                </a:lnTo>
                <a:cubicBezTo>
                  <a:pt x="5764037" y="5072574"/>
                  <a:pt x="5708648" y="5135667"/>
                  <a:pt x="5692790" y="5213161"/>
                </a:cubicBezTo>
                <a:lnTo>
                  <a:pt x="5688183" y="5258858"/>
                </a:lnTo>
                <a:lnTo>
                  <a:pt x="5692790" y="5304555"/>
                </a:lnTo>
                <a:cubicBezTo>
                  <a:pt x="5708648" y="5382049"/>
                  <a:pt x="5764037" y="5445142"/>
                  <a:pt x="5836967" y="5471845"/>
                </a:cubicBezTo>
                <a:lnTo>
                  <a:pt x="5890808" y="5481347"/>
                </a:lnTo>
                <a:lnTo>
                  <a:pt x="5890808" y="5489575"/>
                </a:lnTo>
                <a:lnTo>
                  <a:pt x="5960531" y="5489575"/>
                </a:lnTo>
                <a:cubicBezTo>
                  <a:pt x="6085760" y="5489575"/>
                  <a:pt x="6187278" y="5591093"/>
                  <a:pt x="6187278" y="5716322"/>
                </a:cubicBezTo>
                <a:lnTo>
                  <a:pt x="6187277" y="5716322"/>
                </a:lnTo>
                <a:cubicBezTo>
                  <a:pt x="6187277" y="5841551"/>
                  <a:pt x="6085759" y="5943069"/>
                  <a:pt x="5960530" y="5943069"/>
                </a:cubicBezTo>
                <a:lnTo>
                  <a:pt x="5890808" y="5943069"/>
                </a:lnTo>
                <a:lnTo>
                  <a:pt x="5890808" y="5947040"/>
                </a:lnTo>
                <a:lnTo>
                  <a:pt x="5576032" y="5947040"/>
                </a:lnTo>
                <a:cubicBezTo>
                  <a:pt x="5466457" y="5947040"/>
                  <a:pt x="5375035" y="6024765"/>
                  <a:pt x="5353892" y="6128090"/>
                </a:cubicBezTo>
                <a:lnTo>
                  <a:pt x="5349285" y="6173787"/>
                </a:lnTo>
                <a:lnTo>
                  <a:pt x="5353892" y="6219484"/>
                </a:lnTo>
                <a:cubicBezTo>
                  <a:pt x="5375035" y="6322809"/>
                  <a:pt x="5466457" y="6400533"/>
                  <a:pt x="5576032" y="6400533"/>
                </a:cubicBezTo>
                <a:lnTo>
                  <a:pt x="5662900" y="6400533"/>
                </a:lnTo>
                <a:lnTo>
                  <a:pt x="5662900" y="6404830"/>
                </a:lnTo>
                <a:lnTo>
                  <a:pt x="5705400" y="6409114"/>
                </a:lnTo>
                <a:cubicBezTo>
                  <a:pt x="5808725" y="6430257"/>
                  <a:pt x="5886449" y="6521679"/>
                  <a:pt x="5886449" y="6631254"/>
                </a:cubicBezTo>
                <a:lnTo>
                  <a:pt x="5886448" y="6631254"/>
                </a:lnTo>
                <a:cubicBezTo>
                  <a:pt x="5886448" y="6740830"/>
                  <a:pt x="5808724" y="6832251"/>
                  <a:pt x="5705399" y="6853395"/>
                </a:cubicBezTo>
                <a:lnTo>
                  <a:pt x="5662900" y="6857679"/>
                </a:lnTo>
                <a:lnTo>
                  <a:pt x="5662900" y="6858000"/>
                </a:lnTo>
                <a:lnTo>
                  <a:pt x="5659711" y="6858000"/>
                </a:lnTo>
                <a:lnTo>
                  <a:pt x="5659701" y="6858001"/>
                </a:lnTo>
                <a:lnTo>
                  <a:pt x="4324736" y="6858000"/>
                </a:lnTo>
                <a:lnTo>
                  <a:pt x="0" y="6858000"/>
                </a:lnTo>
                <a:close/>
              </a:path>
            </a:pathLst>
          </a:custGeom>
          <a:blipFill dpi="0" rotWithShape="1">
            <a:blip r:embed="rId1" cstate="print">
              <a:extLst>
                <a:ext uri="{28A0092B-C50C-407E-A947-70E740481C1C}">
                  <a14:useLocalDpi xmlns:a14="http://schemas.microsoft.com/office/drawing/2010/main" val="0"/>
                </a:ext>
              </a:extLst>
            </a:blip>
            <a:srcRect/>
            <a:stretch>
              <a:fillRect l="-1398" r="-191054"/>
            </a:stretch>
          </a:blipFill>
          <a:ln>
            <a:noFill/>
          </a:ln>
          <a:effectLst>
            <a:outerShdw blurRad="190500" dist="63500" dir="2700000" algn="t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sp>
        <p:nvSpPr>
          <p:cNvPr id="6" name="任意多边形 5"/>
          <p:cNvSpPr/>
          <p:nvPr/>
        </p:nvSpPr>
        <p:spPr>
          <a:xfrm>
            <a:off x="-438150" y="-635"/>
            <a:ext cx="6629400" cy="6858635"/>
          </a:xfrm>
          <a:custGeom>
            <a:avLst/>
            <a:gdLst>
              <a:gd name="connsiteX0" fmla="*/ 0 w 6629398"/>
              <a:gd name="connsiteY0" fmla="*/ 0 h 6858001"/>
              <a:gd name="connsiteX1" fmla="*/ 4005369 w 6629398"/>
              <a:gd name="connsiteY1" fmla="*/ 0 h 6858001"/>
              <a:gd name="connsiteX2" fmla="*/ 5237628 w 6629398"/>
              <a:gd name="connsiteY2" fmla="*/ 0 h 6858001"/>
              <a:gd name="connsiteX3" fmla="*/ 5340335 w 6629398"/>
              <a:gd name="connsiteY3" fmla="*/ 0 h 6858001"/>
              <a:gd name="connsiteX4" fmla="*/ 5567082 w 6629398"/>
              <a:gd name="connsiteY4" fmla="*/ 226747 h 6858001"/>
              <a:gd name="connsiteX5" fmla="*/ 5567081 w 6629398"/>
              <a:gd name="connsiteY5" fmla="*/ 226747 h 6858001"/>
              <a:gd name="connsiteX6" fmla="*/ 5340334 w 6629398"/>
              <a:gd name="connsiteY6" fmla="*/ 453494 h 6858001"/>
              <a:gd name="connsiteX7" fmla="*/ 5237628 w 6629398"/>
              <a:gd name="connsiteY7" fmla="*/ 453494 h 6858001"/>
              <a:gd name="connsiteX8" fmla="*/ 5237628 w 6629398"/>
              <a:gd name="connsiteY8" fmla="*/ 457465 h 6858001"/>
              <a:gd name="connsiteX9" fmla="*/ 5237134 w 6629398"/>
              <a:gd name="connsiteY9" fmla="*/ 457465 h 6858001"/>
              <a:gd name="connsiteX10" fmla="*/ 5028206 w 6629398"/>
              <a:gd name="connsiteY10" fmla="*/ 595952 h 6858001"/>
              <a:gd name="connsiteX11" fmla="*/ 5010387 w 6629398"/>
              <a:gd name="connsiteY11" fmla="*/ 684212 h 6858001"/>
              <a:gd name="connsiteX12" fmla="*/ 5028206 w 6629398"/>
              <a:gd name="connsiteY12" fmla="*/ 772472 h 6858001"/>
              <a:gd name="connsiteX13" fmla="*/ 5237134 w 6629398"/>
              <a:gd name="connsiteY13" fmla="*/ 910958 h 6858001"/>
              <a:gd name="connsiteX14" fmla="*/ 5237628 w 6629398"/>
              <a:gd name="connsiteY14" fmla="*/ 910958 h 6858001"/>
              <a:gd name="connsiteX15" fmla="*/ 5237628 w 6629398"/>
              <a:gd name="connsiteY15" fmla="*/ 914929 h 6858001"/>
              <a:gd name="connsiteX16" fmla="*/ 5340335 w 6629398"/>
              <a:gd name="connsiteY16" fmla="*/ 914929 h 6858001"/>
              <a:gd name="connsiteX17" fmla="*/ 5567082 w 6629398"/>
              <a:gd name="connsiteY17" fmla="*/ 1141676 h 6858001"/>
              <a:gd name="connsiteX18" fmla="*/ 5567081 w 6629398"/>
              <a:gd name="connsiteY18" fmla="*/ 1141676 h 6858001"/>
              <a:gd name="connsiteX19" fmla="*/ 5340334 w 6629398"/>
              <a:gd name="connsiteY19" fmla="*/ 1368423 h 6858001"/>
              <a:gd name="connsiteX20" fmla="*/ 5237628 w 6629398"/>
              <a:gd name="connsiteY20" fmla="*/ 1368423 h 6858001"/>
              <a:gd name="connsiteX21" fmla="*/ 5237628 w 6629398"/>
              <a:gd name="connsiteY21" fmla="*/ 1372394 h 6858001"/>
              <a:gd name="connsiteX22" fmla="*/ 5067685 w 6629398"/>
              <a:gd name="connsiteY22" fmla="*/ 1372394 h 6858001"/>
              <a:gd name="connsiteX23" fmla="*/ 4858757 w 6629398"/>
              <a:gd name="connsiteY23" fmla="*/ 1510881 h 6858001"/>
              <a:gd name="connsiteX24" fmla="*/ 4840938 w 6629398"/>
              <a:gd name="connsiteY24" fmla="*/ 1599141 h 6858001"/>
              <a:gd name="connsiteX25" fmla="*/ 4858757 w 6629398"/>
              <a:gd name="connsiteY25" fmla="*/ 1687401 h 6858001"/>
              <a:gd name="connsiteX26" fmla="*/ 5067685 w 6629398"/>
              <a:gd name="connsiteY26" fmla="*/ 1825887 h 6858001"/>
              <a:gd name="connsiteX27" fmla="*/ 5496128 w 6629398"/>
              <a:gd name="connsiteY27" fmla="*/ 1825888 h 6858001"/>
              <a:gd name="connsiteX28" fmla="*/ 5496128 w 6629398"/>
              <a:gd name="connsiteY28" fmla="*/ 1829858 h 6858001"/>
              <a:gd name="connsiteX29" fmla="*/ 5905111 w 6629398"/>
              <a:gd name="connsiteY29" fmla="*/ 1829858 h 6858001"/>
              <a:gd name="connsiteX30" fmla="*/ 6131858 w 6629398"/>
              <a:gd name="connsiteY30" fmla="*/ 2056605 h 6858001"/>
              <a:gd name="connsiteX31" fmla="*/ 6131857 w 6629398"/>
              <a:gd name="connsiteY31" fmla="*/ 2056605 h 6858001"/>
              <a:gd name="connsiteX32" fmla="*/ 5905110 w 6629398"/>
              <a:gd name="connsiteY32" fmla="*/ 2283353 h 6858001"/>
              <a:gd name="connsiteX33" fmla="*/ 5496128 w 6629398"/>
              <a:gd name="connsiteY33" fmla="*/ 2283353 h 6858001"/>
              <a:gd name="connsiteX34" fmla="*/ 5496128 w 6629398"/>
              <a:gd name="connsiteY34" fmla="*/ 2287323 h 6858001"/>
              <a:gd name="connsiteX35" fmla="*/ 5406583 w 6629398"/>
              <a:gd name="connsiteY35" fmla="*/ 2287323 h 6858001"/>
              <a:gd name="connsiteX36" fmla="*/ 5184443 w 6629398"/>
              <a:gd name="connsiteY36" fmla="*/ 2468373 h 6858001"/>
              <a:gd name="connsiteX37" fmla="*/ 5179836 w 6629398"/>
              <a:gd name="connsiteY37" fmla="*/ 2514070 h 6858001"/>
              <a:gd name="connsiteX38" fmla="*/ 5184443 w 6629398"/>
              <a:gd name="connsiteY38" fmla="*/ 2559767 h 6858001"/>
              <a:gd name="connsiteX39" fmla="*/ 5406583 w 6629398"/>
              <a:gd name="connsiteY39" fmla="*/ 2740816 h 6858001"/>
              <a:gd name="connsiteX40" fmla="*/ 6071656 w 6629398"/>
              <a:gd name="connsiteY40" fmla="*/ 2740817 h 6858001"/>
              <a:gd name="connsiteX41" fmla="*/ 6071656 w 6629398"/>
              <a:gd name="connsiteY41" fmla="*/ 2744788 h 6858001"/>
              <a:gd name="connsiteX42" fmla="*/ 6389204 w 6629398"/>
              <a:gd name="connsiteY42" fmla="*/ 2744788 h 6858001"/>
              <a:gd name="connsiteX43" fmla="*/ 6615951 w 6629398"/>
              <a:gd name="connsiteY43" fmla="*/ 2971535 h 6858001"/>
              <a:gd name="connsiteX44" fmla="*/ 6615950 w 6629398"/>
              <a:gd name="connsiteY44" fmla="*/ 2971535 h 6858001"/>
              <a:gd name="connsiteX45" fmla="*/ 6389203 w 6629398"/>
              <a:gd name="connsiteY45" fmla="*/ 3198282 h 6858001"/>
              <a:gd name="connsiteX46" fmla="*/ 6071656 w 6629398"/>
              <a:gd name="connsiteY46" fmla="*/ 3198282 h 6858001"/>
              <a:gd name="connsiteX47" fmla="*/ 6071656 w 6629398"/>
              <a:gd name="connsiteY47" fmla="*/ 3204498 h 6858001"/>
              <a:gd name="connsiteX48" fmla="*/ 6006416 w 6629398"/>
              <a:gd name="connsiteY48" fmla="*/ 3216011 h 6858001"/>
              <a:gd name="connsiteX49" fmla="*/ 5862239 w 6629398"/>
              <a:gd name="connsiteY49" fmla="*/ 3383302 h 6858001"/>
              <a:gd name="connsiteX50" fmla="*/ 5857632 w 6629398"/>
              <a:gd name="connsiteY50" fmla="*/ 3428999 h 6858001"/>
              <a:gd name="connsiteX51" fmla="*/ 5862239 w 6629398"/>
              <a:gd name="connsiteY51" fmla="*/ 3474696 h 6858001"/>
              <a:gd name="connsiteX52" fmla="*/ 6006416 w 6629398"/>
              <a:gd name="connsiteY52" fmla="*/ 3641986 h 6858001"/>
              <a:gd name="connsiteX53" fmla="*/ 6071656 w 6629398"/>
              <a:gd name="connsiteY53" fmla="*/ 3653500 h 6858001"/>
              <a:gd name="connsiteX54" fmla="*/ 6071656 w 6629398"/>
              <a:gd name="connsiteY54" fmla="*/ 3659717 h 6858001"/>
              <a:gd name="connsiteX55" fmla="*/ 6402651 w 6629398"/>
              <a:gd name="connsiteY55" fmla="*/ 3659717 h 6858001"/>
              <a:gd name="connsiteX56" fmla="*/ 6629398 w 6629398"/>
              <a:gd name="connsiteY56" fmla="*/ 3886464 h 6858001"/>
              <a:gd name="connsiteX57" fmla="*/ 6629397 w 6629398"/>
              <a:gd name="connsiteY57" fmla="*/ 3886464 h 6858001"/>
              <a:gd name="connsiteX58" fmla="*/ 6402650 w 6629398"/>
              <a:gd name="connsiteY58" fmla="*/ 4113211 h 6858001"/>
              <a:gd name="connsiteX59" fmla="*/ 6071656 w 6629398"/>
              <a:gd name="connsiteY59" fmla="*/ 4113211 h 6858001"/>
              <a:gd name="connsiteX60" fmla="*/ 6071656 w 6629398"/>
              <a:gd name="connsiteY60" fmla="*/ 4117181 h 6858001"/>
              <a:gd name="connsiteX61" fmla="*/ 5745481 w 6629398"/>
              <a:gd name="connsiteY61" fmla="*/ 4117181 h 6858001"/>
              <a:gd name="connsiteX62" fmla="*/ 5523341 w 6629398"/>
              <a:gd name="connsiteY62" fmla="*/ 4298231 h 6858001"/>
              <a:gd name="connsiteX63" fmla="*/ 5518734 w 6629398"/>
              <a:gd name="connsiteY63" fmla="*/ 4343928 h 6858001"/>
              <a:gd name="connsiteX64" fmla="*/ 5523341 w 6629398"/>
              <a:gd name="connsiteY64" fmla="*/ 4389625 h 6858001"/>
              <a:gd name="connsiteX65" fmla="*/ 5745481 w 6629398"/>
              <a:gd name="connsiteY65" fmla="*/ 4570674 h 6858001"/>
              <a:gd name="connsiteX66" fmla="*/ 5890808 w 6629398"/>
              <a:gd name="connsiteY66" fmla="*/ 4570674 h 6858001"/>
              <a:gd name="connsiteX67" fmla="*/ 5890808 w 6629398"/>
              <a:gd name="connsiteY67" fmla="*/ 4574646 h 6858001"/>
              <a:gd name="connsiteX68" fmla="*/ 5983154 w 6629398"/>
              <a:gd name="connsiteY68" fmla="*/ 4574646 h 6858001"/>
              <a:gd name="connsiteX69" fmla="*/ 6209901 w 6629398"/>
              <a:gd name="connsiteY69" fmla="*/ 4801393 h 6858001"/>
              <a:gd name="connsiteX70" fmla="*/ 6209900 w 6629398"/>
              <a:gd name="connsiteY70" fmla="*/ 4801393 h 6858001"/>
              <a:gd name="connsiteX71" fmla="*/ 5983153 w 6629398"/>
              <a:gd name="connsiteY71" fmla="*/ 5028140 h 6858001"/>
              <a:gd name="connsiteX72" fmla="*/ 5890808 w 6629398"/>
              <a:gd name="connsiteY72" fmla="*/ 5028140 h 6858001"/>
              <a:gd name="connsiteX73" fmla="*/ 5890808 w 6629398"/>
              <a:gd name="connsiteY73" fmla="*/ 5036368 h 6858001"/>
              <a:gd name="connsiteX74" fmla="*/ 5836967 w 6629398"/>
              <a:gd name="connsiteY74" fmla="*/ 5045870 h 6858001"/>
              <a:gd name="connsiteX75" fmla="*/ 5692790 w 6629398"/>
              <a:gd name="connsiteY75" fmla="*/ 5213161 h 6858001"/>
              <a:gd name="connsiteX76" fmla="*/ 5688183 w 6629398"/>
              <a:gd name="connsiteY76" fmla="*/ 5258858 h 6858001"/>
              <a:gd name="connsiteX77" fmla="*/ 5692790 w 6629398"/>
              <a:gd name="connsiteY77" fmla="*/ 5304555 h 6858001"/>
              <a:gd name="connsiteX78" fmla="*/ 5836967 w 6629398"/>
              <a:gd name="connsiteY78" fmla="*/ 5471845 h 6858001"/>
              <a:gd name="connsiteX79" fmla="*/ 5890808 w 6629398"/>
              <a:gd name="connsiteY79" fmla="*/ 5481347 h 6858001"/>
              <a:gd name="connsiteX80" fmla="*/ 5890808 w 6629398"/>
              <a:gd name="connsiteY80" fmla="*/ 5489575 h 6858001"/>
              <a:gd name="connsiteX81" fmla="*/ 5960531 w 6629398"/>
              <a:gd name="connsiteY81" fmla="*/ 5489575 h 6858001"/>
              <a:gd name="connsiteX82" fmla="*/ 6187278 w 6629398"/>
              <a:gd name="connsiteY82" fmla="*/ 5716322 h 6858001"/>
              <a:gd name="connsiteX83" fmla="*/ 6187277 w 6629398"/>
              <a:gd name="connsiteY83" fmla="*/ 5716322 h 6858001"/>
              <a:gd name="connsiteX84" fmla="*/ 5960530 w 6629398"/>
              <a:gd name="connsiteY84" fmla="*/ 5943069 h 6858001"/>
              <a:gd name="connsiteX85" fmla="*/ 5890808 w 6629398"/>
              <a:gd name="connsiteY85" fmla="*/ 5943069 h 6858001"/>
              <a:gd name="connsiteX86" fmla="*/ 5890808 w 6629398"/>
              <a:gd name="connsiteY86" fmla="*/ 5947040 h 6858001"/>
              <a:gd name="connsiteX87" fmla="*/ 5576032 w 6629398"/>
              <a:gd name="connsiteY87" fmla="*/ 5947040 h 6858001"/>
              <a:gd name="connsiteX88" fmla="*/ 5353892 w 6629398"/>
              <a:gd name="connsiteY88" fmla="*/ 6128090 h 6858001"/>
              <a:gd name="connsiteX89" fmla="*/ 5349285 w 6629398"/>
              <a:gd name="connsiteY89" fmla="*/ 6173787 h 6858001"/>
              <a:gd name="connsiteX90" fmla="*/ 5353892 w 6629398"/>
              <a:gd name="connsiteY90" fmla="*/ 6219484 h 6858001"/>
              <a:gd name="connsiteX91" fmla="*/ 5576032 w 6629398"/>
              <a:gd name="connsiteY91" fmla="*/ 6400533 h 6858001"/>
              <a:gd name="connsiteX92" fmla="*/ 5662900 w 6629398"/>
              <a:gd name="connsiteY92" fmla="*/ 6400533 h 6858001"/>
              <a:gd name="connsiteX93" fmla="*/ 5662900 w 6629398"/>
              <a:gd name="connsiteY93" fmla="*/ 6404830 h 6858001"/>
              <a:gd name="connsiteX94" fmla="*/ 5705400 w 6629398"/>
              <a:gd name="connsiteY94" fmla="*/ 6409114 h 6858001"/>
              <a:gd name="connsiteX95" fmla="*/ 5886449 w 6629398"/>
              <a:gd name="connsiteY95" fmla="*/ 6631254 h 6858001"/>
              <a:gd name="connsiteX96" fmla="*/ 5886448 w 6629398"/>
              <a:gd name="connsiteY96" fmla="*/ 6631254 h 6858001"/>
              <a:gd name="connsiteX97" fmla="*/ 5705399 w 6629398"/>
              <a:gd name="connsiteY97" fmla="*/ 6853395 h 6858001"/>
              <a:gd name="connsiteX98" fmla="*/ 5662900 w 6629398"/>
              <a:gd name="connsiteY98" fmla="*/ 6857679 h 6858001"/>
              <a:gd name="connsiteX99" fmla="*/ 5662900 w 6629398"/>
              <a:gd name="connsiteY99" fmla="*/ 6858000 h 6858001"/>
              <a:gd name="connsiteX100" fmla="*/ 5659711 w 6629398"/>
              <a:gd name="connsiteY100" fmla="*/ 6858000 h 6858001"/>
              <a:gd name="connsiteX101" fmla="*/ 5659701 w 6629398"/>
              <a:gd name="connsiteY101" fmla="*/ 6858001 h 6858001"/>
              <a:gd name="connsiteX102" fmla="*/ 4324736 w 6629398"/>
              <a:gd name="connsiteY102" fmla="*/ 6858000 h 6858001"/>
              <a:gd name="connsiteX103" fmla="*/ 0 w 6629398"/>
              <a:gd name="connsiteY103" fmla="*/ 685800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Lst>
            <a:rect l="l" t="t" r="r" b="b"/>
            <a:pathLst>
              <a:path w="6629398" h="6858001">
                <a:moveTo>
                  <a:pt x="0" y="0"/>
                </a:moveTo>
                <a:lnTo>
                  <a:pt x="4005369" y="0"/>
                </a:lnTo>
                <a:lnTo>
                  <a:pt x="5237628" y="0"/>
                </a:lnTo>
                <a:lnTo>
                  <a:pt x="5340335" y="0"/>
                </a:lnTo>
                <a:cubicBezTo>
                  <a:pt x="5465564" y="0"/>
                  <a:pt x="5567082" y="101518"/>
                  <a:pt x="5567082" y="226747"/>
                </a:cubicBezTo>
                <a:lnTo>
                  <a:pt x="5567081" y="226747"/>
                </a:lnTo>
                <a:cubicBezTo>
                  <a:pt x="5567081" y="351976"/>
                  <a:pt x="5465563" y="453494"/>
                  <a:pt x="5340334" y="453494"/>
                </a:cubicBezTo>
                <a:lnTo>
                  <a:pt x="5237628" y="453494"/>
                </a:lnTo>
                <a:lnTo>
                  <a:pt x="5237628" y="457465"/>
                </a:lnTo>
                <a:lnTo>
                  <a:pt x="5237134" y="457465"/>
                </a:lnTo>
                <a:cubicBezTo>
                  <a:pt x="5143213" y="457465"/>
                  <a:pt x="5062628" y="514569"/>
                  <a:pt x="5028206" y="595952"/>
                </a:cubicBezTo>
                <a:lnTo>
                  <a:pt x="5010387" y="684212"/>
                </a:lnTo>
                <a:lnTo>
                  <a:pt x="5028206" y="772472"/>
                </a:lnTo>
                <a:cubicBezTo>
                  <a:pt x="5062628" y="853854"/>
                  <a:pt x="5143213" y="910958"/>
                  <a:pt x="5237134" y="910958"/>
                </a:cubicBezTo>
                <a:lnTo>
                  <a:pt x="5237628" y="910958"/>
                </a:lnTo>
                <a:lnTo>
                  <a:pt x="5237628" y="914929"/>
                </a:lnTo>
                <a:lnTo>
                  <a:pt x="5340335" y="914929"/>
                </a:lnTo>
                <a:cubicBezTo>
                  <a:pt x="5465564" y="914929"/>
                  <a:pt x="5567082" y="1016447"/>
                  <a:pt x="5567082" y="1141676"/>
                </a:cubicBezTo>
                <a:lnTo>
                  <a:pt x="5567081" y="1141676"/>
                </a:lnTo>
                <a:cubicBezTo>
                  <a:pt x="5567081" y="1266906"/>
                  <a:pt x="5465563" y="1368423"/>
                  <a:pt x="5340334" y="1368423"/>
                </a:cubicBezTo>
                <a:lnTo>
                  <a:pt x="5237628" y="1368423"/>
                </a:lnTo>
                <a:lnTo>
                  <a:pt x="5237628" y="1372394"/>
                </a:lnTo>
                <a:lnTo>
                  <a:pt x="5067685" y="1372394"/>
                </a:lnTo>
                <a:cubicBezTo>
                  <a:pt x="4973763" y="1372394"/>
                  <a:pt x="4893179" y="1429498"/>
                  <a:pt x="4858757" y="1510881"/>
                </a:cubicBezTo>
                <a:lnTo>
                  <a:pt x="4840938" y="1599141"/>
                </a:lnTo>
                <a:lnTo>
                  <a:pt x="4858757" y="1687401"/>
                </a:lnTo>
                <a:cubicBezTo>
                  <a:pt x="4893179" y="1768783"/>
                  <a:pt x="4973763" y="1825887"/>
                  <a:pt x="5067685" y="1825887"/>
                </a:cubicBezTo>
                <a:lnTo>
                  <a:pt x="5496128" y="1825888"/>
                </a:lnTo>
                <a:lnTo>
                  <a:pt x="5496128" y="1829858"/>
                </a:lnTo>
                <a:lnTo>
                  <a:pt x="5905111" y="1829858"/>
                </a:lnTo>
                <a:cubicBezTo>
                  <a:pt x="6030340" y="1829858"/>
                  <a:pt x="6131858" y="1931376"/>
                  <a:pt x="6131858" y="2056605"/>
                </a:cubicBezTo>
                <a:lnTo>
                  <a:pt x="6131857" y="2056605"/>
                </a:lnTo>
                <a:cubicBezTo>
                  <a:pt x="6131857" y="2181834"/>
                  <a:pt x="6030339" y="2283353"/>
                  <a:pt x="5905110" y="2283353"/>
                </a:cubicBezTo>
                <a:lnTo>
                  <a:pt x="5496128" y="2283353"/>
                </a:lnTo>
                <a:lnTo>
                  <a:pt x="5496128" y="2287323"/>
                </a:lnTo>
                <a:lnTo>
                  <a:pt x="5406583" y="2287323"/>
                </a:lnTo>
                <a:cubicBezTo>
                  <a:pt x="5297008" y="2287323"/>
                  <a:pt x="5205586" y="2365048"/>
                  <a:pt x="5184443" y="2468373"/>
                </a:cubicBezTo>
                <a:lnTo>
                  <a:pt x="5179836" y="2514070"/>
                </a:lnTo>
                <a:lnTo>
                  <a:pt x="5184443" y="2559767"/>
                </a:lnTo>
                <a:cubicBezTo>
                  <a:pt x="5205586" y="2663091"/>
                  <a:pt x="5297008" y="2740816"/>
                  <a:pt x="5406583" y="2740816"/>
                </a:cubicBezTo>
                <a:lnTo>
                  <a:pt x="6071656" y="2740817"/>
                </a:lnTo>
                <a:lnTo>
                  <a:pt x="6071656" y="2744788"/>
                </a:lnTo>
                <a:lnTo>
                  <a:pt x="6389204" y="2744788"/>
                </a:lnTo>
                <a:cubicBezTo>
                  <a:pt x="6514433" y="2744788"/>
                  <a:pt x="6615951" y="2846306"/>
                  <a:pt x="6615951" y="2971535"/>
                </a:cubicBezTo>
                <a:lnTo>
                  <a:pt x="6615950" y="2971535"/>
                </a:lnTo>
                <a:cubicBezTo>
                  <a:pt x="6615950" y="3096764"/>
                  <a:pt x="6514432" y="3198282"/>
                  <a:pt x="6389203" y="3198282"/>
                </a:cubicBezTo>
                <a:lnTo>
                  <a:pt x="6071656" y="3198282"/>
                </a:lnTo>
                <a:lnTo>
                  <a:pt x="6071656" y="3204498"/>
                </a:lnTo>
                <a:lnTo>
                  <a:pt x="6006416" y="3216011"/>
                </a:lnTo>
                <a:cubicBezTo>
                  <a:pt x="5933486" y="3242715"/>
                  <a:pt x="5878096" y="3305808"/>
                  <a:pt x="5862239" y="3383302"/>
                </a:cubicBezTo>
                <a:lnTo>
                  <a:pt x="5857632" y="3428999"/>
                </a:lnTo>
                <a:lnTo>
                  <a:pt x="5862239" y="3474696"/>
                </a:lnTo>
                <a:cubicBezTo>
                  <a:pt x="5878096" y="3552189"/>
                  <a:pt x="5933486" y="3615283"/>
                  <a:pt x="6006416" y="3641986"/>
                </a:cubicBezTo>
                <a:lnTo>
                  <a:pt x="6071656" y="3653500"/>
                </a:lnTo>
                <a:lnTo>
                  <a:pt x="6071656" y="3659717"/>
                </a:lnTo>
                <a:lnTo>
                  <a:pt x="6402651" y="3659717"/>
                </a:lnTo>
                <a:cubicBezTo>
                  <a:pt x="6527880" y="3659717"/>
                  <a:pt x="6629398" y="3761235"/>
                  <a:pt x="6629398" y="3886464"/>
                </a:cubicBezTo>
                <a:lnTo>
                  <a:pt x="6629397" y="3886464"/>
                </a:lnTo>
                <a:cubicBezTo>
                  <a:pt x="6629397" y="4011693"/>
                  <a:pt x="6527879" y="4113211"/>
                  <a:pt x="6402650" y="4113211"/>
                </a:cubicBezTo>
                <a:lnTo>
                  <a:pt x="6071656" y="4113211"/>
                </a:lnTo>
                <a:lnTo>
                  <a:pt x="6071656" y="4117181"/>
                </a:lnTo>
                <a:lnTo>
                  <a:pt x="5745481" y="4117181"/>
                </a:lnTo>
                <a:cubicBezTo>
                  <a:pt x="5635906" y="4117181"/>
                  <a:pt x="5544484" y="4194906"/>
                  <a:pt x="5523341" y="4298231"/>
                </a:cubicBezTo>
                <a:lnTo>
                  <a:pt x="5518734" y="4343928"/>
                </a:lnTo>
                <a:lnTo>
                  <a:pt x="5523341" y="4389625"/>
                </a:lnTo>
                <a:cubicBezTo>
                  <a:pt x="5544484" y="4492950"/>
                  <a:pt x="5635906" y="4570674"/>
                  <a:pt x="5745481" y="4570674"/>
                </a:cubicBezTo>
                <a:lnTo>
                  <a:pt x="5890808" y="4570674"/>
                </a:lnTo>
                <a:lnTo>
                  <a:pt x="5890808" y="4574646"/>
                </a:lnTo>
                <a:lnTo>
                  <a:pt x="5983154" y="4574646"/>
                </a:lnTo>
                <a:cubicBezTo>
                  <a:pt x="6108383" y="4574646"/>
                  <a:pt x="6209901" y="4676164"/>
                  <a:pt x="6209901" y="4801393"/>
                </a:cubicBezTo>
                <a:lnTo>
                  <a:pt x="6209900" y="4801393"/>
                </a:lnTo>
                <a:cubicBezTo>
                  <a:pt x="6209900" y="4926622"/>
                  <a:pt x="6108382" y="5028140"/>
                  <a:pt x="5983153" y="5028140"/>
                </a:cubicBezTo>
                <a:lnTo>
                  <a:pt x="5890808" y="5028140"/>
                </a:lnTo>
                <a:lnTo>
                  <a:pt x="5890808" y="5036368"/>
                </a:lnTo>
                <a:lnTo>
                  <a:pt x="5836967" y="5045870"/>
                </a:lnTo>
                <a:cubicBezTo>
                  <a:pt x="5764037" y="5072574"/>
                  <a:pt x="5708648" y="5135667"/>
                  <a:pt x="5692790" y="5213161"/>
                </a:cubicBezTo>
                <a:lnTo>
                  <a:pt x="5688183" y="5258858"/>
                </a:lnTo>
                <a:lnTo>
                  <a:pt x="5692790" y="5304555"/>
                </a:lnTo>
                <a:cubicBezTo>
                  <a:pt x="5708648" y="5382049"/>
                  <a:pt x="5764037" y="5445142"/>
                  <a:pt x="5836967" y="5471845"/>
                </a:cubicBezTo>
                <a:lnTo>
                  <a:pt x="5890808" y="5481347"/>
                </a:lnTo>
                <a:lnTo>
                  <a:pt x="5890808" y="5489575"/>
                </a:lnTo>
                <a:lnTo>
                  <a:pt x="5960531" y="5489575"/>
                </a:lnTo>
                <a:cubicBezTo>
                  <a:pt x="6085760" y="5489575"/>
                  <a:pt x="6187278" y="5591093"/>
                  <a:pt x="6187278" y="5716322"/>
                </a:cubicBezTo>
                <a:lnTo>
                  <a:pt x="6187277" y="5716322"/>
                </a:lnTo>
                <a:cubicBezTo>
                  <a:pt x="6187277" y="5841551"/>
                  <a:pt x="6085759" y="5943069"/>
                  <a:pt x="5960530" y="5943069"/>
                </a:cubicBezTo>
                <a:lnTo>
                  <a:pt x="5890808" y="5943069"/>
                </a:lnTo>
                <a:lnTo>
                  <a:pt x="5890808" y="5947040"/>
                </a:lnTo>
                <a:lnTo>
                  <a:pt x="5576032" y="5947040"/>
                </a:lnTo>
                <a:cubicBezTo>
                  <a:pt x="5466457" y="5947040"/>
                  <a:pt x="5375035" y="6024765"/>
                  <a:pt x="5353892" y="6128090"/>
                </a:cubicBezTo>
                <a:lnTo>
                  <a:pt x="5349285" y="6173787"/>
                </a:lnTo>
                <a:lnTo>
                  <a:pt x="5353892" y="6219484"/>
                </a:lnTo>
                <a:cubicBezTo>
                  <a:pt x="5375035" y="6322809"/>
                  <a:pt x="5466457" y="6400533"/>
                  <a:pt x="5576032" y="6400533"/>
                </a:cubicBezTo>
                <a:lnTo>
                  <a:pt x="5662900" y="6400533"/>
                </a:lnTo>
                <a:lnTo>
                  <a:pt x="5662900" y="6404830"/>
                </a:lnTo>
                <a:lnTo>
                  <a:pt x="5705400" y="6409114"/>
                </a:lnTo>
                <a:cubicBezTo>
                  <a:pt x="5808725" y="6430257"/>
                  <a:pt x="5886449" y="6521679"/>
                  <a:pt x="5886449" y="6631254"/>
                </a:cubicBezTo>
                <a:lnTo>
                  <a:pt x="5886448" y="6631254"/>
                </a:lnTo>
                <a:cubicBezTo>
                  <a:pt x="5886448" y="6740830"/>
                  <a:pt x="5808724" y="6832251"/>
                  <a:pt x="5705399" y="6853395"/>
                </a:cubicBezTo>
                <a:lnTo>
                  <a:pt x="5662900" y="6857679"/>
                </a:lnTo>
                <a:lnTo>
                  <a:pt x="5662900" y="6858000"/>
                </a:lnTo>
                <a:lnTo>
                  <a:pt x="5659711" y="6858000"/>
                </a:lnTo>
                <a:lnTo>
                  <a:pt x="5659701" y="6858001"/>
                </a:lnTo>
                <a:lnTo>
                  <a:pt x="4324736" y="6858000"/>
                </a:lnTo>
                <a:lnTo>
                  <a:pt x="0" y="6858000"/>
                </a:lnTo>
                <a:close/>
              </a:path>
            </a:pathLst>
          </a:custGeom>
          <a:gradFill>
            <a:gsLst>
              <a:gs pos="0">
                <a:srgbClr val="82BD51">
                  <a:alpha val="0"/>
                </a:srgbClr>
              </a:gs>
              <a:gs pos="100000">
                <a:srgbClr val="39B45A">
                  <a:alpha val="100000"/>
                </a:srgbClr>
              </a:gs>
            </a:gsLst>
            <a:lin ang="5400000" scaled="1"/>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grpSp>
        <p:nvGrpSpPr>
          <p:cNvPr id="66" name="组合 65"/>
          <p:cNvGrpSpPr/>
          <p:nvPr/>
        </p:nvGrpSpPr>
        <p:grpSpPr>
          <a:xfrm>
            <a:off x="30480" y="3948430"/>
            <a:ext cx="4906645" cy="2466340"/>
            <a:chOff x="121" y="4081"/>
            <a:chExt cx="7727" cy="3884"/>
          </a:xfrm>
        </p:grpSpPr>
        <p:sp>
          <p:nvSpPr>
            <p:cNvPr id="67" name="TextBox 21"/>
            <p:cNvSpPr txBox="1"/>
            <p:nvPr/>
          </p:nvSpPr>
          <p:spPr>
            <a:xfrm>
              <a:off x="1151" y="5130"/>
              <a:ext cx="6135" cy="1357"/>
            </a:xfrm>
            <a:prstGeom prst="rect">
              <a:avLst/>
            </a:prstGeom>
            <a:noFill/>
          </p:spPr>
          <p:txBody>
            <a:bodyPr wrap="square" lIns="0" tIns="0" rIns="0" bIns="0" rtlCol="0">
              <a:spAutoFit/>
            </a:bodyPr>
            <a:lstStyle/>
            <a:p>
              <a:pPr algn="just">
                <a:lnSpc>
                  <a:spcPct val="200000"/>
                </a:lnSpc>
              </a:pPr>
              <a:r>
                <a:rPr lang="zh-CN" altLang="en-US" sz="1400" dirty="0">
                  <a:solidFill>
                    <a:schemeClr val="bg1"/>
                  </a:solidFill>
                  <a:latin typeface="微软雅黑" panose="020B0503020204020204" charset="-122"/>
                  <a:ea typeface="微软雅黑" panose="020B0503020204020204" charset="-122"/>
                </a:rPr>
                <a:t>我们没有任何稀缺资源可以依赖</a:t>
              </a:r>
              <a:r>
                <a:rPr lang="zh-CN" altLang="en-US" sz="1400" dirty="0" smtClean="0">
                  <a:solidFill>
                    <a:schemeClr val="bg1"/>
                  </a:solidFill>
                  <a:latin typeface="微软雅黑" panose="020B0503020204020204" charset="-122"/>
                  <a:ea typeface="微软雅黑" panose="020B0503020204020204" charset="-122"/>
                </a:rPr>
                <a:t>，</a:t>
              </a:r>
              <a:endParaRPr lang="en-US" altLang="zh-CN" sz="1400" dirty="0" smtClean="0">
                <a:solidFill>
                  <a:schemeClr val="bg1"/>
                </a:solidFill>
                <a:latin typeface="微软雅黑" panose="020B0503020204020204" charset="-122"/>
                <a:ea typeface="微软雅黑" panose="020B0503020204020204" charset="-122"/>
              </a:endParaRPr>
            </a:p>
            <a:p>
              <a:pPr algn="just">
                <a:lnSpc>
                  <a:spcPct val="200000"/>
                </a:lnSpc>
              </a:pPr>
              <a:r>
                <a:rPr lang="zh-CN" altLang="en-US" sz="1400" dirty="0" smtClean="0">
                  <a:solidFill>
                    <a:schemeClr val="bg1"/>
                  </a:solidFill>
                  <a:latin typeface="微软雅黑" panose="020B0503020204020204" charset="-122"/>
                  <a:ea typeface="微软雅黑" panose="020B0503020204020204" charset="-122"/>
                </a:rPr>
                <a:t>唯</a:t>
              </a:r>
              <a:r>
                <a:rPr lang="zh-CN" altLang="en-US" sz="1400" dirty="0">
                  <a:solidFill>
                    <a:schemeClr val="bg1"/>
                  </a:solidFill>
                  <a:latin typeface="微软雅黑" panose="020B0503020204020204" charset="-122"/>
                  <a:ea typeface="微软雅黑" panose="020B0503020204020204" charset="-122"/>
                </a:rPr>
                <a:t>有艰苦奋</a:t>
              </a:r>
              <a:r>
                <a:rPr lang="zh-CN" altLang="en-US" sz="1400" dirty="0" smtClean="0">
                  <a:solidFill>
                    <a:schemeClr val="bg1"/>
                  </a:solidFill>
                  <a:latin typeface="微软雅黑" panose="020B0503020204020204" charset="-122"/>
                  <a:ea typeface="微软雅黑" panose="020B0503020204020204" charset="-122"/>
                </a:rPr>
                <a:t>斗才</a:t>
              </a:r>
              <a:r>
                <a:rPr lang="zh-CN" altLang="en-US" sz="1400" dirty="0">
                  <a:solidFill>
                    <a:schemeClr val="bg1"/>
                  </a:solidFill>
                  <a:latin typeface="微软雅黑" panose="020B0503020204020204" charset="-122"/>
                  <a:ea typeface="微软雅黑" panose="020B0503020204020204" charset="-122"/>
                </a:rPr>
                <a:t>能赢得客户的尊重与信赖。</a:t>
              </a:r>
              <a:endParaRPr lang="zh-CN" altLang="en-US" sz="1400" dirty="0">
                <a:solidFill>
                  <a:schemeClr val="bg1"/>
                </a:solidFill>
                <a:latin typeface="微软雅黑" panose="020B0503020204020204" charset="-122"/>
                <a:ea typeface="微软雅黑" panose="020B0503020204020204" charset="-122"/>
              </a:endParaRPr>
            </a:p>
          </p:txBody>
        </p:sp>
        <p:sp>
          <p:nvSpPr>
            <p:cNvPr id="74" name="矩形 73"/>
            <p:cNvSpPr/>
            <p:nvPr/>
          </p:nvSpPr>
          <p:spPr>
            <a:xfrm>
              <a:off x="121" y="4081"/>
              <a:ext cx="1488" cy="1598"/>
            </a:xfrm>
            <a:prstGeom prst="rect">
              <a:avLst/>
            </a:prstGeom>
          </p:spPr>
          <p:txBody>
            <a:bodyPr wrap="none">
              <a:spAutoFit/>
            </a:bodyPr>
            <a:lstStyle/>
            <a:p>
              <a:r>
                <a:rPr lang="zh-CN" altLang="en-US" sz="6000" dirty="0" smtClean="0">
                  <a:solidFill>
                    <a:schemeClr val="bg1"/>
                  </a:solidFill>
                  <a:latin typeface="微软雅黑" panose="020B0503020204020204" charset="-122"/>
                  <a:ea typeface="微软雅黑" panose="020B0503020204020204" charset="-122"/>
                </a:rPr>
                <a:t>“</a:t>
              </a:r>
              <a:endParaRPr lang="zh-CN" altLang="en-US" sz="6000" dirty="0">
                <a:latin typeface="微软雅黑" panose="020B0503020204020204" charset="-122"/>
                <a:ea typeface="微软雅黑" panose="020B0503020204020204" charset="-122"/>
              </a:endParaRPr>
            </a:p>
          </p:txBody>
        </p:sp>
        <p:sp>
          <p:nvSpPr>
            <p:cNvPr id="75" name="矩形 74"/>
            <p:cNvSpPr/>
            <p:nvPr/>
          </p:nvSpPr>
          <p:spPr>
            <a:xfrm>
              <a:off x="6360" y="6367"/>
              <a:ext cx="1488" cy="1598"/>
            </a:xfrm>
            <a:prstGeom prst="rect">
              <a:avLst/>
            </a:prstGeom>
          </p:spPr>
          <p:txBody>
            <a:bodyPr wrap="square">
              <a:spAutoFit/>
            </a:bodyPr>
            <a:lstStyle/>
            <a:p>
              <a:r>
                <a:rPr lang="zh-CN" altLang="en-US" sz="6000" dirty="0" smtClean="0">
                  <a:solidFill>
                    <a:schemeClr val="bg1"/>
                  </a:solidFill>
                  <a:latin typeface="微软雅黑" panose="020B0503020204020204" charset="-122"/>
                  <a:ea typeface="微软雅黑" panose="020B0503020204020204" charset="-122"/>
                </a:rPr>
                <a:t>”</a:t>
              </a:r>
              <a:endParaRPr lang="zh-CN" altLang="en-US" sz="6000" dirty="0" smtClean="0">
                <a:solidFill>
                  <a:schemeClr val="bg1"/>
                </a:solidFill>
                <a:latin typeface="微软雅黑" panose="020B0503020204020204" charset="-122"/>
                <a:ea typeface="微软雅黑" panose="020B0503020204020204" charset="-122"/>
              </a:endParaRPr>
            </a:p>
          </p:txBody>
        </p:sp>
      </p:grpSp>
      <p:grpSp>
        <p:nvGrpSpPr>
          <p:cNvPr id="94" name="组合 93"/>
          <p:cNvGrpSpPr/>
          <p:nvPr/>
        </p:nvGrpSpPr>
        <p:grpSpPr>
          <a:xfrm>
            <a:off x="6529070" y="300355"/>
            <a:ext cx="6402070" cy="868045"/>
            <a:chOff x="10945" y="480"/>
            <a:chExt cx="10082" cy="1367"/>
          </a:xfrm>
        </p:grpSpPr>
        <p:sp>
          <p:nvSpPr>
            <p:cNvPr id="33" name="文本框 32"/>
            <p:cNvSpPr txBox="1"/>
            <p:nvPr/>
          </p:nvSpPr>
          <p:spPr>
            <a:xfrm>
              <a:off x="12371" y="768"/>
              <a:ext cx="7768" cy="677"/>
            </a:xfrm>
            <a:prstGeom prst="rect">
              <a:avLst/>
            </a:prstGeom>
            <a:noFill/>
          </p:spPr>
          <p:txBody>
            <a:bodyPr wrap="square" rtlCol="0">
              <a:spAutoFit/>
            </a:bodyPr>
            <a:lstStyle/>
            <a:p>
              <a:r>
                <a:rPr lang="zh-CN" altLang="en-US" sz="2200" dirty="0">
                  <a:solidFill>
                    <a:schemeClr val="bg2">
                      <a:lumMod val="50000"/>
                    </a:schemeClr>
                  </a:solidFill>
                  <a:latin typeface="楷体" panose="02010609060101010101" charset="-122"/>
                  <a:ea typeface="楷体" panose="02010609060101010101" charset="-122"/>
                </a:rPr>
                <a:t>公司概况</a:t>
              </a:r>
              <a:endParaRPr lang="zh-CN" altLang="en-US" sz="2200" dirty="0">
                <a:solidFill>
                  <a:schemeClr val="bg2">
                    <a:lumMod val="50000"/>
                  </a:schemeClr>
                </a:solidFill>
                <a:latin typeface="楷体" panose="02010609060101010101" charset="-122"/>
                <a:ea typeface="楷体" panose="02010609060101010101" charset="-122"/>
              </a:endParaRPr>
            </a:p>
          </p:txBody>
        </p:sp>
        <p:sp>
          <p:nvSpPr>
            <p:cNvPr id="36" name="TextBox 32"/>
            <p:cNvSpPr txBox="1"/>
            <p:nvPr/>
          </p:nvSpPr>
          <p:spPr>
            <a:xfrm>
              <a:off x="12371" y="1413"/>
              <a:ext cx="8656" cy="434"/>
            </a:xfrm>
            <a:prstGeom prst="rect">
              <a:avLst/>
            </a:prstGeom>
            <a:noFill/>
          </p:spPr>
          <p:txBody>
            <a:bodyPr wrap="square" rtlCol="0">
              <a:spAutoFit/>
            </a:bodyPr>
            <a:lstStyle/>
            <a:p>
              <a:r>
                <a:rPr lang="en-US" sz="1200" dirty="0">
                  <a:solidFill>
                    <a:srgbClr val="9FA7C4"/>
                  </a:solidFill>
                  <a:latin typeface="微软雅黑" panose="020B0503020204020204" charset="-122"/>
                  <a:ea typeface="微软雅黑" panose="020B0503020204020204" charset="-122"/>
                  <a:cs typeface="Open Sans" panose="020B0606030504020204" pitchFamily="34" charset="0"/>
                </a:rPr>
                <a:t>Company Profile</a:t>
              </a:r>
              <a:endParaRPr lang="en-US" sz="1200" dirty="0">
                <a:solidFill>
                  <a:srgbClr val="9FA7C4"/>
                </a:solidFill>
                <a:latin typeface="微软雅黑" panose="020B0503020204020204" charset="-122"/>
                <a:ea typeface="微软雅黑" panose="020B0503020204020204" charset="-122"/>
                <a:cs typeface="Open Sans" panose="020B0606030504020204" pitchFamily="34" charset="0"/>
              </a:endParaRPr>
            </a:p>
          </p:txBody>
        </p:sp>
        <p:grpSp>
          <p:nvGrpSpPr>
            <p:cNvPr id="85" name="组合 84"/>
            <p:cNvGrpSpPr/>
            <p:nvPr/>
          </p:nvGrpSpPr>
          <p:grpSpPr>
            <a:xfrm>
              <a:off x="10945" y="480"/>
              <a:ext cx="1126" cy="1125"/>
              <a:chOff x="10945" y="1232"/>
              <a:chExt cx="1126" cy="1125"/>
            </a:xfrm>
          </p:grpSpPr>
          <p:sp>
            <p:nvSpPr>
              <p:cNvPr id="52" name="矩形 51"/>
              <p:cNvSpPr/>
              <p:nvPr/>
            </p:nvSpPr>
            <p:spPr>
              <a:xfrm>
                <a:off x="10945" y="1232"/>
                <a:ext cx="828" cy="1125"/>
              </a:xfrm>
              <a:prstGeom prst="rect">
                <a:avLst/>
              </a:prstGeom>
            </p:spPr>
            <p:txBody>
              <a:bodyPr wrap="none">
                <a:spAutoFit/>
              </a:bodyPr>
              <a:lstStyle/>
              <a:p>
                <a:pPr algn="ctr">
                  <a:lnSpc>
                    <a:spcPct val="150000"/>
                  </a:lnSpc>
                </a:pPr>
                <a:r>
                  <a:rPr lang="en-US" altLang="zh-CN" sz="2700" dirty="0">
                    <a:solidFill>
                      <a:srgbClr val="0C804C"/>
                    </a:solidFill>
                    <a:latin typeface="思源黑体" panose="020B0500000000000000" pitchFamily="34" charset="-122"/>
                    <a:ea typeface="思源黑体" panose="020B0500000000000000" pitchFamily="34" charset="-122"/>
                    <a:cs typeface="Aparajita" panose="020B0604020202020204" pitchFamily="34" charset="0"/>
                  </a:rPr>
                  <a:t>01</a:t>
                </a:r>
                <a:endParaRPr lang="en-US" altLang="zh-CN" sz="2700" dirty="0">
                  <a:solidFill>
                    <a:srgbClr val="0C804C"/>
                  </a:solidFill>
                  <a:latin typeface="思源黑体" panose="020B0500000000000000" pitchFamily="34" charset="-122"/>
                  <a:ea typeface="思源黑体" panose="020B0500000000000000" pitchFamily="34" charset="-122"/>
                  <a:cs typeface="Aparajita" panose="020B0604020202020204" pitchFamily="34" charset="0"/>
                </a:endParaRPr>
              </a:p>
            </p:txBody>
          </p:sp>
          <p:sp>
            <p:nvSpPr>
              <p:cNvPr id="58" name="椭圆 57"/>
              <p:cNvSpPr/>
              <p:nvPr/>
            </p:nvSpPr>
            <p:spPr>
              <a:xfrm>
                <a:off x="11988" y="2022"/>
                <a:ext cx="83" cy="83"/>
              </a:xfrm>
              <a:prstGeom prst="ellipse">
                <a:avLst/>
              </a:prstGeom>
              <a:solidFill>
                <a:srgbClr val="0C80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C804C"/>
                  </a:solidFill>
                  <a:latin typeface="思源黑体" panose="020B0500000000000000" pitchFamily="34" charset="-122"/>
                  <a:ea typeface="思源黑体" panose="020B0500000000000000" pitchFamily="34" charset="-122"/>
                </a:endParaRPr>
              </a:p>
            </p:txBody>
          </p:sp>
        </p:grpSp>
      </p:grpSp>
      <p:grpSp>
        <p:nvGrpSpPr>
          <p:cNvPr id="84" name="组合 83"/>
          <p:cNvGrpSpPr/>
          <p:nvPr/>
        </p:nvGrpSpPr>
        <p:grpSpPr>
          <a:xfrm>
            <a:off x="795020" y="1132205"/>
            <a:ext cx="3551555" cy="1985010"/>
            <a:chOff x="1492" y="1723"/>
            <a:chExt cx="5593" cy="3126"/>
          </a:xfrm>
        </p:grpSpPr>
        <p:grpSp>
          <p:nvGrpSpPr>
            <p:cNvPr id="81" name="组合 80"/>
            <p:cNvGrpSpPr/>
            <p:nvPr/>
          </p:nvGrpSpPr>
          <p:grpSpPr>
            <a:xfrm>
              <a:off x="1959" y="1875"/>
              <a:ext cx="5127" cy="2975"/>
              <a:chOff x="1959" y="1815"/>
              <a:chExt cx="5127" cy="2975"/>
            </a:xfrm>
          </p:grpSpPr>
          <p:sp>
            <p:nvSpPr>
              <p:cNvPr id="76" name="文本框 75"/>
              <p:cNvSpPr txBox="1"/>
              <p:nvPr/>
            </p:nvSpPr>
            <p:spPr>
              <a:xfrm>
                <a:off x="4967" y="3326"/>
                <a:ext cx="2119" cy="1452"/>
              </a:xfrm>
              <a:prstGeom prst="rect">
                <a:avLst/>
              </a:prstGeom>
              <a:noFill/>
            </p:spPr>
            <p:txBody>
              <a:bodyPr wrap="square" rtlCol="0">
                <a:spAutoFit/>
              </a:bodyPr>
              <a:lstStyle/>
              <a:p>
                <a:pPr algn="l"/>
                <a:r>
                  <a:rPr lang="zh-CN" altLang="en-US" sz="5400" b="1" dirty="0">
                    <a:solidFill>
                      <a:schemeClr val="bg1"/>
                    </a:solidFill>
                    <a:latin typeface="微软雅黑" panose="020B0503020204020204" charset="-122"/>
                    <a:ea typeface="微软雅黑" panose="020B0503020204020204" charset="-122"/>
                  </a:rPr>
                  <a:t>录</a:t>
                </a:r>
                <a:endParaRPr lang="zh-CN" altLang="en-US" sz="5400" b="1" dirty="0">
                  <a:solidFill>
                    <a:schemeClr val="bg1"/>
                  </a:solidFill>
                  <a:latin typeface="微软雅黑" panose="020B0503020204020204" charset="-122"/>
                  <a:ea typeface="微软雅黑" panose="020B0503020204020204" charset="-122"/>
                </a:endParaRPr>
              </a:p>
            </p:txBody>
          </p:sp>
          <p:sp>
            <p:nvSpPr>
              <p:cNvPr id="77" name="文本框 76"/>
              <p:cNvSpPr txBox="1"/>
              <p:nvPr/>
            </p:nvSpPr>
            <p:spPr>
              <a:xfrm>
                <a:off x="1959" y="3919"/>
                <a:ext cx="2935" cy="871"/>
              </a:xfrm>
              <a:prstGeom prst="rect">
                <a:avLst/>
              </a:prstGeom>
              <a:noFill/>
            </p:spPr>
            <p:txBody>
              <a:bodyPr wrap="square" rtlCol="0">
                <a:spAutoFit/>
              </a:bodyPr>
              <a:lstStyle/>
              <a:p>
                <a:pPr algn="dist"/>
                <a:r>
                  <a:rPr lang="en-US" altLang="zh-CN" sz="3000" dirty="0">
                    <a:solidFill>
                      <a:schemeClr val="bg1"/>
                    </a:solidFill>
                    <a:latin typeface="微软雅黑" panose="020B0503020204020204" charset="-122"/>
                    <a:ea typeface="微软雅黑" panose="020B0503020204020204" charset="-122"/>
                  </a:rPr>
                  <a:t>Contents</a:t>
                </a:r>
                <a:endParaRPr lang="en-US" altLang="zh-CN" sz="3000" dirty="0">
                  <a:solidFill>
                    <a:schemeClr val="bg1"/>
                  </a:solidFill>
                  <a:latin typeface="微软雅黑" panose="020B0503020204020204" charset="-122"/>
                  <a:ea typeface="微软雅黑" panose="020B0503020204020204" charset="-122"/>
                </a:endParaRPr>
              </a:p>
            </p:txBody>
          </p:sp>
          <p:sp>
            <p:nvSpPr>
              <p:cNvPr id="80" name="文本框 79"/>
              <p:cNvSpPr txBox="1"/>
              <p:nvPr/>
            </p:nvSpPr>
            <p:spPr>
              <a:xfrm>
                <a:off x="2952" y="1815"/>
                <a:ext cx="2305" cy="2082"/>
              </a:xfrm>
              <a:prstGeom prst="rect">
                <a:avLst/>
              </a:prstGeom>
              <a:noFill/>
            </p:spPr>
            <p:txBody>
              <a:bodyPr wrap="square" rtlCol="0">
                <a:spAutoFit/>
              </a:bodyPr>
              <a:lstStyle/>
              <a:p>
                <a:pPr algn="ctr"/>
                <a:r>
                  <a:rPr lang="zh-CN" altLang="en-US" sz="8000" b="1" dirty="0">
                    <a:solidFill>
                      <a:schemeClr val="bg1"/>
                    </a:solidFill>
                    <a:latin typeface="微软雅黑" panose="020B0503020204020204" charset="-122"/>
                    <a:ea typeface="微软雅黑" panose="020B0503020204020204" charset="-122"/>
                  </a:rPr>
                  <a:t>目</a:t>
                </a:r>
                <a:endParaRPr lang="zh-CN" altLang="en-US" sz="8000" b="1" dirty="0">
                  <a:solidFill>
                    <a:schemeClr val="bg1"/>
                  </a:solidFill>
                  <a:latin typeface="微软雅黑" panose="020B0503020204020204" charset="-122"/>
                  <a:ea typeface="微软雅黑" panose="020B0503020204020204" charset="-122"/>
                </a:endParaRPr>
              </a:p>
            </p:txBody>
          </p:sp>
        </p:grpSp>
        <p:sp>
          <p:nvSpPr>
            <p:cNvPr id="82" name="矩形 81"/>
            <p:cNvSpPr/>
            <p:nvPr/>
          </p:nvSpPr>
          <p:spPr>
            <a:xfrm>
              <a:off x="1492" y="1723"/>
              <a:ext cx="510" cy="51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3" name="矩形 82"/>
            <p:cNvSpPr/>
            <p:nvPr/>
          </p:nvSpPr>
          <p:spPr>
            <a:xfrm>
              <a:off x="2131" y="2318"/>
              <a:ext cx="283" cy="28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86" name="文本框 85"/>
          <p:cNvSpPr txBox="1"/>
          <p:nvPr/>
        </p:nvSpPr>
        <p:spPr>
          <a:xfrm>
            <a:off x="7511415" y="1319530"/>
            <a:ext cx="1837055" cy="1052195"/>
          </a:xfrm>
          <a:prstGeom prst="rect">
            <a:avLst/>
          </a:prstGeom>
          <a:noFill/>
        </p:spPr>
        <p:txBody>
          <a:bodyPr wrap="square" rtlCol="0">
            <a:noAutofit/>
          </a:bodyPr>
          <a:lstStyle/>
          <a:p>
            <a:pPr>
              <a:lnSpc>
                <a:spcPct val="170000"/>
              </a:lnSpc>
            </a:pPr>
            <a:endParaRPr lang="zh-CN" altLang="en-US" sz="1500" b="1" dirty="0">
              <a:solidFill>
                <a:srgbClr val="4BB65A">
                  <a:alpha val="75000"/>
                </a:srgbClr>
              </a:solidFill>
              <a:latin typeface="微软雅黑 Light" panose="020B0502040204020203" charset="-122"/>
              <a:ea typeface="微软雅黑 Light" panose="020B0502040204020203" charset="-122"/>
              <a:cs typeface="微软雅黑 Light" panose="020B0502040204020203" charset="-122"/>
            </a:endParaRPr>
          </a:p>
        </p:txBody>
      </p:sp>
      <p:grpSp>
        <p:nvGrpSpPr>
          <p:cNvPr id="2" name="组合 1"/>
          <p:cNvGrpSpPr/>
          <p:nvPr/>
        </p:nvGrpSpPr>
        <p:grpSpPr>
          <a:xfrm>
            <a:off x="6529070" y="1578610"/>
            <a:ext cx="6400878" cy="906145"/>
            <a:chOff x="10636" y="3648"/>
            <a:chExt cx="10080" cy="1427"/>
          </a:xfrm>
        </p:grpSpPr>
        <p:sp>
          <p:nvSpPr>
            <p:cNvPr id="88" name="TextBox 32"/>
            <p:cNvSpPr txBox="1"/>
            <p:nvPr/>
          </p:nvSpPr>
          <p:spPr>
            <a:xfrm>
              <a:off x="12060" y="4641"/>
              <a:ext cx="8656" cy="434"/>
            </a:xfrm>
            <a:prstGeom prst="rect">
              <a:avLst/>
            </a:prstGeom>
            <a:noFill/>
          </p:spPr>
          <p:txBody>
            <a:bodyPr wrap="square" rtlCol="0">
              <a:spAutoFit/>
            </a:bodyPr>
            <a:lstStyle/>
            <a:p>
              <a:r>
                <a:rPr lang="en-US" sz="1200">
                  <a:solidFill>
                    <a:srgbClr val="9FA7C4"/>
                  </a:solidFill>
                  <a:latin typeface="微软雅黑" panose="020B0503020204020204" charset="-122"/>
                  <a:ea typeface="微软雅黑" panose="020B0503020204020204" charset="-122"/>
                  <a:cs typeface="Open Sans" panose="020B0606030504020204" pitchFamily="34" charset="0"/>
                </a:rPr>
                <a:t>Overall framework and solutions</a:t>
              </a:r>
              <a:endParaRPr lang="en-US" sz="1200">
                <a:solidFill>
                  <a:srgbClr val="9FA7C4"/>
                </a:solidFill>
                <a:latin typeface="微软雅黑" panose="020B0503020204020204" charset="-122"/>
                <a:ea typeface="微软雅黑" panose="020B0503020204020204" charset="-122"/>
                <a:cs typeface="Open Sans" panose="020B0606030504020204" pitchFamily="34" charset="0"/>
              </a:endParaRPr>
            </a:p>
          </p:txBody>
        </p:sp>
        <p:grpSp>
          <p:nvGrpSpPr>
            <p:cNvPr id="95" name="组合 94"/>
            <p:cNvGrpSpPr/>
            <p:nvPr/>
          </p:nvGrpSpPr>
          <p:grpSpPr>
            <a:xfrm>
              <a:off x="10636" y="3648"/>
              <a:ext cx="9192" cy="1125"/>
              <a:chOff x="10945" y="480"/>
              <a:chExt cx="9192" cy="1125"/>
            </a:xfrm>
          </p:grpSpPr>
          <p:sp>
            <p:nvSpPr>
              <p:cNvPr id="96" name="文本框 95"/>
              <p:cNvSpPr txBox="1"/>
              <p:nvPr/>
            </p:nvSpPr>
            <p:spPr>
              <a:xfrm>
                <a:off x="12369" y="768"/>
                <a:ext cx="7768" cy="677"/>
              </a:xfrm>
              <a:prstGeom prst="rect">
                <a:avLst/>
              </a:prstGeom>
              <a:noFill/>
            </p:spPr>
            <p:txBody>
              <a:bodyPr wrap="square" rtlCol="0">
                <a:spAutoFit/>
              </a:bodyPr>
              <a:lstStyle/>
              <a:p>
                <a:r>
                  <a:rPr lang="zh-CN" altLang="en-US" sz="2200" dirty="0">
                    <a:solidFill>
                      <a:schemeClr val="bg2">
                        <a:lumMod val="50000"/>
                      </a:schemeClr>
                    </a:solidFill>
                    <a:latin typeface="楷体" panose="02010609060101010101" charset="-122"/>
                    <a:ea typeface="楷体" panose="02010609060101010101" charset="-122"/>
                    <a:sym typeface="+mn-ea"/>
                  </a:rPr>
                  <a:t>总体框架及解决方案</a:t>
                </a:r>
                <a:endParaRPr lang="zh-CN" altLang="en-US" sz="2200" dirty="0">
                  <a:solidFill>
                    <a:schemeClr val="bg2">
                      <a:lumMod val="50000"/>
                    </a:schemeClr>
                  </a:solidFill>
                  <a:latin typeface="楷体" panose="02010609060101010101" charset="-122"/>
                  <a:ea typeface="楷体" panose="02010609060101010101" charset="-122"/>
                  <a:sym typeface="+mn-ea"/>
                </a:endParaRPr>
              </a:p>
            </p:txBody>
          </p:sp>
          <p:grpSp>
            <p:nvGrpSpPr>
              <p:cNvPr id="98" name="组合 97"/>
              <p:cNvGrpSpPr/>
              <p:nvPr/>
            </p:nvGrpSpPr>
            <p:grpSpPr>
              <a:xfrm>
                <a:off x="10945" y="480"/>
                <a:ext cx="1126" cy="1125"/>
                <a:chOff x="10945" y="1232"/>
                <a:chExt cx="1126" cy="1125"/>
              </a:xfrm>
            </p:grpSpPr>
            <p:sp>
              <p:nvSpPr>
                <p:cNvPr id="99" name="矩形 98"/>
                <p:cNvSpPr/>
                <p:nvPr/>
              </p:nvSpPr>
              <p:spPr>
                <a:xfrm>
                  <a:off x="10945" y="1232"/>
                  <a:ext cx="828" cy="1125"/>
                </a:xfrm>
                <a:prstGeom prst="rect">
                  <a:avLst/>
                </a:prstGeom>
              </p:spPr>
              <p:txBody>
                <a:bodyPr wrap="none">
                  <a:spAutoFit/>
                </a:bodyPr>
                <a:lstStyle/>
                <a:p>
                  <a:pPr algn="ctr">
                    <a:lnSpc>
                      <a:spcPct val="150000"/>
                    </a:lnSpc>
                  </a:pPr>
                  <a:r>
                    <a:rPr lang="en-US" altLang="zh-CN" sz="2700" dirty="0">
                      <a:solidFill>
                        <a:srgbClr val="0C804C"/>
                      </a:solidFill>
                      <a:latin typeface="思源黑体" panose="020B0500000000000000" pitchFamily="34" charset="-122"/>
                      <a:ea typeface="思源黑体" panose="020B0500000000000000" pitchFamily="34" charset="-122"/>
                      <a:cs typeface="Aparajita" panose="020B0604020202020204" pitchFamily="34" charset="0"/>
                    </a:rPr>
                    <a:t>02</a:t>
                  </a:r>
                  <a:endParaRPr lang="en-US" altLang="zh-CN" sz="2700" dirty="0">
                    <a:solidFill>
                      <a:srgbClr val="0C804C"/>
                    </a:solidFill>
                    <a:latin typeface="思源黑体" panose="020B0500000000000000" pitchFamily="34" charset="-122"/>
                    <a:ea typeface="思源黑体" panose="020B0500000000000000" pitchFamily="34" charset="-122"/>
                    <a:cs typeface="Aparajita" panose="020B0604020202020204" pitchFamily="34" charset="0"/>
                  </a:endParaRPr>
                </a:p>
              </p:txBody>
            </p:sp>
            <p:sp>
              <p:nvSpPr>
                <p:cNvPr id="100" name="椭圆 99"/>
                <p:cNvSpPr/>
                <p:nvPr/>
              </p:nvSpPr>
              <p:spPr>
                <a:xfrm>
                  <a:off x="11988" y="2022"/>
                  <a:ext cx="83" cy="83"/>
                </a:xfrm>
                <a:prstGeom prst="ellipse">
                  <a:avLst/>
                </a:prstGeom>
                <a:solidFill>
                  <a:srgbClr val="0C80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C804C"/>
                    </a:solidFill>
                    <a:latin typeface="思源黑体" panose="020B0500000000000000" pitchFamily="34" charset="-122"/>
                    <a:ea typeface="思源黑体" panose="020B0500000000000000" pitchFamily="34" charset="-122"/>
                  </a:endParaRPr>
                </a:p>
              </p:txBody>
            </p:sp>
          </p:grpSp>
        </p:grpSp>
      </p:grpSp>
      <p:grpSp>
        <p:nvGrpSpPr>
          <p:cNvPr id="3" name="组合 2"/>
          <p:cNvGrpSpPr/>
          <p:nvPr/>
        </p:nvGrpSpPr>
        <p:grpSpPr>
          <a:xfrm>
            <a:off x="6529070" y="5356860"/>
            <a:ext cx="6400800" cy="890270"/>
            <a:chOff x="10636" y="3648"/>
            <a:chExt cx="10080" cy="1402"/>
          </a:xfrm>
        </p:grpSpPr>
        <p:sp>
          <p:nvSpPr>
            <p:cNvPr id="5" name="TextBox 32"/>
            <p:cNvSpPr txBox="1"/>
            <p:nvPr/>
          </p:nvSpPr>
          <p:spPr>
            <a:xfrm>
              <a:off x="12060" y="4616"/>
              <a:ext cx="8656" cy="434"/>
            </a:xfrm>
            <a:prstGeom prst="rect">
              <a:avLst/>
            </a:prstGeom>
            <a:noFill/>
          </p:spPr>
          <p:txBody>
            <a:bodyPr wrap="square" rtlCol="0">
              <a:spAutoFit/>
            </a:bodyPr>
            <a:lstStyle/>
            <a:p>
              <a:r>
                <a:rPr lang="en-US" sz="1200">
                  <a:solidFill>
                    <a:srgbClr val="9FA7C4"/>
                  </a:solidFill>
                  <a:latin typeface="微软雅黑" panose="020B0503020204020204" charset="-122"/>
                  <a:ea typeface="微软雅黑" panose="020B0503020204020204" charset="-122"/>
                  <a:cs typeface="Open Sans" panose="020B0606030504020204" pitchFamily="34" charset="0"/>
                  <a:sym typeface="+mn-ea"/>
                </a:rPr>
                <a:t>Advantages and success stories</a:t>
              </a:r>
              <a:endParaRPr lang="en-US" sz="1200">
                <a:solidFill>
                  <a:srgbClr val="9FA7C4"/>
                </a:solidFill>
                <a:latin typeface="微软雅黑" panose="020B0503020204020204" charset="-122"/>
                <a:ea typeface="微软雅黑" panose="020B0503020204020204" charset="-122"/>
                <a:cs typeface="Open Sans" panose="020B0606030504020204" pitchFamily="34" charset="0"/>
              </a:endParaRPr>
            </a:p>
          </p:txBody>
        </p:sp>
        <p:grpSp>
          <p:nvGrpSpPr>
            <p:cNvPr id="7" name="组合 6"/>
            <p:cNvGrpSpPr/>
            <p:nvPr/>
          </p:nvGrpSpPr>
          <p:grpSpPr>
            <a:xfrm>
              <a:off x="10636" y="3648"/>
              <a:ext cx="9192" cy="1125"/>
              <a:chOff x="10945" y="480"/>
              <a:chExt cx="9192" cy="1125"/>
            </a:xfrm>
          </p:grpSpPr>
          <p:sp>
            <p:nvSpPr>
              <p:cNvPr id="8" name="文本框 7"/>
              <p:cNvSpPr txBox="1"/>
              <p:nvPr/>
            </p:nvSpPr>
            <p:spPr>
              <a:xfrm>
                <a:off x="12369" y="743"/>
                <a:ext cx="7768" cy="677"/>
              </a:xfrm>
              <a:prstGeom prst="rect">
                <a:avLst/>
              </a:prstGeom>
              <a:noFill/>
            </p:spPr>
            <p:txBody>
              <a:bodyPr wrap="square" rtlCol="0">
                <a:spAutoFit/>
              </a:bodyPr>
              <a:lstStyle/>
              <a:p>
                <a:r>
                  <a:rPr lang="zh-CN" altLang="en-US" sz="2200" dirty="0" smtClean="0">
                    <a:solidFill>
                      <a:schemeClr val="bg2">
                        <a:lumMod val="50000"/>
                      </a:schemeClr>
                    </a:solidFill>
                    <a:latin typeface="楷体" panose="02010609060101010101" charset="-122"/>
                    <a:ea typeface="楷体" panose="02010609060101010101" charset="-122"/>
                    <a:sym typeface="+mn-ea"/>
                  </a:rPr>
                  <a:t>成</a:t>
                </a:r>
                <a:r>
                  <a:rPr lang="zh-CN" altLang="en-US" sz="2200" dirty="0">
                    <a:solidFill>
                      <a:schemeClr val="bg2">
                        <a:lumMod val="50000"/>
                      </a:schemeClr>
                    </a:solidFill>
                    <a:latin typeface="楷体" panose="02010609060101010101" charset="-122"/>
                    <a:ea typeface="楷体" panose="02010609060101010101" charset="-122"/>
                    <a:sym typeface="+mn-ea"/>
                  </a:rPr>
                  <a:t>功案例</a:t>
                </a:r>
                <a:endParaRPr lang="zh-CN" altLang="en-US" sz="2200" dirty="0">
                  <a:solidFill>
                    <a:schemeClr val="bg2">
                      <a:lumMod val="50000"/>
                    </a:schemeClr>
                  </a:solidFill>
                  <a:latin typeface="楷体" panose="02010609060101010101" charset="-122"/>
                  <a:ea typeface="楷体" panose="02010609060101010101" charset="-122"/>
                  <a:sym typeface="+mn-ea"/>
                </a:endParaRPr>
              </a:p>
            </p:txBody>
          </p:sp>
          <p:grpSp>
            <p:nvGrpSpPr>
              <p:cNvPr id="9" name="组合 8"/>
              <p:cNvGrpSpPr/>
              <p:nvPr/>
            </p:nvGrpSpPr>
            <p:grpSpPr>
              <a:xfrm>
                <a:off x="10945" y="480"/>
                <a:ext cx="1126" cy="1125"/>
                <a:chOff x="10945" y="1232"/>
                <a:chExt cx="1126" cy="1125"/>
              </a:xfrm>
            </p:grpSpPr>
            <p:sp>
              <p:nvSpPr>
                <p:cNvPr id="10" name="矩形 9"/>
                <p:cNvSpPr/>
                <p:nvPr/>
              </p:nvSpPr>
              <p:spPr>
                <a:xfrm>
                  <a:off x="10945" y="1232"/>
                  <a:ext cx="828" cy="1125"/>
                </a:xfrm>
                <a:prstGeom prst="rect">
                  <a:avLst/>
                </a:prstGeom>
              </p:spPr>
              <p:txBody>
                <a:bodyPr wrap="none">
                  <a:spAutoFit/>
                </a:bodyPr>
                <a:lstStyle/>
                <a:p>
                  <a:pPr algn="ctr">
                    <a:lnSpc>
                      <a:spcPct val="150000"/>
                    </a:lnSpc>
                  </a:pPr>
                  <a:r>
                    <a:rPr lang="en-US" altLang="zh-CN" sz="2700" dirty="0">
                      <a:solidFill>
                        <a:srgbClr val="0C804C"/>
                      </a:solidFill>
                      <a:latin typeface="思源黑体" panose="020B0500000000000000" pitchFamily="34" charset="-122"/>
                      <a:ea typeface="思源黑体" panose="020B0500000000000000" pitchFamily="34" charset="-122"/>
                      <a:cs typeface="Aparajita" panose="020B0604020202020204" pitchFamily="34" charset="0"/>
                    </a:rPr>
                    <a:t>03</a:t>
                  </a:r>
                  <a:endParaRPr lang="en-US" altLang="zh-CN" sz="2700" dirty="0">
                    <a:solidFill>
                      <a:srgbClr val="0C804C"/>
                    </a:solidFill>
                    <a:latin typeface="思源黑体" panose="020B0500000000000000" pitchFamily="34" charset="-122"/>
                    <a:ea typeface="思源黑体" panose="020B0500000000000000" pitchFamily="34" charset="-122"/>
                    <a:cs typeface="Aparajita" panose="020B0604020202020204" pitchFamily="34" charset="0"/>
                  </a:endParaRPr>
                </a:p>
              </p:txBody>
            </p:sp>
            <p:sp>
              <p:nvSpPr>
                <p:cNvPr id="11" name="椭圆 10"/>
                <p:cNvSpPr/>
                <p:nvPr/>
              </p:nvSpPr>
              <p:spPr>
                <a:xfrm>
                  <a:off x="11988" y="2022"/>
                  <a:ext cx="83" cy="83"/>
                </a:xfrm>
                <a:prstGeom prst="ellipse">
                  <a:avLst/>
                </a:prstGeom>
                <a:solidFill>
                  <a:srgbClr val="0C80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C804C"/>
                    </a:solidFill>
                    <a:latin typeface="思源黑体" panose="020B0500000000000000" pitchFamily="34" charset="-122"/>
                    <a:ea typeface="思源黑体" panose="020B0500000000000000" pitchFamily="34" charset="-122"/>
                  </a:endParaRPr>
                </a:p>
              </p:txBody>
            </p:sp>
          </p:grpSp>
        </p:grpSp>
      </p:grpSp>
      <p:sp>
        <p:nvSpPr>
          <p:cNvPr id="4" name="文本框 3"/>
          <p:cNvSpPr txBox="1"/>
          <p:nvPr/>
        </p:nvSpPr>
        <p:spPr>
          <a:xfrm>
            <a:off x="7511415" y="1224915"/>
            <a:ext cx="2670810" cy="368300"/>
          </a:xfrm>
          <a:prstGeom prst="rect">
            <a:avLst/>
          </a:prstGeom>
          <a:noFill/>
        </p:spPr>
        <p:txBody>
          <a:bodyPr wrap="square" rtlCol="0">
            <a:spAutoFit/>
          </a:bodyPr>
          <a:lstStyle/>
          <a:p>
            <a:pPr>
              <a:lnSpc>
                <a:spcPct val="150000"/>
              </a:lnSpc>
            </a:pPr>
            <a:r>
              <a:rPr sz="1200" dirty="0">
                <a:solidFill>
                  <a:srgbClr val="4BB65A">
                    <a:alpha val="75000"/>
                  </a:srgbClr>
                </a:solidFill>
                <a:latin typeface="微软雅黑" panose="020B0503020204020204" charset="-122"/>
                <a:ea typeface="微软雅黑" panose="020B0503020204020204" charset="-122"/>
                <a:cs typeface="微软雅黑" panose="020B0503020204020204" charset="-122"/>
              </a:rPr>
              <a:t>a.</a:t>
            </a:r>
            <a:r>
              <a:rPr lang="en-US" sz="1200" dirty="0">
                <a:solidFill>
                  <a:srgbClr val="4BB65A">
                    <a:alpha val="75000"/>
                  </a:srgbClr>
                </a:solidFill>
                <a:latin typeface="微软雅黑" panose="020B0503020204020204" charset="-122"/>
                <a:ea typeface="微软雅黑" panose="020B0503020204020204" charset="-122"/>
                <a:cs typeface="微软雅黑" panose="020B0503020204020204" charset="-122"/>
              </a:rPr>
              <a:t> </a:t>
            </a:r>
            <a:r>
              <a:rPr sz="1200" dirty="0">
                <a:solidFill>
                  <a:srgbClr val="4BB65A">
                    <a:alpha val="75000"/>
                  </a:srgbClr>
                </a:solidFill>
                <a:latin typeface="微软雅黑" panose="020B0503020204020204" charset="-122"/>
                <a:ea typeface="微软雅黑" panose="020B0503020204020204" charset="-122"/>
                <a:cs typeface="微软雅黑" panose="020B0503020204020204" charset="-122"/>
              </a:rPr>
              <a:t>企业简介</a:t>
            </a:r>
            <a:r>
              <a:rPr lang="en-US" sz="1200" dirty="0">
                <a:solidFill>
                  <a:srgbClr val="4BB65A">
                    <a:alpha val="75000"/>
                  </a:srgbClr>
                </a:solidFill>
                <a:latin typeface="微软雅黑" panose="020B0503020204020204" charset="-122"/>
                <a:ea typeface="微软雅黑" panose="020B0503020204020204" charset="-122"/>
                <a:cs typeface="微软雅黑" panose="020B0503020204020204" charset="-122"/>
              </a:rPr>
              <a:t>       </a:t>
            </a:r>
            <a:r>
              <a:rPr sz="1200" dirty="0">
                <a:solidFill>
                  <a:srgbClr val="0F9B5E">
                    <a:alpha val="75000"/>
                  </a:srgbClr>
                </a:solidFill>
                <a:latin typeface="微软雅黑" panose="020B0503020204020204" charset="-122"/>
                <a:ea typeface="微软雅黑" panose="020B0503020204020204" charset="-122"/>
                <a:cs typeface="微软雅黑" panose="020B0503020204020204" charset="-122"/>
              </a:rPr>
              <a:t>b.</a:t>
            </a:r>
            <a:r>
              <a:rPr lang="en-US" sz="1200" dirty="0">
                <a:solidFill>
                  <a:srgbClr val="0F9B5E">
                    <a:alpha val="75000"/>
                  </a:srgbClr>
                </a:solidFill>
                <a:latin typeface="微软雅黑" panose="020B0503020204020204" charset="-122"/>
                <a:ea typeface="微软雅黑" panose="020B0503020204020204" charset="-122"/>
                <a:cs typeface="微软雅黑" panose="020B0503020204020204" charset="-122"/>
              </a:rPr>
              <a:t> </a:t>
            </a:r>
            <a:r>
              <a:rPr sz="1200" dirty="0">
                <a:solidFill>
                  <a:srgbClr val="0F9B5E">
                    <a:alpha val="75000"/>
                  </a:srgbClr>
                </a:solidFill>
                <a:latin typeface="微软雅黑" panose="020B0503020204020204" charset="-122"/>
                <a:ea typeface="微软雅黑" panose="020B0503020204020204" charset="-122"/>
                <a:cs typeface="微软雅黑" panose="020B0503020204020204" charset="-122"/>
              </a:rPr>
              <a:t>公司资质</a:t>
            </a:r>
            <a:endParaRPr sz="1200" dirty="0">
              <a:solidFill>
                <a:srgbClr val="0F9B5E">
                  <a:alpha val="75000"/>
                </a:srgbClr>
              </a:solidFill>
              <a:latin typeface="微软雅黑" panose="020B0503020204020204" charset="-122"/>
              <a:ea typeface="微软雅黑" panose="020B0503020204020204" charset="-122"/>
              <a:cs typeface="微软雅黑" panose="020B0503020204020204" charset="-122"/>
            </a:endParaRPr>
          </a:p>
        </p:txBody>
      </p:sp>
      <p:sp>
        <p:nvSpPr>
          <p:cNvPr id="14" name="文本框 13"/>
          <p:cNvSpPr txBox="1"/>
          <p:nvPr/>
        </p:nvSpPr>
        <p:spPr>
          <a:xfrm>
            <a:off x="8521065" y="2638425"/>
            <a:ext cx="2458085" cy="2584450"/>
          </a:xfrm>
          <a:prstGeom prst="rect">
            <a:avLst/>
          </a:prstGeom>
          <a:noFill/>
        </p:spPr>
        <p:txBody>
          <a:bodyPr wrap="square" rtlCol="0">
            <a:spAutoFit/>
          </a:bodyPr>
          <a:p>
            <a:pPr>
              <a:lnSpc>
                <a:spcPct val="150000"/>
              </a:lnSpc>
            </a:pPr>
            <a:r>
              <a:rPr sz="1200" dirty="0">
                <a:solidFill>
                  <a:srgbClr val="0F9B5E">
                    <a:alpha val="75000"/>
                  </a:srgbClr>
                </a:solidFill>
                <a:latin typeface="微软雅黑" panose="020B0503020204020204" charset="-122"/>
                <a:ea typeface="微软雅黑" panose="020B0503020204020204" charset="-122"/>
                <a:cs typeface="微软雅黑" panose="020B0503020204020204" charset="-122"/>
              </a:rPr>
              <a:t>b. 智慧农业大数据平台</a:t>
            </a:r>
            <a:endParaRPr sz="1200" dirty="0">
              <a:solidFill>
                <a:srgbClr val="0F9B5E">
                  <a:alpha val="75000"/>
                </a:srgbClr>
              </a:solidFill>
              <a:latin typeface="微软雅黑" panose="020B0503020204020204" charset="-122"/>
              <a:ea typeface="微软雅黑" panose="020B0503020204020204" charset="-122"/>
              <a:cs typeface="微软雅黑" panose="020B0503020204020204" charset="-122"/>
            </a:endParaRPr>
          </a:p>
          <a:p>
            <a:pPr>
              <a:lnSpc>
                <a:spcPct val="150000"/>
              </a:lnSpc>
            </a:pPr>
            <a:r>
              <a:rPr sz="1200" dirty="0">
                <a:solidFill>
                  <a:srgbClr val="4BB65A">
                    <a:alpha val="75000"/>
                  </a:srgbClr>
                </a:solidFill>
                <a:latin typeface="微软雅黑" panose="020B0503020204020204" charset="-122"/>
                <a:ea typeface="微软雅黑" panose="020B0503020204020204" charset="-122"/>
                <a:cs typeface="微软雅黑" panose="020B0503020204020204" charset="-122"/>
                <a:sym typeface="+mn-ea"/>
              </a:rPr>
              <a:t>e. 环境监测现场应用</a:t>
            </a:r>
            <a:endParaRPr sz="1200" dirty="0">
              <a:solidFill>
                <a:srgbClr val="4BB65A">
                  <a:alpha val="75000"/>
                </a:srgbClr>
              </a:solidFill>
              <a:latin typeface="微软雅黑" panose="020B0503020204020204" charset="-122"/>
              <a:ea typeface="微软雅黑" panose="020B0503020204020204" charset="-122"/>
              <a:cs typeface="微软雅黑" panose="020B0503020204020204" charset="-122"/>
              <a:sym typeface="+mn-ea"/>
            </a:endParaRPr>
          </a:p>
          <a:p>
            <a:pPr>
              <a:lnSpc>
                <a:spcPct val="150000"/>
              </a:lnSpc>
            </a:pPr>
            <a:r>
              <a:rPr sz="1200" dirty="0">
                <a:solidFill>
                  <a:srgbClr val="0F9B5E">
                    <a:alpha val="75000"/>
                  </a:srgbClr>
                </a:solidFill>
                <a:latin typeface="微软雅黑" panose="020B0503020204020204" charset="-122"/>
                <a:ea typeface="微软雅黑" panose="020B0503020204020204" charset="-122"/>
                <a:cs typeface="微软雅黑" panose="020B0503020204020204" charset="-122"/>
              </a:rPr>
              <a:t>h. </a:t>
            </a:r>
            <a:r>
              <a:rPr sz="1200" dirty="0">
                <a:solidFill>
                  <a:srgbClr val="0F9B5E">
                    <a:alpha val="75000"/>
                  </a:srgbClr>
                </a:solidFill>
                <a:latin typeface="微软雅黑" panose="020B0503020204020204" charset="-122"/>
                <a:ea typeface="微软雅黑" panose="020B0503020204020204" charset="-122"/>
                <a:cs typeface="微软雅黑" panose="020B0503020204020204" charset="-122"/>
                <a:sym typeface="+mn-ea"/>
              </a:rPr>
              <a:t>虫情监测设备</a:t>
            </a:r>
            <a:endParaRPr sz="1200" dirty="0">
              <a:solidFill>
                <a:srgbClr val="0F9B5E">
                  <a:alpha val="75000"/>
                </a:srgbClr>
              </a:solidFill>
              <a:latin typeface="微软雅黑" panose="020B0503020204020204" charset="-122"/>
              <a:ea typeface="微软雅黑" panose="020B0503020204020204" charset="-122"/>
              <a:cs typeface="微软雅黑" panose="020B0503020204020204" charset="-122"/>
            </a:endParaRPr>
          </a:p>
          <a:p>
            <a:pPr>
              <a:lnSpc>
                <a:spcPct val="150000"/>
              </a:lnSpc>
            </a:pPr>
            <a:r>
              <a:rPr sz="1200" dirty="0">
                <a:solidFill>
                  <a:srgbClr val="4BB65A">
                    <a:alpha val="75000"/>
                  </a:srgbClr>
                </a:solidFill>
                <a:latin typeface="微软雅黑" panose="020B0503020204020204" charset="-122"/>
                <a:ea typeface="微软雅黑" panose="020B0503020204020204" charset="-122"/>
                <a:cs typeface="微软雅黑" panose="020B0503020204020204" charset="-122"/>
              </a:rPr>
              <a:t>k. 虫情监测现场应用</a:t>
            </a:r>
            <a:endParaRPr sz="1200" dirty="0">
              <a:solidFill>
                <a:srgbClr val="4BB65A">
                  <a:alpha val="75000"/>
                </a:srgbClr>
              </a:solidFill>
              <a:latin typeface="微软雅黑" panose="020B0503020204020204" charset="-122"/>
              <a:ea typeface="微软雅黑" panose="020B0503020204020204" charset="-122"/>
              <a:cs typeface="微软雅黑" panose="020B0503020204020204" charset="-122"/>
            </a:endParaRPr>
          </a:p>
          <a:p>
            <a:pPr>
              <a:lnSpc>
                <a:spcPct val="150000"/>
              </a:lnSpc>
            </a:pPr>
            <a:r>
              <a:rPr sz="1200" dirty="0">
                <a:solidFill>
                  <a:srgbClr val="0F9B5E">
                    <a:alpha val="75000"/>
                  </a:srgbClr>
                </a:solidFill>
                <a:latin typeface="微软雅黑" panose="020B0503020204020204" charset="-122"/>
                <a:ea typeface="微软雅黑" panose="020B0503020204020204" charset="-122"/>
                <a:cs typeface="微软雅黑" panose="020B0503020204020204" charset="-122"/>
              </a:rPr>
              <a:t>n. 气象监测设备</a:t>
            </a:r>
            <a:endParaRPr sz="1200" dirty="0">
              <a:solidFill>
                <a:srgbClr val="0F9B5E">
                  <a:alpha val="75000"/>
                </a:srgbClr>
              </a:solidFill>
              <a:latin typeface="微软雅黑" panose="020B0503020204020204" charset="-122"/>
              <a:ea typeface="微软雅黑" panose="020B0503020204020204" charset="-122"/>
              <a:cs typeface="微软雅黑" panose="020B0503020204020204" charset="-122"/>
            </a:endParaRPr>
          </a:p>
          <a:p>
            <a:pPr>
              <a:lnSpc>
                <a:spcPct val="150000"/>
              </a:lnSpc>
            </a:pPr>
            <a:r>
              <a:rPr sz="1200" dirty="0">
                <a:solidFill>
                  <a:srgbClr val="4BB65A">
                    <a:alpha val="75000"/>
                  </a:srgbClr>
                </a:solidFill>
                <a:latin typeface="微软雅黑" panose="020B0503020204020204" charset="-122"/>
                <a:ea typeface="微软雅黑" panose="020B0503020204020204" charset="-122"/>
                <a:cs typeface="微软雅黑" panose="020B0503020204020204" charset="-122"/>
                <a:sym typeface="+mn-ea"/>
              </a:rPr>
              <a:t>q. 土壤墒情监测系统</a:t>
            </a:r>
            <a:endParaRPr sz="1200" dirty="0">
              <a:solidFill>
                <a:srgbClr val="4BB65A">
                  <a:alpha val="75000"/>
                </a:srgbClr>
              </a:solidFill>
              <a:latin typeface="微软雅黑" panose="020B0503020204020204" charset="-122"/>
              <a:ea typeface="微软雅黑" panose="020B0503020204020204" charset="-122"/>
              <a:cs typeface="微软雅黑" panose="020B0503020204020204" charset="-122"/>
              <a:sym typeface="+mn-ea"/>
            </a:endParaRPr>
          </a:p>
          <a:p>
            <a:pPr>
              <a:lnSpc>
                <a:spcPct val="150000"/>
              </a:lnSpc>
            </a:pPr>
            <a:r>
              <a:rPr sz="1200" dirty="0">
                <a:solidFill>
                  <a:srgbClr val="0F9B5E">
                    <a:alpha val="75000"/>
                  </a:srgbClr>
                </a:solidFill>
                <a:latin typeface="微软雅黑" panose="020B0503020204020204" charset="-122"/>
                <a:ea typeface="微软雅黑" panose="020B0503020204020204" charset="-122"/>
                <a:cs typeface="微软雅黑" panose="020B0503020204020204" charset="-122"/>
                <a:sym typeface="+mn-ea"/>
              </a:rPr>
              <a:t>t. 苗情监测系统</a:t>
            </a:r>
            <a:endParaRPr sz="1200" dirty="0">
              <a:solidFill>
                <a:srgbClr val="0F9B5E">
                  <a:alpha val="75000"/>
                </a:srgbClr>
              </a:solidFill>
              <a:latin typeface="微软雅黑" panose="020B0503020204020204" charset="-122"/>
              <a:ea typeface="微软雅黑" panose="020B0503020204020204" charset="-122"/>
              <a:cs typeface="微软雅黑" panose="020B0503020204020204" charset="-122"/>
              <a:sym typeface="+mn-ea"/>
            </a:endParaRPr>
          </a:p>
          <a:p>
            <a:pPr>
              <a:lnSpc>
                <a:spcPct val="150000"/>
              </a:lnSpc>
            </a:pPr>
            <a:r>
              <a:rPr sz="1200" dirty="0">
                <a:solidFill>
                  <a:srgbClr val="4BB65A">
                    <a:alpha val="75000"/>
                  </a:srgbClr>
                </a:solidFill>
                <a:latin typeface="微软雅黑" panose="020B0503020204020204" charset="-122"/>
                <a:ea typeface="微软雅黑" panose="020B0503020204020204" charset="-122"/>
                <a:cs typeface="微软雅黑" panose="020B0503020204020204" charset="-122"/>
                <a:sym typeface="+mn-ea"/>
              </a:rPr>
              <a:t>w. 远程报警系统</a:t>
            </a:r>
            <a:endParaRPr sz="1200" dirty="0">
              <a:solidFill>
                <a:srgbClr val="4BB65A">
                  <a:alpha val="75000"/>
                </a:srgbClr>
              </a:solidFill>
              <a:latin typeface="微软雅黑" panose="020B0503020204020204" charset="-122"/>
              <a:ea typeface="微软雅黑" panose="020B0503020204020204" charset="-122"/>
              <a:cs typeface="微软雅黑" panose="020B0503020204020204" charset="-122"/>
              <a:sym typeface="+mn-ea"/>
            </a:endParaRPr>
          </a:p>
          <a:p>
            <a:pPr>
              <a:lnSpc>
                <a:spcPct val="150000"/>
              </a:lnSpc>
            </a:pPr>
            <a:r>
              <a:rPr sz="1200" dirty="0">
                <a:solidFill>
                  <a:srgbClr val="0F9B5E">
                    <a:alpha val="75000"/>
                  </a:srgbClr>
                </a:solidFill>
                <a:latin typeface="微软雅黑" panose="020B0503020204020204" charset="-122"/>
                <a:ea typeface="微软雅黑" panose="020B0503020204020204" charset="-122"/>
                <a:cs typeface="微软雅黑" panose="020B0503020204020204" charset="-122"/>
                <a:sym typeface="+mn-ea"/>
              </a:rPr>
              <a:t>z. LED展示系统</a:t>
            </a:r>
            <a:endParaRPr sz="1200" dirty="0">
              <a:solidFill>
                <a:srgbClr val="0F9B5E">
                  <a:alpha val="75000"/>
                </a:srgbClr>
              </a:solidFill>
              <a:latin typeface="微软雅黑" panose="020B0503020204020204" charset="-122"/>
              <a:ea typeface="微软雅黑" panose="020B0503020204020204" charset="-122"/>
              <a:cs typeface="微软雅黑" panose="020B0503020204020204" charset="-122"/>
              <a:sym typeface="+mn-ea"/>
            </a:endParaRPr>
          </a:p>
        </p:txBody>
      </p:sp>
      <p:sp>
        <p:nvSpPr>
          <p:cNvPr id="15" name="文本框 14"/>
          <p:cNvSpPr txBox="1"/>
          <p:nvPr/>
        </p:nvSpPr>
        <p:spPr>
          <a:xfrm>
            <a:off x="6645275" y="2638425"/>
            <a:ext cx="2043430" cy="2584450"/>
          </a:xfrm>
          <a:prstGeom prst="rect">
            <a:avLst/>
          </a:prstGeom>
          <a:noFill/>
        </p:spPr>
        <p:txBody>
          <a:bodyPr wrap="square" rtlCol="0">
            <a:spAutoFit/>
          </a:bodyPr>
          <a:p>
            <a:pPr>
              <a:lnSpc>
                <a:spcPct val="150000"/>
              </a:lnSpc>
            </a:pPr>
            <a:r>
              <a:rPr sz="1200" dirty="0">
                <a:solidFill>
                  <a:srgbClr val="4BB65A">
                    <a:alpha val="75000"/>
                  </a:srgbClr>
                </a:solidFill>
                <a:latin typeface="微软雅黑" panose="020B0503020204020204" charset="-122"/>
                <a:ea typeface="微软雅黑" panose="020B0503020204020204" charset="-122"/>
                <a:cs typeface="微软雅黑" panose="020B0503020204020204" charset="-122"/>
              </a:rPr>
              <a:t>a. 总体框架</a:t>
            </a:r>
            <a:endParaRPr sz="1200" dirty="0">
              <a:solidFill>
                <a:srgbClr val="4BB65A">
                  <a:alpha val="75000"/>
                </a:srgbClr>
              </a:solidFill>
              <a:latin typeface="微软雅黑" panose="020B0503020204020204" charset="-122"/>
              <a:ea typeface="微软雅黑" panose="020B0503020204020204" charset="-122"/>
              <a:cs typeface="微软雅黑" panose="020B0503020204020204" charset="-122"/>
            </a:endParaRPr>
          </a:p>
          <a:p>
            <a:pPr>
              <a:lnSpc>
                <a:spcPct val="150000"/>
              </a:lnSpc>
            </a:pPr>
            <a:r>
              <a:rPr sz="1200" dirty="0">
                <a:solidFill>
                  <a:srgbClr val="0F9B5E">
                    <a:alpha val="75000"/>
                  </a:srgbClr>
                </a:solidFill>
                <a:latin typeface="微软雅黑" panose="020B0503020204020204" charset="-122"/>
                <a:ea typeface="微软雅黑" panose="020B0503020204020204" charset="-122"/>
                <a:cs typeface="微软雅黑" panose="020B0503020204020204" charset="-122"/>
              </a:rPr>
              <a:t>d. 环境监测系统</a:t>
            </a:r>
            <a:endParaRPr sz="1200" dirty="0">
              <a:solidFill>
                <a:srgbClr val="0F9B5E">
                  <a:alpha val="75000"/>
                </a:srgbClr>
              </a:solidFill>
              <a:latin typeface="微软雅黑" panose="020B0503020204020204" charset="-122"/>
              <a:ea typeface="微软雅黑" panose="020B0503020204020204" charset="-122"/>
              <a:cs typeface="微软雅黑" panose="020B0503020204020204" charset="-122"/>
            </a:endParaRPr>
          </a:p>
          <a:p>
            <a:pPr>
              <a:lnSpc>
                <a:spcPct val="150000"/>
              </a:lnSpc>
            </a:pPr>
            <a:r>
              <a:rPr sz="1200" dirty="0">
                <a:solidFill>
                  <a:srgbClr val="4BB65A">
                    <a:alpha val="75000"/>
                  </a:srgbClr>
                </a:solidFill>
                <a:latin typeface="微软雅黑" panose="020B0503020204020204" charset="-122"/>
                <a:ea typeface="微软雅黑" panose="020B0503020204020204" charset="-122"/>
                <a:cs typeface="微软雅黑" panose="020B0503020204020204" charset="-122"/>
              </a:rPr>
              <a:t>g. </a:t>
            </a:r>
            <a:r>
              <a:rPr sz="1200" dirty="0">
                <a:solidFill>
                  <a:srgbClr val="4BB65A">
                    <a:alpha val="75000"/>
                  </a:srgbClr>
                </a:solidFill>
                <a:latin typeface="微软雅黑" panose="020B0503020204020204" charset="-122"/>
                <a:ea typeface="微软雅黑" panose="020B0503020204020204" charset="-122"/>
                <a:cs typeface="微软雅黑" panose="020B0503020204020204" charset="-122"/>
                <a:sym typeface="+mn-ea"/>
              </a:rPr>
              <a:t>智能控制系统</a:t>
            </a:r>
            <a:r>
              <a:rPr sz="1200" dirty="0">
                <a:solidFill>
                  <a:srgbClr val="4BB65A">
                    <a:alpha val="75000"/>
                  </a:srgbClr>
                </a:solidFill>
                <a:latin typeface="微软雅黑" panose="020B0503020204020204" charset="-122"/>
                <a:ea typeface="微软雅黑" panose="020B0503020204020204" charset="-122"/>
                <a:cs typeface="微软雅黑" panose="020B0503020204020204" charset="-122"/>
              </a:rPr>
              <a:t> </a:t>
            </a:r>
            <a:endParaRPr sz="1200" dirty="0">
              <a:solidFill>
                <a:srgbClr val="4BB65A">
                  <a:alpha val="75000"/>
                </a:srgbClr>
              </a:solidFill>
              <a:latin typeface="微软雅黑" panose="020B0503020204020204" charset="-122"/>
              <a:ea typeface="微软雅黑" panose="020B0503020204020204" charset="-122"/>
              <a:cs typeface="微软雅黑" panose="020B0503020204020204" charset="-122"/>
            </a:endParaRPr>
          </a:p>
          <a:p>
            <a:pPr>
              <a:lnSpc>
                <a:spcPct val="150000"/>
              </a:lnSpc>
            </a:pPr>
            <a:r>
              <a:rPr sz="1200" dirty="0">
                <a:solidFill>
                  <a:srgbClr val="0F9B5E">
                    <a:alpha val="75000"/>
                  </a:srgbClr>
                </a:solidFill>
                <a:latin typeface="微软雅黑" panose="020B0503020204020204" charset="-122"/>
                <a:ea typeface="微软雅黑" panose="020B0503020204020204" charset="-122"/>
                <a:cs typeface="微软雅黑" panose="020B0503020204020204" charset="-122"/>
              </a:rPr>
              <a:t>j. 虫情监测数据分析</a:t>
            </a:r>
            <a:endParaRPr sz="1200" dirty="0">
              <a:solidFill>
                <a:srgbClr val="0F9B5E">
                  <a:alpha val="75000"/>
                </a:srgbClr>
              </a:solidFill>
              <a:latin typeface="微软雅黑" panose="020B0503020204020204" charset="-122"/>
              <a:ea typeface="微软雅黑" panose="020B0503020204020204" charset="-122"/>
              <a:cs typeface="微软雅黑" panose="020B0503020204020204" charset="-122"/>
            </a:endParaRPr>
          </a:p>
          <a:p>
            <a:pPr>
              <a:lnSpc>
                <a:spcPct val="150000"/>
              </a:lnSpc>
            </a:pPr>
            <a:r>
              <a:rPr sz="1200" dirty="0">
                <a:solidFill>
                  <a:srgbClr val="4BB65A">
                    <a:alpha val="75000"/>
                  </a:srgbClr>
                </a:solidFill>
                <a:latin typeface="微软雅黑" panose="020B0503020204020204" charset="-122"/>
                <a:ea typeface="微软雅黑" panose="020B0503020204020204" charset="-122"/>
                <a:cs typeface="微软雅黑" panose="020B0503020204020204" charset="-122"/>
                <a:sym typeface="+mn-ea"/>
              </a:rPr>
              <a:t>m. 孢子监测系统</a:t>
            </a:r>
            <a:endParaRPr sz="1200" dirty="0">
              <a:solidFill>
                <a:srgbClr val="4BB65A">
                  <a:alpha val="75000"/>
                </a:srgbClr>
              </a:solidFill>
              <a:latin typeface="微软雅黑" panose="020B0503020204020204" charset="-122"/>
              <a:ea typeface="微软雅黑" panose="020B0503020204020204" charset="-122"/>
              <a:cs typeface="微软雅黑" panose="020B0503020204020204" charset="-122"/>
            </a:endParaRPr>
          </a:p>
          <a:p>
            <a:pPr>
              <a:lnSpc>
                <a:spcPct val="150000"/>
              </a:lnSpc>
            </a:pPr>
            <a:r>
              <a:rPr sz="1200" dirty="0">
                <a:solidFill>
                  <a:srgbClr val="0F9B5E">
                    <a:alpha val="75000"/>
                  </a:srgbClr>
                </a:solidFill>
                <a:latin typeface="微软雅黑" panose="020B0503020204020204" charset="-122"/>
                <a:ea typeface="微软雅黑" panose="020B0503020204020204" charset="-122"/>
                <a:cs typeface="微软雅黑" panose="020B0503020204020204" charset="-122"/>
              </a:rPr>
              <a:t>p. 土壤墒情监测设备</a:t>
            </a:r>
            <a:endParaRPr sz="1200" dirty="0">
              <a:solidFill>
                <a:srgbClr val="0F9B5E">
                  <a:alpha val="75000"/>
                </a:srgbClr>
              </a:solidFill>
              <a:latin typeface="微软雅黑" panose="020B0503020204020204" charset="-122"/>
              <a:ea typeface="微软雅黑" panose="020B0503020204020204" charset="-122"/>
              <a:cs typeface="微软雅黑" panose="020B0503020204020204" charset="-122"/>
            </a:endParaRPr>
          </a:p>
          <a:p>
            <a:pPr>
              <a:lnSpc>
                <a:spcPct val="150000"/>
              </a:lnSpc>
            </a:pPr>
            <a:r>
              <a:rPr sz="1200" dirty="0">
                <a:solidFill>
                  <a:srgbClr val="4BB65A">
                    <a:alpha val="75000"/>
                  </a:srgbClr>
                </a:solidFill>
                <a:latin typeface="微软雅黑" panose="020B0503020204020204" charset="-122"/>
                <a:ea typeface="微软雅黑" panose="020B0503020204020204" charset="-122"/>
                <a:cs typeface="微软雅黑" panose="020B0503020204020204" charset="-122"/>
              </a:rPr>
              <a:t>s. </a:t>
            </a:r>
            <a:r>
              <a:rPr sz="1200" dirty="0">
                <a:solidFill>
                  <a:srgbClr val="4BB65A">
                    <a:alpha val="75000"/>
                  </a:srgbClr>
                </a:solidFill>
                <a:latin typeface="微软雅黑" panose="020B0503020204020204" charset="-122"/>
                <a:ea typeface="微软雅黑" panose="020B0503020204020204" charset="-122"/>
                <a:cs typeface="微软雅黑" panose="020B0503020204020204" charset="-122"/>
                <a:sym typeface="+mn-ea"/>
              </a:rPr>
              <a:t>智能灌溉-水肥一体化</a:t>
            </a:r>
            <a:endParaRPr sz="1200" dirty="0">
              <a:solidFill>
                <a:srgbClr val="4BB65A">
                  <a:alpha val="75000"/>
                </a:srgbClr>
              </a:solidFill>
              <a:latin typeface="微软雅黑" panose="020B0503020204020204" charset="-122"/>
              <a:ea typeface="微软雅黑" panose="020B0503020204020204" charset="-122"/>
              <a:cs typeface="微软雅黑" panose="020B0503020204020204" charset="-122"/>
              <a:sym typeface="+mn-ea"/>
            </a:endParaRPr>
          </a:p>
          <a:p>
            <a:pPr>
              <a:lnSpc>
                <a:spcPct val="150000"/>
              </a:lnSpc>
            </a:pPr>
            <a:r>
              <a:rPr sz="1200" dirty="0">
                <a:solidFill>
                  <a:srgbClr val="0F9B5E">
                    <a:alpha val="75000"/>
                  </a:srgbClr>
                </a:solidFill>
                <a:latin typeface="微软雅黑" panose="020B0503020204020204" charset="-122"/>
                <a:ea typeface="微软雅黑" panose="020B0503020204020204" charset="-122"/>
                <a:cs typeface="微软雅黑" panose="020B0503020204020204" charset="-122"/>
                <a:sym typeface="+mn-ea"/>
              </a:rPr>
              <a:t>v. 视频监控系统</a:t>
            </a:r>
            <a:endParaRPr sz="1200" dirty="0">
              <a:solidFill>
                <a:srgbClr val="0F9B5E">
                  <a:alpha val="75000"/>
                </a:srgbClr>
              </a:solidFill>
              <a:latin typeface="微软雅黑" panose="020B0503020204020204" charset="-122"/>
              <a:ea typeface="微软雅黑" panose="020B0503020204020204" charset="-122"/>
              <a:cs typeface="微软雅黑" panose="020B0503020204020204" charset="-122"/>
              <a:sym typeface="+mn-ea"/>
            </a:endParaRPr>
          </a:p>
          <a:p>
            <a:pPr>
              <a:lnSpc>
                <a:spcPct val="150000"/>
              </a:lnSpc>
            </a:pPr>
            <a:r>
              <a:rPr sz="1200" dirty="0">
                <a:solidFill>
                  <a:srgbClr val="4BB65A">
                    <a:alpha val="75000"/>
                  </a:srgbClr>
                </a:solidFill>
                <a:latin typeface="微软雅黑" panose="020B0503020204020204" charset="-122"/>
                <a:ea typeface="微软雅黑" panose="020B0503020204020204" charset="-122"/>
                <a:cs typeface="微软雅黑" panose="020B0503020204020204" charset="-122"/>
                <a:sym typeface="+mn-ea"/>
              </a:rPr>
              <a:t>y. 产品溯源系统</a:t>
            </a:r>
            <a:endParaRPr sz="1200" dirty="0">
              <a:solidFill>
                <a:srgbClr val="4BB65A">
                  <a:alpha val="75000"/>
                </a:srgbClr>
              </a:solidFill>
              <a:latin typeface="微软雅黑" panose="020B0503020204020204" charset="-122"/>
              <a:ea typeface="微软雅黑" panose="020B0503020204020204" charset="-122"/>
              <a:cs typeface="微软雅黑" panose="020B0503020204020204" charset="-122"/>
              <a:sym typeface="+mn-ea"/>
            </a:endParaRPr>
          </a:p>
        </p:txBody>
      </p:sp>
      <p:sp>
        <p:nvSpPr>
          <p:cNvPr id="16" name="文本框 15"/>
          <p:cNvSpPr txBox="1"/>
          <p:nvPr/>
        </p:nvSpPr>
        <p:spPr>
          <a:xfrm>
            <a:off x="10466705" y="2638425"/>
            <a:ext cx="1791335" cy="2584450"/>
          </a:xfrm>
          <a:prstGeom prst="rect">
            <a:avLst/>
          </a:prstGeom>
          <a:noFill/>
        </p:spPr>
        <p:txBody>
          <a:bodyPr wrap="square" rtlCol="0">
            <a:spAutoFit/>
          </a:bodyPr>
          <a:p>
            <a:pPr>
              <a:lnSpc>
                <a:spcPct val="150000"/>
              </a:lnSpc>
            </a:pPr>
            <a:r>
              <a:rPr sz="1200" dirty="0">
                <a:solidFill>
                  <a:srgbClr val="4BB65A">
                    <a:alpha val="75000"/>
                  </a:srgbClr>
                </a:solidFill>
                <a:latin typeface="微软雅黑" panose="020B0503020204020204" charset="-122"/>
                <a:ea typeface="微软雅黑" panose="020B0503020204020204" charset="-122"/>
                <a:cs typeface="微软雅黑" panose="020B0503020204020204" charset="-122"/>
              </a:rPr>
              <a:t>c. </a:t>
            </a:r>
            <a:r>
              <a:rPr sz="1200" dirty="0">
                <a:solidFill>
                  <a:srgbClr val="4BB65A">
                    <a:alpha val="75000"/>
                  </a:srgbClr>
                </a:solidFill>
                <a:latin typeface="微软雅黑" panose="020B0503020204020204" charset="-122"/>
                <a:ea typeface="微软雅黑" panose="020B0503020204020204" charset="-122"/>
                <a:cs typeface="微软雅黑" panose="020B0503020204020204" charset="-122"/>
                <a:sym typeface="+mn-ea"/>
              </a:rPr>
              <a:t>环境监测终端</a:t>
            </a:r>
            <a:endParaRPr sz="1200" dirty="0">
              <a:solidFill>
                <a:srgbClr val="4BB65A">
                  <a:alpha val="75000"/>
                </a:srgbClr>
              </a:solidFill>
              <a:latin typeface="微软雅黑" panose="020B0503020204020204" charset="-122"/>
              <a:ea typeface="微软雅黑" panose="020B0503020204020204" charset="-122"/>
              <a:cs typeface="微软雅黑" panose="020B0503020204020204" charset="-122"/>
              <a:sym typeface="+mn-ea"/>
            </a:endParaRPr>
          </a:p>
          <a:p>
            <a:pPr>
              <a:lnSpc>
                <a:spcPct val="150000"/>
              </a:lnSpc>
            </a:pPr>
            <a:r>
              <a:rPr sz="1200" dirty="0">
                <a:solidFill>
                  <a:srgbClr val="0F9B5E">
                    <a:alpha val="75000"/>
                  </a:srgbClr>
                </a:solidFill>
                <a:latin typeface="微软雅黑" panose="020B0503020204020204" charset="-122"/>
                <a:ea typeface="微软雅黑" panose="020B0503020204020204" charset="-122"/>
                <a:cs typeface="微软雅黑" panose="020B0503020204020204" charset="-122"/>
                <a:sym typeface="+mn-ea"/>
              </a:rPr>
              <a:t>f. 智能控制设备</a:t>
            </a:r>
            <a:endParaRPr sz="1200" dirty="0">
              <a:solidFill>
                <a:srgbClr val="0F9B5E">
                  <a:alpha val="75000"/>
                </a:srgbClr>
              </a:solidFill>
              <a:latin typeface="微软雅黑" panose="020B0503020204020204" charset="-122"/>
              <a:ea typeface="微软雅黑" panose="020B0503020204020204" charset="-122"/>
              <a:cs typeface="微软雅黑" panose="020B0503020204020204" charset="-122"/>
              <a:sym typeface="+mn-ea"/>
            </a:endParaRPr>
          </a:p>
          <a:p>
            <a:pPr>
              <a:lnSpc>
                <a:spcPct val="150000"/>
              </a:lnSpc>
            </a:pPr>
            <a:r>
              <a:rPr sz="1200" dirty="0">
                <a:solidFill>
                  <a:srgbClr val="4BB65A">
                    <a:alpha val="75000"/>
                  </a:srgbClr>
                </a:solidFill>
                <a:latin typeface="微软雅黑" panose="020B0503020204020204" charset="-122"/>
                <a:ea typeface="微软雅黑" panose="020B0503020204020204" charset="-122"/>
                <a:cs typeface="微软雅黑" panose="020B0503020204020204" charset="-122"/>
              </a:rPr>
              <a:t>i. </a:t>
            </a:r>
            <a:r>
              <a:rPr sz="1200" dirty="0">
                <a:solidFill>
                  <a:srgbClr val="4BB65A">
                    <a:alpha val="75000"/>
                  </a:srgbClr>
                </a:solidFill>
                <a:latin typeface="微软雅黑" panose="020B0503020204020204" charset="-122"/>
                <a:ea typeface="微软雅黑" panose="020B0503020204020204" charset="-122"/>
                <a:cs typeface="微软雅黑" panose="020B0503020204020204" charset="-122"/>
                <a:sym typeface="+mn-ea"/>
              </a:rPr>
              <a:t>虫情监测系统</a:t>
            </a:r>
            <a:endParaRPr sz="1200" dirty="0">
              <a:solidFill>
                <a:srgbClr val="4BB65A">
                  <a:alpha val="75000"/>
                </a:srgbClr>
              </a:solidFill>
              <a:latin typeface="微软雅黑" panose="020B0503020204020204" charset="-122"/>
              <a:ea typeface="微软雅黑" panose="020B0503020204020204" charset="-122"/>
              <a:cs typeface="微软雅黑" panose="020B0503020204020204" charset="-122"/>
            </a:endParaRPr>
          </a:p>
          <a:p>
            <a:pPr>
              <a:lnSpc>
                <a:spcPct val="150000"/>
              </a:lnSpc>
            </a:pPr>
            <a:r>
              <a:rPr sz="1200" dirty="0">
                <a:solidFill>
                  <a:srgbClr val="0F9B5E">
                    <a:alpha val="75000"/>
                  </a:srgbClr>
                </a:solidFill>
                <a:latin typeface="微软雅黑" panose="020B0503020204020204" charset="-122"/>
                <a:ea typeface="微软雅黑" panose="020B0503020204020204" charset="-122"/>
                <a:cs typeface="微软雅黑" panose="020B0503020204020204" charset="-122"/>
              </a:rPr>
              <a:t>l. 孢子监测设备</a:t>
            </a:r>
            <a:endParaRPr sz="1200" dirty="0">
              <a:solidFill>
                <a:srgbClr val="0F9B5E">
                  <a:alpha val="75000"/>
                </a:srgbClr>
              </a:solidFill>
              <a:latin typeface="微软雅黑" panose="020B0503020204020204" charset="-122"/>
              <a:ea typeface="微软雅黑" panose="020B0503020204020204" charset="-122"/>
              <a:cs typeface="微软雅黑" panose="020B0503020204020204" charset="-122"/>
            </a:endParaRPr>
          </a:p>
          <a:p>
            <a:pPr>
              <a:lnSpc>
                <a:spcPct val="150000"/>
              </a:lnSpc>
            </a:pPr>
            <a:r>
              <a:rPr sz="1200" dirty="0">
                <a:solidFill>
                  <a:srgbClr val="4BB65A">
                    <a:alpha val="75000"/>
                  </a:srgbClr>
                </a:solidFill>
                <a:latin typeface="微软雅黑" panose="020B0503020204020204" charset="-122"/>
                <a:ea typeface="微软雅黑" panose="020B0503020204020204" charset="-122"/>
                <a:cs typeface="微软雅黑" panose="020B0503020204020204" charset="-122"/>
              </a:rPr>
              <a:t>o. </a:t>
            </a:r>
            <a:r>
              <a:rPr sz="1200" dirty="0">
                <a:solidFill>
                  <a:srgbClr val="4BB65A">
                    <a:alpha val="75000"/>
                  </a:srgbClr>
                </a:solidFill>
                <a:latin typeface="微软雅黑" panose="020B0503020204020204" charset="-122"/>
                <a:ea typeface="微软雅黑" panose="020B0503020204020204" charset="-122"/>
                <a:cs typeface="微软雅黑" panose="020B0503020204020204" charset="-122"/>
                <a:sym typeface="+mn-ea"/>
              </a:rPr>
              <a:t>气象监测系统</a:t>
            </a:r>
            <a:endParaRPr sz="1200" dirty="0">
              <a:solidFill>
                <a:srgbClr val="4BB65A">
                  <a:alpha val="75000"/>
                </a:srgbClr>
              </a:solidFill>
              <a:latin typeface="微软雅黑" panose="020B0503020204020204" charset="-122"/>
              <a:ea typeface="微软雅黑" panose="020B0503020204020204" charset="-122"/>
              <a:cs typeface="微软雅黑" panose="020B0503020204020204" charset="-122"/>
            </a:endParaRPr>
          </a:p>
          <a:p>
            <a:pPr>
              <a:lnSpc>
                <a:spcPct val="150000"/>
              </a:lnSpc>
            </a:pPr>
            <a:r>
              <a:rPr sz="1200" dirty="0">
                <a:solidFill>
                  <a:srgbClr val="0F9B5E">
                    <a:alpha val="75000"/>
                  </a:srgbClr>
                </a:solidFill>
                <a:latin typeface="微软雅黑" panose="020B0503020204020204" charset="-122"/>
                <a:ea typeface="微软雅黑" panose="020B0503020204020204" charset="-122"/>
                <a:cs typeface="微软雅黑" panose="020B0503020204020204" charset="-122"/>
                <a:sym typeface="+mn-ea"/>
              </a:rPr>
              <a:t>r. 智能灌溉-无线灌溉</a:t>
            </a:r>
            <a:endParaRPr sz="1200" dirty="0">
              <a:solidFill>
                <a:srgbClr val="0F9B5E">
                  <a:alpha val="75000"/>
                </a:srgbClr>
              </a:solidFill>
              <a:latin typeface="微软雅黑" panose="020B0503020204020204" charset="-122"/>
              <a:ea typeface="微软雅黑" panose="020B0503020204020204" charset="-122"/>
              <a:cs typeface="微软雅黑" panose="020B0503020204020204" charset="-122"/>
              <a:sym typeface="+mn-ea"/>
            </a:endParaRPr>
          </a:p>
          <a:p>
            <a:pPr>
              <a:lnSpc>
                <a:spcPct val="150000"/>
              </a:lnSpc>
            </a:pPr>
            <a:r>
              <a:rPr sz="1200" dirty="0">
                <a:solidFill>
                  <a:srgbClr val="4BB65A">
                    <a:alpha val="75000"/>
                  </a:srgbClr>
                </a:solidFill>
                <a:latin typeface="微软雅黑" panose="020B0503020204020204" charset="-122"/>
                <a:ea typeface="微软雅黑" panose="020B0503020204020204" charset="-122"/>
                <a:cs typeface="微软雅黑" panose="020B0503020204020204" charset="-122"/>
                <a:sym typeface="+mn-ea"/>
              </a:rPr>
              <a:t>u. 灾情监测系统</a:t>
            </a:r>
            <a:endParaRPr sz="1200" dirty="0">
              <a:solidFill>
                <a:srgbClr val="4BB65A">
                  <a:alpha val="75000"/>
                </a:srgbClr>
              </a:solidFill>
              <a:latin typeface="微软雅黑" panose="020B0503020204020204" charset="-122"/>
              <a:ea typeface="微软雅黑" panose="020B0503020204020204" charset="-122"/>
              <a:cs typeface="微软雅黑" panose="020B0503020204020204" charset="-122"/>
              <a:sym typeface="+mn-ea"/>
            </a:endParaRPr>
          </a:p>
          <a:p>
            <a:pPr>
              <a:lnSpc>
                <a:spcPct val="150000"/>
              </a:lnSpc>
            </a:pPr>
            <a:r>
              <a:rPr sz="1200" dirty="0">
                <a:solidFill>
                  <a:srgbClr val="0F9B5E">
                    <a:alpha val="75000"/>
                  </a:srgbClr>
                </a:solidFill>
                <a:latin typeface="微软雅黑" panose="020B0503020204020204" charset="-122"/>
                <a:ea typeface="微软雅黑" panose="020B0503020204020204" charset="-122"/>
                <a:cs typeface="微软雅黑" panose="020B0503020204020204" charset="-122"/>
                <a:sym typeface="+mn-ea"/>
              </a:rPr>
              <a:t>x. 生产管理系统</a:t>
            </a:r>
            <a:endParaRPr sz="1200" dirty="0">
              <a:solidFill>
                <a:srgbClr val="0F9B5E">
                  <a:alpha val="75000"/>
                </a:srgbClr>
              </a:solidFill>
              <a:latin typeface="微软雅黑" panose="020B0503020204020204" charset="-122"/>
              <a:ea typeface="微软雅黑" panose="020B0503020204020204" charset="-122"/>
              <a:cs typeface="微软雅黑" panose="020B0503020204020204" charset="-122"/>
              <a:sym typeface="+mn-ea"/>
            </a:endParaRPr>
          </a:p>
          <a:p>
            <a:pPr>
              <a:lnSpc>
                <a:spcPct val="150000"/>
              </a:lnSpc>
            </a:pPr>
            <a:endParaRPr sz="1200" dirty="0">
              <a:solidFill>
                <a:srgbClr val="FF0000"/>
              </a:solidFill>
              <a:latin typeface="微软雅黑" panose="020B0503020204020204" charset="-122"/>
              <a:ea typeface="微软雅黑" panose="020B0503020204020204" charset="-122"/>
              <a:cs typeface="微软雅黑" panose="020B0503020204020204" charset="-122"/>
            </a:endParaRPr>
          </a:p>
        </p:txBody>
      </p:sp>
    </p:spTree>
    <p:custDataLst>
      <p:tags r:id="rId2"/>
    </p:custDataLst>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Rectangle 4"/>
          <p:cNvSpPr/>
          <p:nvPr/>
        </p:nvSpPr>
        <p:spPr bwMode="auto">
          <a:xfrm>
            <a:off x="5857240" y="928370"/>
            <a:ext cx="2701290" cy="5069840"/>
          </a:xfrm>
          <a:prstGeom prst="rect">
            <a:avLst/>
          </a:prstGeom>
          <a:solidFill>
            <a:srgbClr val="079B51"/>
          </a:solidFill>
          <a:ln>
            <a:noFill/>
          </a:ln>
          <a:effectLst/>
        </p:spPr>
        <p:txBody>
          <a:bodyPr lIns="22860" rIns="22860"/>
          <a:lstStyle>
            <a:lvl1pPr>
              <a:spcBef>
                <a:spcPts val="2000"/>
              </a:spcBef>
              <a:buSzPct val="100000"/>
              <a:buFont typeface="Arial" panose="020B0604020202020204" pitchFamily="34" charset="0"/>
              <a:buChar char="•"/>
              <a:defRPr sz="8500">
                <a:solidFill>
                  <a:srgbClr val="27282D"/>
                </a:solidFill>
                <a:latin typeface="Calibri" panose="020F0502020204030204" charset="0"/>
                <a:ea typeface="Calibri" panose="020F0502020204030204" charset="0"/>
                <a:cs typeface="Calibri" panose="020F0502020204030204" charset="0"/>
                <a:sym typeface="Calibri" panose="020F0502020204030204" charset="0"/>
              </a:defRPr>
            </a:lvl1pPr>
            <a:lvl2pPr marL="742950" indent="-285750">
              <a:spcBef>
                <a:spcPts val="2000"/>
              </a:spcBef>
              <a:buSzPct val="100000"/>
              <a:buFont typeface="Arial" panose="020B0604020202020204" pitchFamily="34" charset="0"/>
              <a:buChar char="•"/>
              <a:defRPr sz="8500">
                <a:solidFill>
                  <a:srgbClr val="27282D"/>
                </a:solidFill>
                <a:latin typeface="Calibri" panose="020F0502020204030204" charset="0"/>
                <a:ea typeface="Calibri" panose="020F0502020204030204" charset="0"/>
                <a:cs typeface="Calibri" panose="020F0502020204030204" charset="0"/>
                <a:sym typeface="Calibri" panose="020F0502020204030204" charset="0"/>
              </a:defRPr>
            </a:lvl2pPr>
            <a:lvl3pPr marL="1143000" indent="-228600">
              <a:spcBef>
                <a:spcPts val="2000"/>
              </a:spcBef>
              <a:buSzPct val="100000"/>
              <a:buFont typeface="Arial" panose="020B0604020202020204" pitchFamily="34" charset="0"/>
              <a:buChar char="•"/>
              <a:defRPr sz="8500">
                <a:solidFill>
                  <a:srgbClr val="27282D"/>
                </a:solidFill>
                <a:latin typeface="Calibri" panose="020F0502020204030204" charset="0"/>
                <a:ea typeface="Calibri" panose="020F0502020204030204" charset="0"/>
                <a:cs typeface="Calibri" panose="020F0502020204030204" charset="0"/>
                <a:sym typeface="Calibri" panose="020F0502020204030204" charset="0"/>
              </a:defRPr>
            </a:lvl3pPr>
            <a:lvl4pPr marL="1600200" indent="-228600">
              <a:spcBef>
                <a:spcPts val="2000"/>
              </a:spcBef>
              <a:buSzPct val="100000"/>
              <a:buFont typeface="Arial" panose="020B0604020202020204" pitchFamily="34" charset="0"/>
              <a:buChar char="•"/>
              <a:defRPr sz="8500">
                <a:solidFill>
                  <a:srgbClr val="27282D"/>
                </a:solidFill>
                <a:latin typeface="Calibri" panose="020F0502020204030204" charset="0"/>
                <a:ea typeface="Calibri" panose="020F0502020204030204" charset="0"/>
                <a:cs typeface="Calibri" panose="020F0502020204030204" charset="0"/>
                <a:sym typeface="Calibri" panose="020F0502020204030204" charset="0"/>
              </a:defRPr>
            </a:lvl4pPr>
            <a:lvl5pPr marL="2057400" indent="-228600">
              <a:spcBef>
                <a:spcPts val="2000"/>
              </a:spcBef>
              <a:buSzPct val="100000"/>
              <a:buFont typeface="Arial" panose="020B0604020202020204" pitchFamily="34" charset="0"/>
              <a:buChar char="•"/>
              <a:defRPr sz="8500">
                <a:solidFill>
                  <a:srgbClr val="27282D"/>
                </a:solidFill>
                <a:latin typeface="Calibri" panose="020F0502020204030204" charset="0"/>
                <a:ea typeface="Calibri" panose="020F0502020204030204" charset="0"/>
                <a:cs typeface="Calibri" panose="020F0502020204030204" charset="0"/>
                <a:sym typeface="Calibri" panose="020F0502020204030204" charset="0"/>
              </a:defRPr>
            </a:lvl5pPr>
            <a:lvl6pPr marL="2514600" indent="-228600" defTabSz="2437130" eaLnBrk="0" fontAlgn="base" hangingPunct="0">
              <a:spcBef>
                <a:spcPts val="2000"/>
              </a:spcBef>
              <a:spcAft>
                <a:spcPct val="0"/>
              </a:spcAft>
              <a:buSzPct val="100000"/>
              <a:buFont typeface="Arial" panose="020B0604020202020204" pitchFamily="34" charset="0"/>
              <a:buChar char="•"/>
              <a:defRPr sz="8500">
                <a:solidFill>
                  <a:srgbClr val="27282D"/>
                </a:solidFill>
                <a:latin typeface="Calibri" panose="020F0502020204030204" charset="0"/>
                <a:ea typeface="Calibri" panose="020F0502020204030204" charset="0"/>
                <a:cs typeface="Calibri" panose="020F0502020204030204" charset="0"/>
                <a:sym typeface="Calibri" panose="020F0502020204030204" charset="0"/>
              </a:defRPr>
            </a:lvl6pPr>
            <a:lvl7pPr marL="2971800" indent="-228600" defTabSz="2437130" eaLnBrk="0" fontAlgn="base" hangingPunct="0">
              <a:spcBef>
                <a:spcPts val="2000"/>
              </a:spcBef>
              <a:spcAft>
                <a:spcPct val="0"/>
              </a:spcAft>
              <a:buSzPct val="100000"/>
              <a:buFont typeface="Arial" panose="020B0604020202020204" pitchFamily="34" charset="0"/>
              <a:buChar char="•"/>
              <a:defRPr sz="8500">
                <a:solidFill>
                  <a:srgbClr val="27282D"/>
                </a:solidFill>
                <a:latin typeface="Calibri" panose="020F0502020204030204" charset="0"/>
                <a:ea typeface="Calibri" panose="020F0502020204030204" charset="0"/>
                <a:cs typeface="Calibri" panose="020F0502020204030204" charset="0"/>
                <a:sym typeface="Calibri" panose="020F0502020204030204" charset="0"/>
              </a:defRPr>
            </a:lvl7pPr>
            <a:lvl8pPr marL="3429000" indent="-228600" defTabSz="2437130" eaLnBrk="0" fontAlgn="base" hangingPunct="0">
              <a:spcBef>
                <a:spcPts val="2000"/>
              </a:spcBef>
              <a:spcAft>
                <a:spcPct val="0"/>
              </a:spcAft>
              <a:buSzPct val="100000"/>
              <a:buFont typeface="Arial" panose="020B0604020202020204" pitchFamily="34" charset="0"/>
              <a:buChar char="•"/>
              <a:defRPr sz="8500">
                <a:solidFill>
                  <a:srgbClr val="27282D"/>
                </a:solidFill>
                <a:latin typeface="Calibri" panose="020F0502020204030204" charset="0"/>
                <a:ea typeface="Calibri" panose="020F0502020204030204" charset="0"/>
                <a:cs typeface="Calibri" panose="020F0502020204030204" charset="0"/>
                <a:sym typeface="Calibri" panose="020F0502020204030204" charset="0"/>
              </a:defRPr>
            </a:lvl8pPr>
            <a:lvl9pPr marL="3886200" indent="-228600" defTabSz="2437130" eaLnBrk="0" fontAlgn="base" hangingPunct="0">
              <a:spcBef>
                <a:spcPts val="2000"/>
              </a:spcBef>
              <a:spcAft>
                <a:spcPct val="0"/>
              </a:spcAft>
              <a:buSzPct val="100000"/>
              <a:buFont typeface="Arial" panose="020B0604020202020204" pitchFamily="34" charset="0"/>
              <a:buChar char="•"/>
              <a:defRPr sz="8500">
                <a:solidFill>
                  <a:srgbClr val="27282D"/>
                </a:solidFill>
                <a:latin typeface="Calibri" panose="020F0502020204030204" charset="0"/>
                <a:ea typeface="Calibri" panose="020F0502020204030204" charset="0"/>
                <a:cs typeface="Calibri" panose="020F0502020204030204" charset="0"/>
                <a:sym typeface="Calibri" panose="020F0502020204030204" charset="0"/>
              </a:defRPr>
            </a:lvl9pPr>
          </a:lstStyle>
          <a:p>
            <a:pPr algn="ctr" eaLnBrk="1">
              <a:spcBef>
                <a:spcPct val="0"/>
              </a:spcBef>
              <a:buSzTx/>
              <a:buFontTx/>
              <a:buNone/>
            </a:pPr>
            <a:endParaRPr lang="zh-CN" altLang="zh-CN" sz="2400">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3" name="任意形状 6"/>
          <p:cNvSpPr/>
          <p:nvPr/>
        </p:nvSpPr>
        <p:spPr>
          <a:xfrm>
            <a:off x="1" y="362607"/>
            <a:ext cx="1387365" cy="220717"/>
          </a:xfrm>
          <a:custGeom>
            <a:avLst/>
            <a:gdLst>
              <a:gd name="connsiteX0" fmla="*/ 0 w 1387365"/>
              <a:gd name="connsiteY0" fmla="*/ 0 h 220717"/>
              <a:gd name="connsiteX1" fmla="*/ 1387365 w 1387365"/>
              <a:gd name="connsiteY1" fmla="*/ 0 h 220717"/>
              <a:gd name="connsiteX2" fmla="*/ 1258188 w 1387365"/>
              <a:gd name="connsiteY2" fmla="*/ 220717 h 220717"/>
              <a:gd name="connsiteX3" fmla="*/ 0 w 1387365"/>
              <a:gd name="connsiteY3" fmla="*/ 220717 h 220717"/>
            </a:gdLst>
            <a:ahLst/>
            <a:cxnLst>
              <a:cxn ang="0">
                <a:pos x="connsiteX0" y="connsiteY0"/>
              </a:cxn>
              <a:cxn ang="0">
                <a:pos x="connsiteX1" y="connsiteY1"/>
              </a:cxn>
              <a:cxn ang="0">
                <a:pos x="connsiteX2" y="connsiteY2"/>
              </a:cxn>
              <a:cxn ang="0">
                <a:pos x="connsiteX3" y="connsiteY3"/>
              </a:cxn>
            </a:cxnLst>
            <a:rect l="l" t="t" r="r" b="b"/>
            <a:pathLst>
              <a:path w="1387365" h="220717">
                <a:moveTo>
                  <a:pt x="0" y="0"/>
                </a:moveTo>
                <a:lnTo>
                  <a:pt x="1387365" y="0"/>
                </a:lnTo>
                <a:lnTo>
                  <a:pt x="1258188" y="220717"/>
                </a:lnTo>
                <a:lnTo>
                  <a:pt x="0" y="220717"/>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grpSp>
        <p:nvGrpSpPr>
          <p:cNvPr id="4" name="组 7"/>
          <p:cNvGrpSpPr/>
          <p:nvPr/>
        </p:nvGrpSpPr>
        <p:grpSpPr>
          <a:xfrm flipV="1">
            <a:off x="7858662" y="362607"/>
            <a:ext cx="4333338" cy="220717"/>
            <a:chOff x="7858662" y="362607"/>
            <a:chExt cx="4333338" cy="220717"/>
          </a:xfrm>
        </p:grpSpPr>
        <p:sp>
          <p:nvSpPr>
            <p:cNvPr id="5" name="任意形状 8"/>
            <p:cNvSpPr/>
            <p:nvPr/>
          </p:nvSpPr>
          <p:spPr>
            <a:xfrm flipV="1">
              <a:off x="11462744" y="362607"/>
              <a:ext cx="729256" cy="220717"/>
            </a:xfrm>
            <a:custGeom>
              <a:avLst/>
              <a:gdLst>
                <a:gd name="connsiteX0" fmla="*/ 0 w 729256"/>
                <a:gd name="connsiteY0" fmla="*/ 220717 h 220717"/>
                <a:gd name="connsiteX1" fmla="*/ 729256 w 729256"/>
                <a:gd name="connsiteY1" fmla="*/ 220717 h 220717"/>
                <a:gd name="connsiteX2" fmla="*/ 729256 w 729256"/>
                <a:gd name="connsiteY2" fmla="*/ 0 h 220717"/>
                <a:gd name="connsiteX3" fmla="*/ 129177 w 729256"/>
                <a:gd name="connsiteY3" fmla="*/ 0 h 220717"/>
              </a:gdLst>
              <a:ahLst/>
              <a:cxnLst>
                <a:cxn ang="0">
                  <a:pos x="connsiteX0" y="connsiteY0"/>
                </a:cxn>
                <a:cxn ang="0">
                  <a:pos x="connsiteX1" y="connsiteY1"/>
                </a:cxn>
                <a:cxn ang="0">
                  <a:pos x="connsiteX2" y="connsiteY2"/>
                </a:cxn>
                <a:cxn ang="0">
                  <a:pos x="connsiteX3" y="connsiteY3"/>
                </a:cxn>
              </a:cxnLst>
              <a:rect l="l" t="t" r="r" b="b"/>
              <a:pathLst>
                <a:path w="729256" h="220717">
                  <a:moveTo>
                    <a:pt x="0" y="220717"/>
                  </a:moveTo>
                  <a:lnTo>
                    <a:pt x="729256" y="220717"/>
                  </a:lnTo>
                  <a:lnTo>
                    <a:pt x="729256" y="0"/>
                  </a:lnTo>
                  <a:lnTo>
                    <a:pt x="129177" y="0"/>
                  </a:lnTo>
                  <a:close/>
                </a:path>
              </a:pathLst>
            </a:cu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4" name="平行四边形 13"/>
            <p:cNvSpPr/>
            <p:nvPr/>
          </p:nvSpPr>
          <p:spPr>
            <a:xfrm flipV="1">
              <a:off x="7858662" y="362607"/>
              <a:ext cx="3616043" cy="220717"/>
            </a:xfrm>
            <a:prstGeom prst="parallelogram">
              <a:avLst>
                <a:gd name="adj" fmla="val 58526"/>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grpSp>
      <p:sp>
        <p:nvSpPr>
          <p:cNvPr id="34" name="Rectangle 1"/>
          <p:cNvSpPr/>
          <p:nvPr/>
        </p:nvSpPr>
        <p:spPr bwMode="auto">
          <a:xfrm>
            <a:off x="9367520" y="1528445"/>
            <a:ext cx="1115695" cy="53403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22860" rIns="22860">
            <a:spAutoFit/>
          </a:bodyPr>
          <a:lstStyle>
            <a:lvl1pPr>
              <a:spcBef>
                <a:spcPts val="2000"/>
              </a:spcBef>
              <a:buSzPct val="100000"/>
              <a:buFont typeface="Arial" panose="020B0604020202020204" pitchFamily="34" charset="0"/>
              <a:buChar char="•"/>
              <a:defRPr sz="8500">
                <a:solidFill>
                  <a:srgbClr val="27282D"/>
                </a:solidFill>
                <a:latin typeface="Calibri" panose="020F0502020204030204" charset="0"/>
                <a:ea typeface="Calibri" panose="020F0502020204030204" charset="0"/>
                <a:cs typeface="Calibri" panose="020F0502020204030204" charset="0"/>
                <a:sym typeface="Calibri" panose="020F0502020204030204" charset="0"/>
              </a:defRPr>
            </a:lvl1pPr>
            <a:lvl2pPr marL="742950" indent="-285750">
              <a:spcBef>
                <a:spcPts val="2000"/>
              </a:spcBef>
              <a:buSzPct val="100000"/>
              <a:buFont typeface="Arial" panose="020B0604020202020204" pitchFamily="34" charset="0"/>
              <a:buChar char="•"/>
              <a:defRPr sz="8500">
                <a:solidFill>
                  <a:srgbClr val="27282D"/>
                </a:solidFill>
                <a:latin typeface="Calibri" panose="020F0502020204030204" charset="0"/>
                <a:ea typeface="Calibri" panose="020F0502020204030204" charset="0"/>
                <a:cs typeface="Calibri" panose="020F0502020204030204" charset="0"/>
                <a:sym typeface="Calibri" panose="020F0502020204030204" charset="0"/>
              </a:defRPr>
            </a:lvl2pPr>
            <a:lvl3pPr marL="1143000" indent="-228600">
              <a:spcBef>
                <a:spcPts val="2000"/>
              </a:spcBef>
              <a:buSzPct val="100000"/>
              <a:buFont typeface="Arial" panose="020B0604020202020204" pitchFamily="34" charset="0"/>
              <a:buChar char="•"/>
              <a:defRPr sz="8500">
                <a:solidFill>
                  <a:srgbClr val="27282D"/>
                </a:solidFill>
                <a:latin typeface="Calibri" panose="020F0502020204030204" charset="0"/>
                <a:ea typeface="Calibri" panose="020F0502020204030204" charset="0"/>
                <a:cs typeface="Calibri" panose="020F0502020204030204" charset="0"/>
                <a:sym typeface="Calibri" panose="020F0502020204030204" charset="0"/>
              </a:defRPr>
            </a:lvl3pPr>
            <a:lvl4pPr marL="1600200" indent="-228600">
              <a:spcBef>
                <a:spcPts val="2000"/>
              </a:spcBef>
              <a:buSzPct val="100000"/>
              <a:buFont typeface="Arial" panose="020B0604020202020204" pitchFamily="34" charset="0"/>
              <a:buChar char="•"/>
              <a:defRPr sz="8500">
                <a:solidFill>
                  <a:srgbClr val="27282D"/>
                </a:solidFill>
                <a:latin typeface="Calibri" panose="020F0502020204030204" charset="0"/>
                <a:ea typeface="Calibri" panose="020F0502020204030204" charset="0"/>
                <a:cs typeface="Calibri" panose="020F0502020204030204" charset="0"/>
                <a:sym typeface="Calibri" panose="020F0502020204030204" charset="0"/>
              </a:defRPr>
            </a:lvl4pPr>
            <a:lvl5pPr marL="2057400" indent="-228600">
              <a:spcBef>
                <a:spcPts val="2000"/>
              </a:spcBef>
              <a:buSzPct val="100000"/>
              <a:buFont typeface="Arial" panose="020B0604020202020204" pitchFamily="34" charset="0"/>
              <a:buChar char="•"/>
              <a:defRPr sz="8500">
                <a:solidFill>
                  <a:srgbClr val="27282D"/>
                </a:solidFill>
                <a:latin typeface="Calibri" panose="020F0502020204030204" charset="0"/>
                <a:ea typeface="Calibri" panose="020F0502020204030204" charset="0"/>
                <a:cs typeface="Calibri" panose="020F0502020204030204" charset="0"/>
                <a:sym typeface="Calibri" panose="020F0502020204030204" charset="0"/>
              </a:defRPr>
            </a:lvl5pPr>
            <a:lvl6pPr marL="2514600" indent="-228600" defTabSz="2437130" eaLnBrk="0" fontAlgn="base" hangingPunct="0">
              <a:spcBef>
                <a:spcPts val="2000"/>
              </a:spcBef>
              <a:spcAft>
                <a:spcPct val="0"/>
              </a:spcAft>
              <a:buSzPct val="100000"/>
              <a:buFont typeface="Arial" panose="020B0604020202020204" pitchFamily="34" charset="0"/>
              <a:buChar char="•"/>
              <a:defRPr sz="8500">
                <a:solidFill>
                  <a:srgbClr val="27282D"/>
                </a:solidFill>
                <a:latin typeface="Calibri" panose="020F0502020204030204" charset="0"/>
                <a:ea typeface="Calibri" panose="020F0502020204030204" charset="0"/>
                <a:cs typeface="Calibri" panose="020F0502020204030204" charset="0"/>
                <a:sym typeface="Calibri" panose="020F0502020204030204" charset="0"/>
              </a:defRPr>
            </a:lvl6pPr>
            <a:lvl7pPr marL="2971800" indent="-228600" defTabSz="2437130" eaLnBrk="0" fontAlgn="base" hangingPunct="0">
              <a:spcBef>
                <a:spcPts val="2000"/>
              </a:spcBef>
              <a:spcAft>
                <a:spcPct val="0"/>
              </a:spcAft>
              <a:buSzPct val="100000"/>
              <a:buFont typeface="Arial" panose="020B0604020202020204" pitchFamily="34" charset="0"/>
              <a:buChar char="•"/>
              <a:defRPr sz="8500">
                <a:solidFill>
                  <a:srgbClr val="27282D"/>
                </a:solidFill>
                <a:latin typeface="Calibri" panose="020F0502020204030204" charset="0"/>
                <a:ea typeface="Calibri" panose="020F0502020204030204" charset="0"/>
                <a:cs typeface="Calibri" panose="020F0502020204030204" charset="0"/>
                <a:sym typeface="Calibri" panose="020F0502020204030204" charset="0"/>
              </a:defRPr>
            </a:lvl7pPr>
            <a:lvl8pPr marL="3429000" indent="-228600" defTabSz="2437130" eaLnBrk="0" fontAlgn="base" hangingPunct="0">
              <a:spcBef>
                <a:spcPts val="2000"/>
              </a:spcBef>
              <a:spcAft>
                <a:spcPct val="0"/>
              </a:spcAft>
              <a:buSzPct val="100000"/>
              <a:buFont typeface="Arial" panose="020B0604020202020204" pitchFamily="34" charset="0"/>
              <a:buChar char="•"/>
              <a:defRPr sz="8500">
                <a:solidFill>
                  <a:srgbClr val="27282D"/>
                </a:solidFill>
                <a:latin typeface="Calibri" panose="020F0502020204030204" charset="0"/>
                <a:ea typeface="Calibri" panose="020F0502020204030204" charset="0"/>
                <a:cs typeface="Calibri" panose="020F0502020204030204" charset="0"/>
                <a:sym typeface="Calibri" panose="020F0502020204030204" charset="0"/>
              </a:defRPr>
            </a:lvl8pPr>
            <a:lvl9pPr marL="3886200" indent="-228600" defTabSz="2437130" eaLnBrk="0" fontAlgn="base" hangingPunct="0">
              <a:spcBef>
                <a:spcPts val="2000"/>
              </a:spcBef>
              <a:spcAft>
                <a:spcPct val="0"/>
              </a:spcAft>
              <a:buSzPct val="100000"/>
              <a:buFont typeface="Arial" panose="020B0604020202020204" pitchFamily="34" charset="0"/>
              <a:buChar char="•"/>
              <a:defRPr sz="8500">
                <a:solidFill>
                  <a:srgbClr val="27282D"/>
                </a:solidFill>
                <a:latin typeface="Calibri" panose="020F0502020204030204" charset="0"/>
                <a:ea typeface="Calibri" panose="020F0502020204030204" charset="0"/>
                <a:cs typeface="Calibri" panose="020F0502020204030204" charset="0"/>
                <a:sym typeface="Calibri" panose="020F0502020204030204" charset="0"/>
              </a:defRPr>
            </a:lvl9pPr>
          </a:lstStyle>
          <a:p>
            <a:pPr algn="dist" eaLnBrk="1">
              <a:lnSpc>
                <a:spcPct val="80000"/>
              </a:lnSpc>
              <a:spcBef>
                <a:spcPct val="0"/>
              </a:spcBef>
              <a:buSzTx/>
              <a:buFontTx/>
              <a:buNone/>
            </a:pPr>
            <a:r>
              <a:rPr lang="zh-CN" altLang="en-US" sz="3600" b="1" dirty="0">
                <a:solidFill>
                  <a:schemeClr val="tx1">
                    <a:lumMod val="75000"/>
                    <a:lumOff val="25000"/>
                  </a:schemeClr>
                </a:solidFill>
                <a:latin typeface="微软雅黑" panose="020B0503020204020204" charset="-122"/>
                <a:ea typeface="微软雅黑" panose="020B0503020204020204" charset="-122"/>
                <a:sym typeface="思源黑体" panose="020B0500000000000000" pitchFamily="34" charset="-122"/>
              </a:rPr>
              <a:t>苗情</a:t>
            </a:r>
            <a:endParaRPr lang="zh-CN" altLang="en-US" sz="3600" b="1" dirty="0">
              <a:solidFill>
                <a:schemeClr val="tx1">
                  <a:lumMod val="75000"/>
                  <a:lumOff val="25000"/>
                </a:schemeClr>
              </a:solidFill>
              <a:latin typeface="微软雅黑" panose="020B0503020204020204" charset="-122"/>
              <a:ea typeface="微软雅黑" panose="020B0503020204020204" charset="-122"/>
              <a:sym typeface="思源黑体" panose="020B0500000000000000" pitchFamily="34" charset="-122"/>
            </a:endParaRPr>
          </a:p>
        </p:txBody>
      </p:sp>
      <p:sp>
        <p:nvSpPr>
          <p:cNvPr id="36" name="Rectangle 2"/>
          <p:cNvSpPr/>
          <p:nvPr/>
        </p:nvSpPr>
        <p:spPr bwMode="auto">
          <a:xfrm>
            <a:off x="9367520" y="3145790"/>
            <a:ext cx="2223135" cy="225615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22860" rIns="22860">
            <a:spAutoFit/>
          </a:bodyPr>
          <a:lstStyle>
            <a:lvl1pPr>
              <a:spcBef>
                <a:spcPts val="2000"/>
              </a:spcBef>
              <a:buSzPct val="100000"/>
              <a:buFont typeface="Arial" panose="020B0604020202020204" pitchFamily="34" charset="0"/>
              <a:buChar char="•"/>
              <a:defRPr sz="8500">
                <a:solidFill>
                  <a:srgbClr val="27282D"/>
                </a:solidFill>
                <a:latin typeface="Calibri" panose="020F0502020204030204" charset="0"/>
                <a:ea typeface="Calibri" panose="020F0502020204030204" charset="0"/>
                <a:cs typeface="Calibri" panose="020F0502020204030204" charset="0"/>
                <a:sym typeface="Calibri" panose="020F0502020204030204" charset="0"/>
              </a:defRPr>
            </a:lvl1pPr>
            <a:lvl2pPr marL="742950" indent="-285750">
              <a:spcBef>
                <a:spcPts val="2000"/>
              </a:spcBef>
              <a:buSzPct val="100000"/>
              <a:buFont typeface="Arial" panose="020B0604020202020204" pitchFamily="34" charset="0"/>
              <a:buChar char="•"/>
              <a:defRPr sz="8500">
                <a:solidFill>
                  <a:srgbClr val="27282D"/>
                </a:solidFill>
                <a:latin typeface="Calibri" panose="020F0502020204030204" charset="0"/>
                <a:ea typeface="Calibri" panose="020F0502020204030204" charset="0"/>
                <a:cs typeface="Calibri" panose="020F0502020204030204" charset="0"/>
                <a:sym typeface="Calibri" panose="020F0502020204030204" charset="0"/>
              </a:defRPr>
            </a:lvl2pPr>
            <a:lvl3pPr marL="1143000" indent="-228600">
              <a:spcBef>
                <a:spcPts val="2000"/>
              </a:spcBef>
              <a:buSzPct val="100000"/>
              <a:buFont typeface="Arial" panose="020B0604020202020204" pitchFamily="34" charset="0"/>
              <a:buChar char="•"/>
              <a:defRPr sz="8500">
                <a:solidFill>
                  <a:srgbClr val="27282D"/>
                </a:solidFill>
                <a:latin typeface="Calibri" panose="020F0502020204030204" charset="0"/>
                <a:ea typeface="Calibri" panose="020F0502020204030204" charset="0"/>
                <a:cs typeface="Calibri" panose="020F0502020204030204" charset="0"/>
                <a:sym typeface="Calibri" panose="020F0502020204030204" charset="0"/>
              </a:defRPr>
            </a:lvl3pPr>
            <a:lvl4pPr marL="1600200" indent="-228600">
              <a:spcBef>
                <a:spcPts val="2000"/>
              </a:spcBef>
              <a:buSzPct val="100000"/>
              <a:buFont typeface="Arial" panose="020B0604020202020204" pitchFamily="34" charset="0"/>
              <a:buChar char="•"/>
              <a:defRPr sz="8500">
                <a:solidFill>
                  <a:srgbClr val="27282D"/>
                </a:solidFill>
                <a:latin typeface="Calibri" panose="020F0502020204030204" charset="0"/>
                <a:ea typeface="Calibri" panose="020F0502020204030204" charset="0"/>
                <a:cs typeface="Calibri" panose="020F0502020204030204" charset="0"/>
                <a:sym typeface="Calibri" panose="020F0502020204030204" charset="0"/>
              </a:defRPr>
            </a:lvl4pPr>
            <a:lvl5pPr marL="2057400" indent="-228600">
              <a:spcBef>
                <a:spcPts val="2000"/>
              </a:spcBef>
              <a:buSzPct val="100000"/>
              <a:buFont typeface="Arial" panose="020B0604020202020204" pitchFamily="34" charset="0"/>
              <a:buChar char="•"/>
              <a:defRPr sz="8500">
                <a:solidFill>
                  <a:srgbClr val="27282D"/>
                </a:solidFill>
                <a:latin typeface="Calibri" panose="020F0502020204030204" charset="0"/>
                <a:ea typeface="Calibri" panose="020F0502020204030204" charset="0"/>
                <a:cs typeface="Calibri" panose="020F0502020204030204" charset="0"/>
                <a:sym typeface="Calibri" panose="020F0502020204030204" charset="0"/>
              </a:defRPr>
            </a:lvl5pPr>
            <a:lvl6pPr marL="2514600" indent="-228600" defTabSz="2437130" eaLnBrk="0" fontAlgn="base" hangingPunct="0">
              <a:spcBef>
                <a:spcPts val="2000"/>
              </a:spcBef>
              <a:spcAft>
                <a:spcPct val="0"/>
              </a:spcAft>
              <a:buSzPct val="100000"/>
              <a:buFont typeface="Arial" panose="020B0604020202020204" pitchFamily="34" charset="0"/>
              <a:buChar char="•"/>
              <a:defRPr sz="8500">
                <a:solidFill>
                  <a:srgbClr val="27282D"/>
                </a:solidFill>
                <a:latin typeface="Calibri" panose="020F0502020204030204" charset="0"/>
                <a:ea typeface="Calibri" panose="020F0502020204030204" charset="0"/>
                <a:cs typeface="Calibri" panose="020F0502020204030204" charset="0"/>
                <a:sym typeface="Calibri" panose="020F0502020204030204" charset="0"/>
              </a:defRPr>
            </a:lvl6pPr>
            <a:lvl7pPr marL="2971800" indent="-228600" defTabSz="2437130" eaLnBrk="0" fontAlgn="base" hangingPunct="0">
              <a:spcBef>
                <a:spcPts val="2000"/>
              </a:spcBef>
              <a:spcAft>
                <a:spcPct val="0"/>
              </a:spcAft>
              <a:buSzPct val="100000"/>
              <a:buFont typeface="Arial" panose="020B0604020202020204" pitchFamily="34" charset="0"/>
              <a:buChar char="•"/>
              <a:defRPr sz="8500">
                <a:solidFill>
                  <a:srgbClr val="27282D"/>
                </a:solidFill>
                <a:latin typeface="Calibri" panose="020F0502020204030204" charset="0"/>
                <a:ea typeface="Calibri" panose="020F0502020204030204" charset="0"/>
                <a:cs typeface="Calibri" panose="020F0502020204030204" charset="0"/>
                <a:sym typeface="Calibri" panose="020F0502020204030204" charset="0"/>
              </a:defRPr>
            </a:lvl7pPr>
            <a:lvl8pPr marL="3429000" indent="-228600" defTabSz="2437130" eaLnBrk="0" fontAlgn="base" hangingPunct="0">
              <a:spcBef>
                <a:spcPts val="2000"/>
              </a:spcBef>
              <a:spcAft>
                <a:spcPct val="0"/>
              </a:spcAft>
              <a:buSzPct val="100000"/>
              <a:buFont typeface="Arial" panose="020B0604020202020204" pitchFamily="34" charset="0"/>
              <a:buChar char="•"/>
              <a:defRPr sz="8500">
                <a:solidFill>
                  <a:srgbClr val="27282D"/>
                </a:solidFill>
                <a:latin typeface="Calibri" panose="020F0502020204030204" charset="0"/>
                <a:ea typeface="Calibri" panose="020F0502020204030204" charset="0"/>
                <a:cs typeface="Calibri" panose="020F0502020204030204" charset="0"/>
                <a:sym typeface="Calibri" panose="020F0502020204030204" charset="0"/>
              </a:defRPr>
            </a:lvl8pPr>
            <a:lvl9pPr marL="3886200" indent="-228600" defTabSz="2437130" eaLnBrk="0" fontAlgn="base" hangingPunct="0">
              <a:spcBef>
                <a:spcPts val="2000"/>
              </a:spcBef>
              <a:spcAft>
                <a:spcPct val="0"/>
              </a:spcAft>
              <a:buSzPct val="100000"/>
              <a:buFont typeface="Arial" panose="020B0604020202020204" pitchFamily="34" charset="0"/>
              <a:buChar char="•"/>
              <a:defRPr sz="8500">
                <a:solidFill>
                  <a:srgbClr val="27282D"/>
                </a:solidFill>
                <a:latin typeface="Calibri" panose="020F0502020204030204" charset="0"/>
                <a:ea typeface="Calibri" panose="020F0502020204030204" charset="0"/>
                <a:cs typeface="Calibri" panose="020F0502020204030204" charset="0"/>
                <a:sym typeface="Calibri" panose="020F0502020204030204" charset="0"/>
              </a:defRPr>
            </a:lvl9pPr>
          </a:lstStyle>
          <a:p>
            <a:pPr algn="just">
              <a:lnSpc>
                <a:spcPct val="160000"/>
              </a:lnSpc>
              <a:buNone/>
            </a:pPr>
            <a:r>
              <a:rPr lang="zh-CN" altLang="en-US" sz="1100" dirty="0">
                <a:solidFill>
                  <a:srgbClr val="686769"/>
                </a:solidFill>
                <a:latin typeface="微软雅黑" panose="020B0503020204020204" charset="-122"/>
                <a:ea typeface="微软雅黑" panose="020B0503020204020204" charset="-122"/>
                <a:cs typeface="+mn-ea"/>
                <a:sym typeface="思源黑体" panose="020B0500000000000000" pitchFamily="34" charset="-122"/>
              </a:rPr>
              <a:t>作物生长具有阶段性发育规律，各阶段的发育特征是田间管理，分类指导及作物生产宏观预测和决策的依据，苗情的摄像头按照设定时间间隔拍摄的苗情图片，及时准确掌握作物生长发育动态、生产特点，方便农户总结作物高产规律，提高作物产量</a:t>
            </a:r>
            <a:endParaRPr lang="zh-CN" altLang="en-US" sz="1100" dirty="0">
              <a:solidFill>
                <a:srgbClr val="686769"/>
              </a:solidFill>
              <a:latin typeface="微软雅黑" panose="020B0503020204020204" charset="-122"/>
              <a:ea typeface="微软雅黑" panose="020B0503020204020204" charset="-122"/>
              <a:cs typeface="+mn-ea"/>
              <a:sym typeface="思源黑体" panose="020B0500000000000000" pitchFamily="34" charset="-122"/>
            </a:endParaRPr>
          </a:p>
        </p:txBody>
      </p:sp>
      <p:sp>
        <p:nvSpPr>
          <p:cNvPr id="37" name="Rectangle 3"/>
          <p:cNvSpPr/>
          <p:nvPr/>
        </p:nvSpPr>
        <p:spPr bwMode="auto">
          <a:xfrm>
            <a:off x="9403715" y="2794794"/>
            <a:ext cx="1079500" cy="107950"/>
          </a:xfrm>
          <a:prstGeom prst="rect">
            <a:avLst/>
          </a:prstGeom>
          <a:solidFill>
            <a:srgbClr val="079B51"/>
          </a:solidFill>
          <a:ln>
            <a:noFill/>
          </a:ln>
          <a:effectLst/>
        </p:spPr>
        <p:txBody>
          <a:bodyPr lIns="22860" rIns="22860"/>
          <a:lstStyle>
            <a:lvl1pPr>
              <a:spcBef>
                <a:spcPts val="2000"/>
              </a:spcBef>
              <a:buSzPct val="100000"/>
              <a:buFont typeface="Arial" panose="020B0604020202020204" pitchFamily="34" charset="0"/>
              <a:buChar char="•"/>
              <a:defRPr sz="8500">
                <a:solidFill>
                  <a:srgbClr val="27282D"/>
                </a:solidFill>
                <a:latin typeface="Calibri" panose="020F0502020204030204" charset="0"/>
                <a:ea typeface="Calibri" panose="020F0502020204030204" charset="0"/>
                <a:cs typeface="Calibri" panose="020F0502020204030204" charset="0"/>
                <a:sym typeface="Calibri" panose="020F0502020204030204" charset="0"/>
              </a:defRPr>
            </a:lvl1pPr>
            <a:lvl2pPr marL="742950" indent="-285750">
              <a:spcBef>
                <a:spcPts val="2000"/>
              </a:spcBef>
              <a:buSzPct val="100000"/>
              <a:buFont typeface="Arial" panose="020B0604020202020204" pitchFamily="34" charset="0"/>
              <a:buChar char="•"/>
              <a:defRPr sz="8500">
                <a:solidFill>
                  <a:srgbClr val="27282D"/>
                </a:solidFill>
                <a:latin typeface="Calibri" panose="020F0502020204030204" charset="0"/>
                <a:ea typeface="Calibri" panose="020F0502020204030204" charset="0"/>
                <a:cs typeface="Calibri" panose="020F0502020204030204" charset="0"/>
                <a:sym typeface="Calibri" panose="020F0502020204030204" charset="0"/>
              </a:defRPr>
            </a:lvl2pPr>
            <a:lvl3pPr marL="1143000" indent="-228600">
              <a:spcBef>
                <a:spcPts val="2000"/>
              </a:spcBef>
              <a:buSzPct val="100000"/>
              <a:buFont typeface="Arial" panose="020B0604020202020204" pitchFamily="34" charset="0"/>
              <a:buChar char="•"/>
              <a:defRPr sz="8500">
                <a:solidFill>
                  <a:srgbClr val="27282D"/>
                </a:solidFill>
                <a:latin typeface="Calibri" panose="020F0502020204030204" charset="0"/>
                <a:ea typeface="Calibri" panose="020F0502020204030204" charset="0"/>
                <a:cs typeface="Calibri" panose="020F0502020204030204" charset="0"/>
                <a:sym typeface="Calibri" panose="020F0502020204030204" charset="0"/>
              </a:defRPr>
            </a:lvl3pPr>
            <a:lvl4pPr marL="1600200" indent="-228600">
              <a:spcBef>
                <a:spcPts val="2000"/>
              </a:spcBef>
              <a:buSzPct val="100000"/>
              <a:buFont typeface="Arial" panose="020B0604020202020204" pitchFamily="34" charset="0"/>
              <a:buChar char="•"/>
              <a:defRPr sz="8500">
                <a:solidFill>
                  <a:srgbClr val="27282D"/>
                </a:solidFill>
                <a:latin typeface="Calibri" panose="020F0502020204030204" charset="0"/>
                <a:ea typeface="Calibri" panose="020F0502020204030204" charset="0"/>
                <a:cs typeface="Calibri" panose="020F0502020204030204" charset="0"/>
                <a:sym typeface="Calibri" panose="020F0502020204030204" charset="0"/>
              </a:defRPr>
            </a:lvl4pPr>
            <a:lvl5pPr marL="2057400" indent="-228600">
              <a:spcBef>
                <a:spcPts val="2000"/>
              </a:spcBef>
              <a:buSzPct val="100000"/>
              <a:buFont typeface="Arial" panose="020B0604020202020204" pitchFamily="34" charset="0"/>
              <a:buChar char="•"/>
              <a:defRPr sz="8500">
                <a:solidFill>
                  <a:srgbClr val="27282D"/>
                </a:solidFill>
                <a:latin typeface="Calibri" panose="020F0502020204030204" charset="0"/>
                <a:ea typeface="Calibri" panose="020F0502020204030204" charset="0"/>
                <a:cs typeface="Calibri" panose="020F0502020204030204" charset="0"/>
                <a:sym typeface="Calibri" panose="020F0502020204030204" charset="0"/>
              </a:defRPr>
            </a:lvl5pPr>
            <a:lvl6pPr marL="2514600" indent="-228600" defTabSz="2437130" eaLnBrk="0" fontAlgn="base" hangingPunct="0">
              <a:spcBef>
                <a:spcPts val="2000"/>
              </a:spcBef>
              <a:spcAft>
                <a:spcPct val="0"/>
              </a:spcAft>
              <a:buSzPct val="100000"/>
              <a:buFont typeface="Arial" panose="020B0604020202020204" pitchFamily="34" charset="0"/>
              <a:buChar char="•"/>
              <a:defRPr sz="8500">
                <a:solidFill>
                  <a:srgbClr val="27282D"/>
                </a:solidFill>
                <a:latin typeface="Calibri" panose="020F0502020204030204" charset="0"/>
                <a:ea typeface="Calibri" panose="020F0502020204030204" charset="0"/>
                <a:cs typeface="Calibri" panose="020F0502020204030204" charset="0"/>
                <a:sym typeface="Calibri" panose="020F0502020204030204" charset="0"/>
              </a:defRPr>
            </a:lvl6pPr>
            <a:lvl7pPr marL="2971800" indent="-228600" defTabSz="2437130" eaLnBrk="0" fontAlgn="base" hangingPunct="0">
              <a:spcBef>
                <a:spcPts val="2000"/>
              </a:spcBef>
              <a:spcAft>
                <a:spcPct val="0"/>
              </a:spcAft>
              <a:buSzPct val="100000"/>
              <a:buFont typeface="Arial" panose="020B0604020202020204" pitchFamily="34" charset="0"/>
              <a:buChar char="•"/>
              <a:defRPr sz="8500">
                <a:solidFill>
                  <a:srgbClr val="27282D"/>
                </a:solidFill>
                <a:latin typeface="Calibri" panose="020F0502020204030204" charset="0"/>
                <a:ea typeface="Calibri" panose="020F0502020204030204" charset="0"/>
                <a:cs typeface="Calibri" panose="020F0502020204030204" charset="0"/>
                <a:sym typeface="Calibri" panose="020F0502020204030204" charset="0"/>
              </a:defRPr>
            </a:lvl7pPr>
            <a:lvl8pPr marL="3429000" indent="-228600" defTabSz="2437130" eaLnBrk="0" fontAlgn="base" hangingPunct="0">
              <a:spcBef>
                <a:spcPts val="2000"/>
              </a:spcBef>
              <a:spcAft>
                <a:spcPct val="0"/>
              </a:spcAft>
              <a:buSzPct val="100000"/>
              <a:buFont typeface="Arial" panose="020B0604020202020204" pitchFamily="34" charset="0"/>
              <a:buChar char="•"/>
              <a:defRPr sz="8500">
                <a:solidFill>
                  <a:srgbClr val="27282D"/>
                </a:solidFill>
                <a:latin typeface="Calibri" panose="020F0502020204030204" charset="0"/>
                <a:ea typeface="Calibri" panose="020F0502020204030204" charset="0"/>
                <a:cs typeface="Calibri" panose="020F0502020204030204" charset="0"/>
                <a:sym typeface="Calibri" panose="020F0502020204030204" charset="0"/>
              </a:defRPr>
            </a:lvl8pPr>
            <a:lvl9pPr marL="3886200" indent="-228600" defTabSz="2437130" eaLnBrk="0" fontAlgn="base" hangingPunct="0">
              <a:spcBef>
                <a:spcPts val="2000"/>
              </a:spcBef>
              <a:spcAft>
                <a:spcPct val="0"/>
              </a:spcAft>
              <a:buSzPct val="100000"/>
              <a:buFont typeface="Arial" panose="020B0604020202020204" pitchFamily="34" charset="0"/>
              <a:buChar char="•"/>
              <a:defRPr sz="8500">
                <a:solidFill>
                  <a:srgbClr val="27282D"/>
                </a:solidFill>
                <a:latin typeface="Calibri" panose="020F0502020204030204" charset="0"/>
                <a:ea typeface="Calibri" panose="020F0502020204030204" charset="0"/>
                <a:cs typeface="Calibri" panose="020F0502020204030204" charset="0"/>
                <a:sym typeface="Calibri" panose="020F0502020204030204" charset="0"/>
              </a:defRPr>
            </a:lvl9pPr>
          </a:lstStyle>
          <a:p>
            <a:pPr algn="ctr" eaLnBrk="1">
              <a:spcBef>
                <a:spcPct val="0"/>
              </a:spcBef>
              <a:buSzTx/>
              <a:buFontTx/>
              <a:buNone/>
            </a:pPr>
            <a:endParaRPr lang="zh-CN" altLang="zh-CN" sz="2400">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41" name="Rectangle 1"/>
          <p:cNvSpPr/>
          <p:nvPr/>
        </p:nvSpPr>
        <p:spPr bwMode="auto">
          <a:xfrm>
            <a:off x="9403874" y="2213055"/>
            <a:ext cx="1964690" cy="28829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22860" rIns="22860">
            <a:spAutoFit/>
          </a:bodyPr>
          <a:lstStyle>
            <a:lvl1pPr>
              <a:spcBef>
                <a:spcPts val="2000"/>
              </a:spcBef>
              <a:buSzPct val="100000"/>
              <a:buFont typeface="Arial" panose="020B0604020202020204" pitchFamily="34" charset="0"/>
              <a:buChar char="•"/>
              <a:defRPr sz="8500">
                <a:solidFill>
                  <a:srgbClr val="27282D"/>
                </a:solidFill>
                <a:latin typeface="Calibri" panose="020F0502020204030204" charset="0"/>
                <a:ea typeface="Calibri" panose="020F0502020204030204" charset="0"/>
                <a:cs typeface="Calibri" panose="020F0502020204030204" charset="0"/>
                <a:sym typeface="Calibri" panose="020F0502020204030204" charset="0"/>
              </a:defRPr>
            </a:lvl1pPr>
            <a:lvl2pPr marL="742950" indent="-285750">
              <a:spcBef>
                <a:spcPts val="2000"/>
              </a:spcBef>
              <a:buSzPct val="100000"/>
              <a:buFont typeface="Arial" panose="020B0604020202020204" pitchFamily="34" charset="0"/>
              <a:buChar char="•"/>
              <a:defRPr sz="8500">
                <a:solidFill>
                  <a:srgbClr val="27282D"/>
                </a:solidFill>
                <a:latin typeface="Calibri" panose="020F0502020204030204" charset="0"/>
                <a:ea typeface="Calibri" panose="020F0502020204030204" charset="0"/>
                <a:cs typeface="Calibri" panose="020F0502020204030204" charset="0"/>
                <a:sym typeface="Calibri" panose="020F0502020204030204" charset="0"/>
              </a:defRPr>
            </a:lvl2pPr>
            <a:lvl3pPr marL="1143000" indent="-228600">
              <a:spcBef>
                <a:spcPts val="2000"/>
              </a:spcBef>
              <a:buSzPct val="100000"/>
              <a:buFont typeface="Arial" panose="020B0604020202020204" pitchFamily="34" charset="0"/>
              <a:buChar char="•"/>
              <a:defRPr sz="8500">
                <a:solidFill>
                  <a:srgbClr val="27282D"/>
                </a:solidFill>
                <a:latin typeface="Calibri" panose="020F0502020204030204" charset="0"/>
                <a:ea typeface="Calibri" panose="020F0502020204030204" charset="0"/>
                <a:cs typeface="Calibri" panose="020F0502020204030204" charset="0"/>
                <a:sym typeface="Calibri" panose="020F0502020204030204" charset="0"/>
              </a:defRPr>
            </a:lvl3pPr>
            <a:lvl4pPr marL="1600200" indent="-228600">
              <a:spcBef>
                <a:spcPts val="2000"/>
              </a:spcBef>
              <a:buSzPct val="100000"/>
              <a:buFont typeface="Arial" panose="020B0604020202020204" pitchFamily="34" charset="0"/>
              <a:buChar char="•"/>
              <a:defRPr sz="8500">
                <a:solidFill>
                  <a:srgbClr val="27282D"/>
                </a:solidFill>
                <a:latin typeface="Calibri" panose="020F0502020204030204" charset="0"/>
                <a:ea typeface="Calibri" panose="020F0502020204030204" charset="0"/>
                <a:cs typeface="Calibri" panose="020F0502020204030204" charset="0"/>
                <a:sym typeface="Calibri" panose="020F0502020204030204" charset="0"/>
              </a:defRPr>
            </a:lvl4pPr>
            <a:lvl5pPr marL="2057400" indent="-228600">
              <a:spcBef>
                <a:spcPts val="2000"/>
              </a:spcBef>
              <a:buSzPct val="100000"/>
              <a:buFont typeface="Arial" panose="020B0604020202020204" pitchFamily="34" charset="0"/>
              <a:buChar char="•"/>
              <a:defRPr sz="8500">
                <a:solidFill>
                  <a:srgbClr val="27282D"/>
                </a:solidFill>
                <a:latin typeface="Calibri" panose="020F0502020204030204" charset="0"/>
                <a:ea typeface="Calibri" panose="020F0502020204030204" charset="0"/>
                <a:cs typeface="Calibri" panose="020F0502020204030204" charset="0"/>
                <a:sym typeface="Calibri" panose="020F0502020204030204" charset="0"/>
              </a:defRPr>
            </a:lvl5pPr>
            <a:lvl6pPr marL="2514600" indent="-228600" defTabSz="2437130" eaLnBrk="0" fontAlgn="base" hangingPunct="0">
              <a:spcBef>
                <a:spcPts val="2000"/>
              </a:spcBef>
              <a:spcAft>
                <a:spcPct val="0"/>
              </a:spcAft>
              <a:buSzPct val="100000"/>
              <a:buFont typeface="Arial" panose="020B0604020202020204" pitchFamily="34" charset="0"/>
              <a:buChar char="•"/>
              <a:defRPr sz="8500">
                <a:solidFill>
                  <a:srgbClr val="27282D"/>
                </a:solidFill>
                <a:latin typeface="Calibri" panose="020F0502020204030204" charset="0"/>
                <a:ea typeface="Calibri" panose="020F0502020204030204" charset="0"/>
                <a:cs typeface="Calibri" panose="020F0502020204030204" charset="0"/>
                <a:sym typeface="Calibri" panose="020F0502020204030204" charset="0"/>
              </a:defRPr>
            </a:lvl6pPr>
            <a:lvl7pPr marL="2971800" indent="-228600" defTabSz="2437130" eaLnBrk="0" fontAlgn="base" hangingPunct="0">
              <a:spcBef>
                <a:spcPts val="2000"/>
              </a:spcBef>
              <a:spcAft>
                <a:spcPct val="0"/>
              </a:spcAft>
              <a:buSzPct val="100000"/>
              <a:buFont typeface="Arial" panose="020B0604020202020204" pitchFamily="34" charset="0"/>
              <a:buChar char="•"/>
              <a:defRPr sz="8500">
                <a:solidFill>
                  <a:srgbClr val="27282D"/>
                </a:solidFill>
                <a:latin typeface="Calibri" panose="020F0502020204030204" charset="0"/>
                <a:ea typeface="Calibri" panose="020F0502020204030204" charset="0"/>
                <a:cs typeface="Calibri" panose="020F0502020204030204" charset="0"/>
                <a:sym typeface="Calibri" panose="020F0502020204030204" charset="0"/>
              </a:defRPr>
            </a:lvl7pPr>
            <a:lvl8pPr marL="3429000" indent="-228600" defTabSz="2437130" eaLnBrk="0" fontAlgn="base" hangingPunct="0">
              <a:spcBef>
                <a:spcPts val="2000"/>
              </a:spcBef>
              <a:spcAft>
                <a:spcPct val="0"/>
              </a:spcAft>
              <a:buSzPct val="100000"/>
              <a:buFont typeface="Arial" panose="020B0604020202020204" pitchFamily="34" charset="0"/>
              <a:buChar char="•"/>
              <a:defRPr sz="8500">
                <a:solidFill>
                  <a:srgbClr val="27282D"/>
                </a:solidFill>
                <a:latin typeface="Calibri" panose="020F0502020204030204" charset="0"/>
                <a:ea typeface="Calibri" panose="020F0502020204030204" charset="0"/>
                <a:cs typeface="Calibri" panose="020F0502020204030204" charset="0"/>
                <a:sym typeface="Calibri" panose="020F0502020204030204" charset="0"/>
              </a:defRPr>
            </a:lvl8pPr>
            <a:lvl9pPr marL="3886200" indent="-228600" defTabSz="2437130" eaLnBrk="0" fontAlgn="base" hangingPunct="0">
              <a:spcBef>
                <a:spcPts val="2000"/>
              </a:spcBef>
              <a:spcAft>
                <a:spcPct val="0"/>
              </a:spcAft>
              <a:buSzPct val="100000"/>
              <a:buFont typeface="Arial" panose="020B0604020202020204" pitchFamily="34" charset="0"/>
              <a:buChar char="•"/>
              <a:defRPr sz="8500">
                <a:solidFill>
                  <a:srgbClr val="27282D"/>
                </a:solidFill>
                <a:latin typeface="Calibri" panose="020F0502020204030204" charset="0"/>
                <a:ea typeface="Calibri" panose="020F0502020204030204" charset="0"/>
                <a:cs typeface="Calibri" panose="020F0502020204030204" charset="0"/>
                <a:sym typeface="Calibri" panose="020F0502020204030204" charset="0"/>
              </a:defRPr>
            </a:lvl9pPr>
          </a:lstStyle>
          <a:p>
            <a:pPr algn="l">
              <a:lnSpc>
                <a:spcPct val="80000"/>
              </a:lnSpc>
              <a:spcBef>
                <a:spcPct val="0"/>
              </a:spcBef>
              <a:buSzTx/>
              <a:buNone/>
            </a:pPr>
            <a:r>
              <a:rPr lang="en-US" altLang="zh-CN" sz="1600" dirty="0">
                <a:solidFill>
                  <a:schemeClr val="tx1">
                    <a:lumMod val="75000"/>
                    <a:lumOff val="25000"/>
                  </a:schemeClr>
                </a:solidFill>
                <a:latin typeface="微软雅黑" panose="020B0503020204020204" charset="-122"/>
                <a:ea typeface="微软雅黑" panose="020B0503020204020204" charset="-122"/>
                <a:sym typeface="思源黑体" panose="020B0500000000000000" pitchFamily="34" charset="-122"/>
              </a:rPr>
              <a:t>CROP CONDITIONS</a:t>
            </a:r>
            <a:endParaRPr lang="en-US" altLang="zh-CN" sz="1600" dirty="0">
              <a:solidFill>
                <a:schemeClr val="tx1">
                  <a:lumMod val="75000"/>
                  <a:lumOff val="25000"/>
                </a:schemeClr>
              </a:solidFill>
              <a:latin typeface="微软雅黑" panose="020B0503020204020204" charset="-122"/>
              <a:ea typeface="微软雅黑" panose="020B0503020204020204" charset="-122"/>
              <a:sym typeface="思源黑体" panose="020B0500000000000000" pitchFamily="34" charset="-122"/>
            </a:endParaRPr>
          </a:p>
        </p:txBody>
      </p:sp>
      <p:sp>
        <p:nvSpPr>
          <p:cNvPr id="145" name="TextBox 25"/>
          <p:cNvSpPr txBox="1">
            <a:spLocks noChangeArrowheads="1"/>
          </p:cNvSpPr>
          <p:nvPr/>
        </p:nvSpPr>
        <p:spPr bwMode="auto">
          <a:xfrm>
            <a:off x="1579245" y="221615"/>
            <a:ext cx="2510155" cy="4756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sz="2500" b="1" dirty="0">
                <a:solidFill>
                  <a:srgbClr val="0C814C"/>
                </a:solidFill>
                <a:latin typeface="微软雅黑" panose="020B0503020204020204" charset="-122"/>
                <a:ea typeface="微软雅黑" panose="020B0503020204020204" charset="-122"/>
                <a:cs typeface="微软雅黑" panose="020B0503020204020204" charset="-122"/>
              </a:rPr>
              <a:t>苗情监测系统</a:t>
            </a:r>
            <a:endParaRPr lang="zh-CN" altLang="en-US" sz="2500" b="1" dirty="0">
              <a:solidFill>
                <a:srgbClr val="0C814C"/>
              </a:solidFill>
              <a:latin typeface="微软雅黑" panose="020B0503020204020204" charset="-122"/>
              <a:ea typeface="微软雅黑" panose="020B0503020204020204" charset="-122"/>
              <a:cs typeface="微软雅黑" panose="020B0503020204020204" charset="-122"/>
            </a:endParaRPr>
          </a:p>
        </p:txBody>
      </p:sp>
      <p:sp>
        <p:nvSpPr>
          <p:cNvPr id="146" name="矩形 145"/>
          <p:cNvSpPr/>
          <p:nvPr/>
        </p:nvSpPr>
        <p:spPr>
          <a:xfrm>
            <a:off x="3811270" y="307975"/>
            <a:ext cx="2577465" cy="311150"/>
          </a:xfrm>
          <a:prstGeom prst="rect">
            <a:avLst/>
          </a:prstGeom>
        </p:spPr>
        <p:txBody>
          <a:bodyPr wrap="square">
            <a:spAutoFit/>
          </a:bodyPr>
          <a:lstStyle/>
          <a:p>
            <a:pPr algn="dist" fontAlgn="auto">
              <a:lnSpc>
                <a:spcPct val="130000"/>
              </a:lnSpc>
            </a:pPr>
            <a:r>
              <a:rPr lang="en-US" sz="1100" dirty="0">
                <a:solidFill>
                  <a:srgbClr val="333F50"/>
                </a:solidFill>
                <a:latin typeface="微软雅黑" panose="020B0503020204020204" charset="-122"/>
                <a:ea typeface="微软雅黑" panose="020B0503020204020204" charset="-122"/>
                <a:cs typeface="Arial" panose="020B0604020202020204" pitchFamily="34" charset="0"/>
                <a:sym typeface="+mn-ea"/>
              </a:rPr>
              <a:t>SEEDLING MONITORING  SYSTEM</a:t>
            </a:r>
            <a:endParaRPr lang="en-US" sz="1100" dirty="0">
              <a:solidFill>
                <a:srgbClr val="333F50"/>
              </a:solidFill>
              <a:latin typeface="微软雅黑" panose="020B0503020204020204" charset="-122"/>
              <a:ea typeface="微软雅黑" panose="020B0503020204020204" charset="-122"/>
              <a:cs typeface="Arial" panose="020B0604020202020204" pitchFamily="34" charset="0"/>
              <a:sym typeface="+mn-ea"/>
            </a:endParaRPr>
          </a:p>
        </p:txBody>
      </p:sp>
      <p:pic>
        <p:nvPicPr>
          <p:cNvPr id="7" name="图片 6" descr="😊【苗情图片】_首页"/>
          <p:cNvPicPr>
            <a:picLocks noChangeAspect="1"/>
          </p:cNvPicPr>
          <p:nvPr/>
        </p:nvPicPr>
        <p:blipFill>
          <a:blip r:embed="rId1" cstate="print"/>
          <a:stretch>
            <a:fillRect/>
          </a:stretch>
        </p:blipFill>
        <p:spPr>
          <a:xfrm>
            <a:off x="370205" y="1422400"/>
            <a:ext cx="7926070" cy="4012565"/>
          </a:xfrm>
          <a:prstGeom prst="rect">
            <a:avLst/>
          </a:prstGeom>
        </p:spPr>
      </p:pic>
      <p:sp>
        <p:nvSpPr>
          <p:cNvPr id="27" name="矩形 26"/>
          <p:cNvSpPr/>
          <p:nvPr/>
        </p:nvSpPr>
        <p:spPr>
          <a:xfrm>
            <a:off x="0" y="6506210"/>
            <a:ext cx="7858760" cy="76200"/>
          </a:xfrm>
          <a:prstGeom prst="rect">
            <a:avLst/>
          </a:prstGeom>
          <a:solidFill>
            <a:srgbClr val="4BB6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2400" dirty="0">
              <a:solidFill>
                <a:schemeClr val="bg1"/>
              </a:solidFill>
              <a:effectLst>
                <a:outerShdw blurRad="38100" dist="38100" dir="2700000" algn="tl">
                  <a:srgbClr val="000000">
                    <a:alpha val="43137"/>
                  </a:srgbClr>
                </a:outerShdw>
              </a:effectLst>
              <a:latin typeface="仓耳玄三M W05" panose="02020400000000000000" pitchFamily="18" charset="-122"/>
              <a:ea typeface="仓耳玄三M W05" panose="02020400000000000000" pitchFamily="18" charset="-122"/>
            </a:endParaRPr>
          </a:p>
        </p:txBody>
      </p:sp>
      <p:grpSp>
        <p:nvGrpSpPr>
          <p:cNvPr id="29" name="组合 28"/>
          <p:cNvGrpSpPr/>
          <p:nvPr/>
        </p:nvGrpSpPr>
        <p:grpSpPr>
          <a:xfrm>
            <a:off x="11327130" y="6450965"/>
            <a:ext cx="735330" cy="189230"/>
            <a:chOff x="6849035" y="1775011"/>
            <a:chExt cx="1255059" cy="322730"/>
          </a:xfrm>
        </p:grpSpPr>
        <p:sp>
          <p:nvSpPr>
            <p:cNvPr id="31" name="矩形 30"/>
            <p:cNvSpPr/>
            <p:nvPr/>
          </p:nvSpPr>
          <p:spPr>
            <a:xfrm>
              <a:off x="6849035" y="1775011"/>
              <a:ext cx="322730" cy="322730"/>
            </a:xfrm>
            <a:prstGeom prst="rect">
              <a:avLst/>
            </a:prstGeom>
            <a:solidFill>
              <a:srgbClr val="4BB6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b="1"/>
            </a:p>
          </p:txBody>
        </p:sp>
        <p:sp>
          <p:nvSpPr>
            <p:cNvPr id="2" name="矩形 1"/>
            <p:cNvSpPr/>
            <p:nvPr/>
          </p:nvSpPr>
          <p:spPr>
            <a:xfrm>
              <a:off x="7315199" y="1775011"/>
              <a:ext cx="322730" cy="322730"/>
            </a:xfrm>
            <a:prstGeom prst="rect">
              <a:avLst/>
            </a:prstGeom>
            <a:solidFill>
              <a:srgbClr val="3E99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b="1"/>
            </a:p>
          </p:txBody>
        </p:sp>
        <p:sp>
          <p:nvSpPr>
            <p:cNvPr id="33" name="矩形 32"/>
            <p:cNvSpPr/>
            <p:nvPr/>
          </p:nvSpPr>
          <p:spPr>
            <a:xfrm>
              <a:off x="7781364" y="1775011"/>
              <a:ext cx="322730" cy="322730"/>
            </a:xfrm>
            <a:prstGeom prst="rect">
              <a:avLst/>
            </a:prstGeom>
            <a:solidFill>
              <a:srgbClr val="0C80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b="1"/>
            </a:p>
          </p:txBody>
        </p:sp>
      </p:grpSp>
      <p:sp>
        <p:nvSpPr>
          <p:cNvPr id="6" name="PA-矩形 76"/>
          <p:cNvSpPr/>
          <p:nvPr>
            <p:custDataLst>
              <p:tags r:id="rId2"/>
            </p:custDataLst>
          </p:nvPr>
        </p:nvSpPr>
        <p:spPr>
          <a:xfrm>
            <a:off x="8143875" y="6490970"/>
            <a:ext cx="2967355" cy="86995"/>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dirty="0">
              <a:latin typeface="仓耳玄三M W05" panose="02020400000000000000" pitchFamily="18" charset="-122"/>
              <a:ea typeface="仓耳玄三M W05" panose="02020400000000000000" pitchFamily="18" charset="-122"/>
            </a:endParaRPr>
          </a:p>
        </p:txBody>
      </p:sp>
      <p:sp>
        <p:nvSpPr>
          <p:cNvPr id="35" name="TextBox 55"/>
          <p:cNvSpPr txBox="1"/>
          <p:nvPr/>
        </p:nvSpPr>
        <p:spPr>
          <a:xfrm>
            <a:off x="8330565" y="6353175"/>
            <a:ext cx="2593975" cy="328295"/>
          </a:xfrm>
          <a:prstGeom prst="rect">
            <a:avLst/>
          </a:prstGeom>
          <a:noFill/>
        </p:spPr>
        <p:txBody>
          <a:bodyPr wrap="square" lIns="68571" tIns="34285" rIns="68571" bIns="34285" rtlCol="0">
            <a:spAutoFit/>
          </a:bodyPr>
          <a:p>
            <a:pPr algn="dist"/>
            <a:r>
              <a:rPr lang="zh-CN" altLang="en-US" sz="1700"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sym typeface="+mn-lt"/>
              </a:rPr>
              <a:t>科技赋能  精准高</a:t>
            </a:r>
            <a:r>
              <a:rPr lang="zh-CN" altLang="en-US" sz="1700" dirty="0" smtClean="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sym typeface="+mn-lt"/>
              </a:rPr>
              <a:t>效</a:t>
            </a:r>
            <a:endParaRPr lang="zh-CN" altLang="en-US" sz="1700"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sym typeface="+mn-lt"/>
            </a:endParaRPr>
          </a:p>
        </p:txBody>
      </p:sp>
    </p:spTree>
    <p:custDataLst>
      <p:tags r:id="rId3"/>
    </p:custDataLst>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文本框 16"/>
          <p:cNvSpPr txBox="1"/>
          <p:nvPr/>
        </p:nvSpPr>
        <p:spPr>
          <a:xfrm>
            <a:off x="6505575" y="4777740"/>
            <a:ext cx="7258050" cy="1322070"/>
          </a:xfrm>
          <a:prstGeom prst="rect">
            <a:avLst/>
          </a:prstGeom>
          <a:noFill/>
        </p:spPr>
        <p:txBody>
          <a:bodyPr wrap="square" rtlCol="0" anchor="t">
            <a:spAutoFit/>
          </a:bodyPr>
          <a:lstStyle/>
          <a:p>
            <a:r>
              <a:rPr lang="zh-CN" altLang="en-US" sz="8000" b="1">
                <a:solidFill>
                  <a:srgbClr val="F6FBEE"/>
                </a:solidFill>
              </a:rPr>
              <a:t>Disaster</a:t>
            </a:r>
            <a:endParaRPr lang="zh-CN" altLang="en-US" sz="8000" b="1">
              <a:solidFill>
                <a:srgbClr val="F6FBEE"/>
              </a:solidFill>
            </a:endParaRPr>
          </a:p>
        </p:txBody>
      </p:sp>
      <p:grpSp>
        <p:nvGrpSpPr>
          <p:cNvPr id="7" name="组合 6"/>
          <p:cNvGrpSpPr/>
          <p:nvPr/>
        </p:nvGrpSpPr>
        <p:grpSpPr>
          <a:xfrm>
            <a:off x="2772447" y="4621030"/>
            <a:ext cx="8514158" cy="1014730"/>
            <a:chOff x="3547" y="7315"/>
            <a:chExt cx="13408" cy="1598"/>
          </a:xfrm>
        </p:grpSpPr>
        <p:sp>
          <p:nvSpPr>
            <p:cNvPr id="31" name="文本框 30"/>
            <p:cNvSpPr txBox="1"/>
            <p:nvPr/>
          </p:nvSpPr>
          <p:spPr>
            <a:xfrm>
              <a:off x="6907" y="7493"/>
              <a:ext cx="9541" cy="1242"/>
            </a:xfrm>
            <a:prstGeom prst="rect">
              <a:avLst/>
            </a:prstGeom>
            <a:noFill/>
          </p:spPr>
          <p:txBody>
            <a:bodyPr wrap="square" rtlCol="0">
              <a:noAutofit/>
            </a:bodyPr>
            <a:lstStyle/>
            <a:p>
              <a:pPr algn="just">
                <a:lnSpc>
                  <a:spcPct val="150000"/>
                </a:lnSpc>
              </a:pPr>
              <a:r>
                <a:rPr sz="1400" dirty="0">
                  <a:solidFill>
                    <a:srgbClr val="686769"/>
                  </a:solidFill>
                  <a:latin typeface="微软雅黑" panose="020B0503020204020204" charset="-122"/>
                  <a:ea typeface="微软雅黑" panose="020B0503020204020204" charset="-122"/>
                  <a:cs typeface="+mn-ea"/>
                  <a:sym typeface="思源黑体" panose="020B0500000000000000" pitchFamily="34" charset="-122"/>
                </a:rPr>
                <a:t>查看用于灾情的摄像头的直播画面，一旦灾情出现能及时发现从而采取应急措施，有效避免园区灾情的发生和蔓延</a:t>
              </a:r>
              <a:endParaRPr sz="1400" dirty="0">
                <a:solidFill>
                  <a:srgbClr val="686769"/>
                </a:solidFill>
                <a:latin typeface="微软雅黑" panose="020B0503020204020204" charset="-122"/>
                <a:ea typeface="微软雅黑" panose="020B0503020204020204" charset="-122"/>
                <a:cs typeface="+mn-ea"/>
                <a:sym typeface="思源黑体" panose="020B0500000000000000" pitchFamily="34" charset="-122"/>
              </a:endParaRPr>
            </a:p>
          </p:txBody>
        </p:sp>
        <p:cxnSp>
          <p:nvCxnSpPr>
            <p:cNvPr id="34" name="直接连接符 33"/>
            <p:cNvCxnSpPr/>
            <p:nvPr/>
          </p:nvCxnSpPr>
          <p:spPr>
            <a:xfrm>
              <a:off x="16017" y="8727"/>
              <a:ext cx="938" cy="0"/>
            </a:xfrm>
            <a:prstGeom prst="line">
              <a:avLst/>
            </a:prstGeom>
            <a:ln w="57150">
              <a:solidFill>
                <a:srgbClr val="079B51"/>
              </a:solidFill>
            </a:ln>
          </p:spPr>
          <p:style>
            <a:lnRef idx="1">
              <a:schemeClr val="accent1"/>
            </a:lnRef>
            <a:fillRef idx="0">
              <a:schemeClr val="accent1"/>
            </a:fillRef>
            <a:effectRef idx="0">
              <a:schemeClr val="accent1"/>
            </a:effectRef>
            <a:fontRef idx="minor">
              <a:schemeClr val="tx1"/>
            </a:fontRef>
          </p:style>
        </p:cxnSp>
        <p:sp>
          <p:nvSpPr>
            <p:cNvPr id="35" name="文本框 34"/>
            <p:cNvSpPr txBox="1"/>
            <p:nvPr/>
          </p:nvSpPr>
          <p:spPr>
            <a:xfrm>
              <a:off x="3547" y="7315"/>
              <a:ext cx="2688" cy="1598"/>
            </a:xfrm>
            <a:prstGeom prst="rect">
              <a:avLst/>
            </a:prstGeom>
            <a:noFill/>
          </p:spPr>
          <p:txBody>
            <a:bodyPr wrap="none" rtlCol="0">
              <a:spAutoFit/>
            </a:bodyPr>
            <a:lstStyle/>
            <a:p>
              <a:pPr algn="ctr"/>
              <a:r>
                <a:rPr lang="zh-CN" altLang="en-US" sz="6000" dirty="0">
                  <a:solidFill>
                    <a:schemeClr val="tx1">
                      <a:lumMod val="85000"/>
                      <a:lumOff val="15000"/>
                    </a:schemeClr>
                  </a:solidFill>
                  <a:effectLst>
                    <a:outerShdw blurRad="25400" dist="25400" dir="2700000" algn="tl">
                      <a:srgbClr val="000000">
                        <a:alpha val="25000"/>
                      </a:srgbClr>
                    </a:outerShdw>
                  </a:effectLst>
                  <a:latin typeface="思源黑体" panose="020B0500000000000000" pitchFamily="34" charset="-122"/>
                  <a:ea typeface="思源黑体" panose="020B0500000000000000" pitchFamily="34" charset="-122"/>
                  <a:sym typeface="思源黑体" panose="020B0500000000000000" pitchFamily="34" charset="-122"/>
                </a:rPr>
                <a:t>灾情</a:t>
              </a:r>
              <a:endParaRPr lang="zh-CN" altLang="en-US" sz="6000" dirty="0">
                <a:solidFill>
                  <a:schemeClr val="tx1">
                    <a:lumMod val="85000"/>
                    <a:lumOff val="15000"/>
                  </a:schemeClr>
                </a:solidFill>
                <a:effectLst>
                  <a:outerShdw blurRad="25400" dist="25400" dir="2700000" algn="tl">
                    <a:srgbClr val="000000">
                      <a:alpha val="25000"/>
                    </a:srgbClr>
                  </a:outerShdw>
                </a:effectLst>
                <a:latin typeface="思源黑体" panose="020B0500000000000000" pitchFamily="34" charset="-122"/>
                <a:ea typeface="思源黑体" panose="020B0500000000000000" pitchFamily="34" charset="-122"/>
                <a:sym typeface="思源黑体" panose="020B0500000000000000" pitchFamily="34" charset="-122"/>
              </a:endParaRPr>
            </a:p>
          </p:txBody>
        </p:sp>
      </p:grpSp>
      <p:sp>
        <p:nvSpPr>
          <p:cNvPr id="15" name="矩形 3"/>
          <p:cNvSpPr>
            <a:spLocks noChangeArrowheads="1"/>
          </p:cNvSpPr>
          <p:nvPr/>
        </p:nvSpPr>
        <p:spPr bwMode="auto">
          <a:xfrm>
            <a:off x="10690860" y="1179195"/>
            <a:ext cx="825500" cy="3003550"/>
          </a:xfrm>
          <a:prstGeom prst="rect">
            <a:avLst/>
          </a:prstGeom>
          <a:solidFill>
            <a:srgbClr val="BADE7E">
              <a:alpha val="76862"/>
            </a:srgbClr>
          </a:solidFill>
          <a:ln>
            <a:noFill/>
          </a:ln>
        </p:spPr>
        <p:txBody>
          <a:bodyPr lIns="189833" tIns="113900" rIns="189833" bIns="113900" anchor="ctr"/>
          <a:lstStyle>
            <a:lvl1pPr>
              <a:spcBef>
                <a:spcPct val="20000"/>
              </a:spcBef>
              <a:buFont typeface="Arial" panose="020B0604020202020204" pitchFamily="34" charset="0"/>
              <a:buChar char="•"/>
              <a:defRPr sz="3200">
                <a:solidFill>
                  <a:schemeClr val="tx1"/>
                </a:solidFill>
                <a:latin typeface="Arial Narrow" panose="020B0606020202030204" pitchFamily="34" charset="0"/>
                <a:ea typeface="微软雅黑" panose="020B0503020204020204" charset="-122"/>
              </a:defRPr>
            </a:lvl1pPr>
            <a:lvl2pPr marL="742950" indent="-285750">
              <a:spcBef>
                <a:spcPct val="20000"/>
              </a:spcBef>
              <a:buFont typeface="Arial" panose="020B0604020202020204" pitchFamily="34" charset="0"/>
              <a:buChar char="–"/>
              <a:defRPr sz="2800">
                <a:solidFill>
                  <a:schemeClr val="tx1"/>
                </a:solidFill>
                <a:latin typeface="Arial Narrow" panose="020B0606020202030204" pitchFamily="34" charset="0"/>
                <a:ea typeface="微软雅黑" panose="020B0503020204020204" charset="-122"/>
              </a:defRPr>
            </a:lvl2pPr>
            <a:lvl3pPr marL="1143000" indent="-228600">
              <a:spcBef>
                <a:spcPct val="20000"/>
              </a:spcBef>
              <a:buFont typeface="Arial" panose="020B0604020202020204" pitchFamily="34" charset="0"/>
              <a:buChar char="•"/>
              <a:defRPr sz="2400">
                <a:solidFill>
                  <a:schemeClr val="tx1"/>
                </a:solidFill>
                <a:latin typeface="Arial Narrow" panose="020B0606020202030204" pitchFamily="34" charset="0"/>
                <a:ea typeface="微软雅黑" panose="020B0503020204020204" charset="-122"/>
              </a:defRPr>
            </a:lvl3pPr>
            <a:lvl4pPr marL="1600200" indent="-228600">
              <a:spcBef>
                <a:spcPct val="20000"/>
              </a:spcBef>
              <a:buFont typeface="Arial" panose="020B0604020202020204" pitchFamily="34" charset="0"/>
              <a:buChar char="–"/>
              <a:defRPr sz="2000">
                <a:solidFill>
                  <a:schemeClr val="tx1"/>
                </a:solidFill>
                <a:latin typeface="Arial Narrow" panose="020B0606020202030204" pitchFamily="34" charset="0"/>
                <a:ea typeface="微软雅黑" panose="020B0503020204020204" charset="-122"/>
              </a:defRPr>
            </a:lvl4pPr>
            <a:lvl5pPr marL="2057400" indent="-228600">
              <a:spcBef>
                <a:spcPct val="20000"/>
              </a:spcBef>
              <a:buFont typeface="Arial" panose="020B0604020202020204" pitchFamily="34" charset="0"/>
              <a:buChar char="»"/>
              <a:defRPr sz="2000">
                <a:solidFill>
                  <a:schemeClr val="tx1"/>
                </a:solidFill>
                <a:latin typeface="Arial Narrow" panose="020B0606020202030204" pitchFamily="34" charset="0"/>
                <a:ea typeface="微软雅黑" panose="020B050302020402020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charset="-122"/>
              </a:defRPr>
            </a:lvl9pPr>
          </a:lstStyle>
          <a:p>
            <a:pPr algn="just">
              <a:lnSpc>
                <a:spcPct val="150000"/>
              </a:lnSpc>
              <a:spcBef>
                <a:spcPts val="0"/>
              </a:spcBef>
              <a:spcAft>
                <a:spcPts val="0"/>
              </a:spcAft>
              <a:buNone/>
            </a:pPr>
            <a:endParaRPr lang="en-US" altLang="zh-CN" sz="1200" b="1" dirty="0">
              <a:solidFill>
                <a:schemeClr val="bg1"/>
              </a:solidFill>
              <a:latin typeface="思源黑体 Normal" panose="020B0400000000000000" pitchFamily="34" charset="-122"/>
              <a:ea typeface="思源黑体 Normal" panose="020B0400000000000000" pitchFamily="34" charset="-122"/>
              <a:cs typeface="+mn-ea"/>
              <a:sym typeface="+mn-lt"/>
            </a:endParaRPr>
          </a:p>
        </p:txBody>
      </p:sp>
      <p:sp>
        <p:nvSpPr>
          <p:cNvPr id="16" name="矩形 3"/>
          <p:cNvSpPr>
            <a:spLocks noChangeArrowheads="1"/>
          </p:cNvSpPr>
          <p:nvPr/>
        </p:nvSpPr>
        <p:spPr bwMode="auto">
          <a:xfrm>
            <a:off x="831215" y="4728210"/>
            <a:ext cx="1389380" cy="789305"/>
          </a:xfrm>
          <a:prstGeom prst="rect">
            <a:avLst/>
          </a:prstGeom>
          <a:solidFill>
            <a:srgbClr val="30681D">
              <a:alpha val="76862"/>
            </a:srgbClr>
          </a:solidFill>
          <a:ln>
            <a:noFill/>
          </a:ln>
        </p:spPr>
        <p:txBody>
          <a:bodyPr lIns="189833" tIns="113900" rIns="189833" bIns="113900" anchor="ctr"/>
          <a:lstStyle>
            <a:lvl1pPr>
              <a:spcBef>
                <a:spcPct val="20000"/>
              </a:spcBef>
              <a:buFont typeface="Arial" panose="020B0604020202020204" pitchFamily="34" charset="0"/>
              <a:buChar char="•"/>
              <a:defRPr sz="3200">
                <a:solidFill>
                  <a:schemeClr val="tx1"/>
                </a:solidFill>
                <a:latin typeface="Arial Narrow" panose="020B0606020202030204" pitchFamily="34" charset="0"/>
                <a:ea typeface="微软雅黑" panose="020B0503020204020204" charset="-122"/>
              </a:defRPr>
            </a:lvl1pPr>
            <a:lvl2pPr marL="742950" indent="-285750">
              <a:spcBef>
                <a:spcPct val="20000"/>
              </a:spcBef>
              <a:buFont typeface="Arial" panose="020B0604020202020204" pitchFamily="34" charset="0"/>
              <a:buChar char="–"/>
              <a:defRPr sz="2800">
                <a:solidFill>
                  <a:schemeClr val="tx1"/>
                </a:solidFill>
                <a:latin typeface="Arial Narrow" panose="020B0606020202030204" pitchFamily="34" charset="0"/>
                <a:ea typeface="微软雅黑" panose="020B0503020204020204" charset="-122"/>
              </a:defRPr>
            </a:lvl2pPr>
            <a:lvl3pPr marL="1143000" indent="-228600">
              <a:spcBef>
                <a:spcPct val="20000"/>
              </a:spcBef>
              <a:buFont typeface="Arial" panose="020B0604020202020204" pitchFamily="34" charset="0"/>
              <a:buChar char="•"/>
              <a:defRPr sz="2400">
                <a:solidFill>
                  <a:schemeClr val="tx1"/>
                </a:solidFill>
                <a:latin typeface="Arial Narrow" panose="020B0606020202030204" pitchFamily="34" charset="0"/>
                <a:ea typeface="微软雅黑" panose="020B0503020204020204" charset="-122"/>
              </a:defRPr>
            </a:lvl3pPr>
            <a:lvl4pPr marL="1600200" indent="-228600">
              <a:spcBef>
                <a:spcPct val="20000"/>
              </a:spcBef>
              <a:buFont typeface="Arial" panose="020B0604020202020204" pitchFamily="34" charset="0"/>
              <a:buChar char="–"/>
              <a:defRPr sz="2000">
                <a:solidFill>
                  <a:schemeClr val="tx1"/>
                </a:solidFill>
                <a:latin typeface="Arial Narrow" panose="020B0606020202030204" pitchFamily="34" charset="0"/>
                <a:ea typeface="微软雅黑" panose="020B0503020204020204" charset="-122"/>
              </a:defRPr>
            </a:lvl4pPr>
            <a:lvl5pPr marL="2057400" indent="-228600">
              <a:spcBef>
                <a:spcPct val="20000"/>
              </a:spcBef>
              <a:buFont typeface="Arial" panose="020B0604020202020204" pitchFamily="34" charset="0"/>
              <a:buChar char="»"/>
              <a:defRPr sz="2000">
                <a:solidFill>
                  <a:schemeClr val="tx1"/>
                </a:solidFill>
                <a:latin typeface="Arial Narrow" panose="020B0606020202030204" pitchFamily="34" charset="0"/>
                <a:ea typeface="微软雅黑" panose="020B050302020402020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charset="-122"/>
              </a:defRPr>
            </a:lvl9pPr>
          </a:lstStyle>
          <a:p>
            <a:pPr algn="just">
              <a:lnSpc>
                <a:spcPct val="140000"/>
              </a:lnSpc>
              <a:spcBef>
                <a:spcPts val="0"/>
              </a:spcBef>
              <a:buNone/>
            </a:pPr>
            <a:endParaRPr lang="zh-CN" altLang="en-US" sz="1100" dirty="0">
              <a:solidFill>
                <a:schemeClr val="bg1"/>
              </a:solidFill>
              <a:latin typeface="思源黑体 Normal" panose="020B0400000000000000" pitchFamily="34" charset="-122"/>
              <a:ea typeface="思源黑体 Normal" panose="020B0400000000000000" pitchFamily="34" charset="-122"/>
              <a:cs typeface="+mn-ea"/>
              <a:sym typeface="+mn-lt"/>
            </a:endParaRPr>
          </a:p>
        </p:txBody>
      </p:sp>
      <p:pic>
        <p:nvPicPr>
          <p:cNvPr id="26" name="图片 25"/>
          <p:cNvPicPr>
            <a:picLocks noChangeAspect="1"/>
          </p:cNvPicPr>
          <p:nvPr/>
        </p:nvPicPr>
        <p:blipFill>
          <a:blip r:embed="rId1" cstate="print"/>
          <a:stretch>
            <a:fillRect/>
          </a:stretch>
        </p:blipFill>
        <p:spPr>
          <a:xfrm>
            <a:off x="831215" y="1178560"/>
            <a:ext cx="5945505" cy="3004185"/>
          </a:xfrm>
          <a:prstGeom prst="rect">
            <a:avLst/>
          </a:prstGeom>
        </p:spPr>
      </p:pic>
      <p:sp>
        <p:nvSpPr>
          <p:cNvPr id="3" name="任意形状 6"/>
          <p:cNvSpPr/>
          <p:nvPr/>
        </p:nvSpPr>
        <p:spPr>
          <a:xfrm>
            <a:off x="1" y="362607"/>
            <a:ext cx="1387365" cy="220717"/>
          </a:xfrm>
          <a:custGeom>
            <a:avLst/>
            <a:gdLst>
              <a:gd name="connsiteX0" fmla="*/ 0 w 1387365"/>
              <a:gd name="connsiteY0" fmla="*/ 0 h 220717"/>
              <a:gd name="connsiteX1" fmla="*/ 1387365 w 1387365"/>
              <a:gd name="connsiteY1" fmla="*/ 0 h 220717"/>
              <a:gd name="connsiteX2" fmla="*/ 1258188 w 1387365"/>
              <a:gd name="connsiteY2" fmla="*/ 220717 h 220717"/>
              <a:gd name="connsiteX3" fmla="*/ 0 w 1387365"/>
              <a:gd name="connsiteY3" fmla="*/ 220717 h 220717"/>
            </a:gdLst>
            <a:ahLst/>
            <a:cxnLst>
              <a:cxn ang="0">
                <a:pos x="connsiteX0" y="connsiteY0"/>
              </a:cxn>
              <a:cxn ang="0">
                <a:pos x="connsiteX1" y="connsiteY1"/>
              </a:cxn>
              <a:cxn ang="0">
                <a:pos x="connsiteX2" y="connsiteY2"/>
              </a:cxn>
              <a:cxn ang="0">
                <a:pos x="connsiteX3" y="connsiteY3"/>
              </a:cxn>
            </a:cxnLst>
            <a:rect l="l" t="t" r="r" b="b"/>
            <a:pathLst>
              <a:path w="1387365" h="220717">
                <a:moveTo>
                  <a:pt x="0" y="0"/>
                </a:moveTo>
                <a:lnTo>
                  <a:pt x="1387365" y="0"/>
                </a:lnTo>
                <a:lnTo>
                  <a:pt x="1258188" y="220717"/>
                </a:lnTo>
                <a:lnTo>
                  <a:pt x="0" y="220717"/>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grpSp>
        <p:nvGrpSpPr>
          <p:cNvPr id="4" name="组 7"/>
          <p:cNvGrpSpPr/>
          <p:nvPr/>
        </p:nvGrpSpPr>
        <p:grpSpPr>
          <a:xfrm flipV="1">
            <a:off x="7858662" y="362607"/>
            <a:ext cx="4333338" cy="220717"/>
            <a:chOff x="7858662" y="362607"/>
            <a:chExt cx="4333338" cy="220717"/>
          </a:xfrm>
        </p:grpSpPr>
        <p:sp>
          <p:nvSpPr>
            <p:cNvPr id="5" name="任意形状 8"/>
            <p:cNvSpPr/>
            <p:nvPr/>
          </p:nvSpPr>
          <p:spPr>
            <a:xfrm flipV="1">
              <a:off x="11462744" y="362607"/>
              <a:ext cx="729256" cy="220717"/>
            </a:xfrm>
            <a:custGeom>
              <a:avLst/>
              <a:gdLst>
                <a:gd name="connsiteX0" fmla="*/ 0 w 729256"/>
                <a:gd name="connsiteY0" fmla="*/ 220717 h 220717"/>
                <a:gd name="connsiteX1" fmla="*/ 729256 w 729256"/>
                <a:gd name="connsiteY1" fmla="*/ 220717 h 220717"/>
                <a:gd name="connsiteX2" fmla="*/ 729256 w 729256"/>
                <a:gd name="connsiteY2" fmla="*/ 0 h 220717"/>
                <a:gd name="connsiteX3" fmla="*/ 129177 w 729256"/>
                <a:gd name="connsiteY3" fmla="*/ 0 h 220717"/>
              </a:gdLst>
              <a:ahLst/>
              <a:cxnLst>
                <a:cxn ang="0">
                  <a:pos x="connsiteX0" y="connsiteY0"/>
                </a:cxn>
                <a:cxn ang="0">
                  <a:pos x="connsiteX1" y="connsiteY1"/>
                </a:cxn>
                <a:cxn ang="0">
                  <a:pos x="connsiteX2" y="connsiteY2"/>
                </a:cxn>
                <a:cxn ang="0">
                  <a:pos x="connsiteX3" y="connsiteY3"/>
                </a:cxn>
              </a:cxnLst>
              <a:rect l="l" t="t" r="r" b="b"/>
              <a:pathLst>
                <a:path w="729256" h="220717">
                  <a:moveTo>
                    <a:pt x="0" y="220717"/>
                  </a:moveTo>
                  <a:lnTo>
                    <a:pt x="729256" y="220717"/>
                  </a:lnTo>
                  <a:lnTo>
                    <a:pt x="729256" y="0"/>
                  </a:lnTo>
                  <a:lnTo>
                    <a:pt x="129177" y="0"/>
                  </a:lnTo>
                  <a:close/>
                </a:path>
              </a:pathLst>
            </a:cu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4" name="平行四边形 13"/>
            <p:cNvSpPr/>
            <p:nvPr/>
          </p:nvSpPr>
          <p:spPr>
            <a:xfrm flipV="1">
              <a:off x="7858662" y="362607"/>
              <a:ext cx="3616043" cy="220717"/>
            </a:xfrm>
            <a:prstGeom prst="parallelogram">
              <a:avLst>
                <a:gd name="adj" fmla="val 58526"/>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grpSp>
      <p:sp>
        <p:nvSpPr>
          <p:cNvPr id="87" name="矩形 86"/>
          <p:cNvSpPr/>
          <p:nvPr/>
        </p:nvSpPr>
        <p:spPr>
          <a:xfrm>
            <a:off x="3811270" y="307975"/>
            <a:ext cx="2577465" cy="311150"/>
          </a:xfrm>
          <a:prstGeom prst="rect">
            <a:avLst/>
          </a:prstGeom>
        </p:spPr>
        <p:txBody>
          <a:bodyPr wrap="square">
            <a:spAutoFit/>
          </a:bodyPr>
          <a:lstStyle/>
          <a:p>
            <a:pPr algn="dist" fontAlgn="auto">
              <a:lnSpc>
                <a:spcPct val="130000"/>
              </a:lnSpc>
            </a:pPr>
            <a:r>
              <a:rPr lang="en-US" sz="1100" dirty="0">
                <a:solidFill>
                  <a:srgbClr val="333F50"/>
                </a:solidFill>
                <a:latin typeface="微软雅黑" panose="020B0503020204020204" charset="-122"/>
                <a:ea typeface="微软雅黑" panose="020B0503020204020204" charset="-122"/>
                <a:cs typeface="Arial" panose="020B0604020202020204" pitchFamily="34" charset="0"/>
                <a:sym typeface="+mn-ea"/>
              </a:rPr>
              <a:t> DISASTER MONITORING  SYSTEM</a:t>
            </a:r>
            <a:r>
              <a:rPr lang="en-US" sz="1100" dirty="0">
                <a:solidFill>
                  <a:srgbClr val="4BB65A"/>
                </a:solidFill>
                <a:latin typeface="微软雅黑" panose="020B0503020204020204" charset="-122"/>
                <a:ea typeface="微软雅黑" panose="020B0503020204020204" charset="-122"/>
                <a:cs typeface="Arial" panose="020B0604020202020204" pitchFamily="34" charset="0"/>
                <a:sym typeface="+mn-ea"/>
              </a:rPr>
              <a:t>  </a:t>
            </a:r>
            <a:endParaRPr lang="en-US" sz="1100" dirty="0">
              <a:solidFill>
                <a:srgbClr val="4BB65A"/>
              </a:solidFill>
              <a:latin typeface="微软雅黑" panose="020B0503020204020204" charset="-122"/>
              <a:ea typeface="微软雅黑" panose="020B0503020204020204" charset="-122"/>
              <a:cs typeface="Arial" panose="020B0604020202020204" pitchFamily="34" charset="0"/>
            </a:endParaRPr>
          </a:p>
        </p:txBody>
      </p:sp>
      <p:sp>
        <p:nvSpPr>
          <p:cNvPr id="19" name="TextBox 25"/>
          <p:cNvSpPr txBox="1">
            <a:spLocks noChangeArrowheads="1"/>
          </p:cNvSpPr>
          <p:nvPr/>
        </p:nvSpPr>
        <p:spPr bwMode="auto">
          <a:xfrm>
            <a:off x="1579245" y="221615"/>
            <a:ext cx="2510155" cy="4756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sz="2500" b="1" dirty="0">
                <a:solidFill>
                  <a:srgbClr val="0C814C"/>
                </a:solidFill>
                <a:latin typeface="微软雅黑" panose="020B0503020204020204" charset="-122"/>
                <a:ea typeface="微软雅黑" panose="020B0503020204020204" charset="-122"/>
                <a:cs typeface="微软雅黑" panose="020B0503020204020204" charset="-122"/>
              </a:rPr>
              <a:t>灾情监测系统</a:t>
            </a:r>
            <a:endParaRPr lang="zh-CN" altLang="en-US" sz="2500" b="1" dirty="0">
              <a:solidFill>
                <a:srgbClr val="0C814C"/>
              </a:solidFill>
              <a:latin typeface="微软雅黑" panose="020B0503020204020204" charset="-122"/>
              <a:ea typeface="微软雅黑" panose="020B0503020204020204" charset="-122"/>
              <a:cs typeface="微软雅黑" panose="020B0503020204020204" charset="-122"/>
            </a:endParaRPr>
          </a:p>
        </p:txBody>
      </p:sp>
      <p:pic>
        <p:nvPicPr>
          <p:cNvPr id="6" name="图片 5" descr="😊【灾情视频】_状态 2"/>
          <p:cNvPicPr>
            <a:picLocks noChangeAspect="1"/>
          </p:cNvPicPr>
          <p:nvPr/>
        </p:nvPicPr>
        <p:blipFill>
          <a:blip r:embed="rId2" cstate="print"/>
          <a:stretch>
            <a:fillRect/>
          </a:stretch>
        </p:blipFill>
        <p:spPr>
          <a:xfrm>
            <a:off x="6971665" y="1620520"/>
            <a:ext cx="4186555" cy="2119630"/>
          </a:xfrm>
          <a:prstGeom prst="rect">
            <a:avLst/>
          </a:prstGeom>
        </p:spPr>
      </p:pic>
      <p:pic>
        <p:nvPicPr>
          <p:cNvPr id="18" name="图片 17"/>
          <p:cNvPicPr>
            <a:picLocks noChangeAspect="1"/>
          </p:cNvPicPr>
          <p:nvPr/>
        </p:nvPicPr>
        <p:blipFill>
          <a:blip r:embed="rId3" cstate="print"/>
          <a:srcRect l="17498" r="2625"/>
          <a:stretch>
            <a:fillRect/>
          </a:stretch>
        </p:blipFill>
        <p:spPr>
          <a:xfrm>
            <a:off x="2852420" y="1851660"/>
            <a:ext cx="595630" cy="295275"/>
          </a:xfrm>
          <a:prstGeom prst="rect">
            <a:avLst/>
          </a:prstGeom>
        </p:spPr>
      </p:pic>
      <p:pic>
        <p:nvPicPr>
          <p:cNvPr id="20" name="图片 19"/>
          <p:cNvPicPr>
            <a:picLocks noChangeAspect="1"/>
          </p:cNvPicPr>
          <p:nvPr/>
        </p:nvPicPr>
        <p:blipFill>
          <a:blip r:embed="rId4" cstate="print"/>
          <a:stretch>
            <a:fillRect/>
          </a:stretch>
        </p:blipFill>
        <p:spPr>
          <a:xfrm>
            <a:off x="2951480" y="3387725"/>
            <a:ext cx="396875" cy="427990"/>
          </a:xfrm>
          <a:prstGeom prst="rect">
            <a:avLst/>
          </a:prstGeom>
        </p:spPr>
      </p:pic>
      <p:pic>
        <p:nvPicPr>
          <p:cNvPr id="21" name="图片 20"/>
          <p:cNvPicPr>
            <a:picLocks noChangeAspect="1"/>
          </p:cNvPicPr>
          <p:nvPr/>
        </p:nvPicPr>
        <p:blipFill>
          <a:blip r:embed="rId5" cstate="print"/>
          <a:stretch>
            <a:fillRect/>
          </a:stretch>
        </p:blipFill>
        <p:spPr>
          <a:xfrm>
            <a:off x="6104255" y="1847215"/>
            <a:ext cx="302260" cy="281305"/>
          </a:xfrm>
          <a:prstGeom prst="rect">
            <a:avLst/>
          </a:prstGeom>
        </p:spPr>
      </p:pic>
      <p:sp>
        <p:nvSpPr>
          <p:cNvPr id="8" name="矩形 7"/>
          <p:cNvSpPr/>
          <p:nvPr/>
        </p:nvSpPr>
        <p:spPr>
          <a:xfrm>
            <a:off x="0" y="6506210"/>
            <a:ext cx="7858760" cy="76200"/>
          </a:xfrm>
          <a:prstGeom prst="rect">
            <a:avLst/>
          </a:prstGeom>
          <a:solidFill>
            <a:srgbClr val="4BB6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2400" dirty="0">
              <a:solidFill>
                <a:schemeClr val="bg1"/>
              </a:solidFill>
              <a:effectLst>
                <a:outerShdw blurRad="38100" dist="38100" dir="2700000" algn="tl">
                  <a:srgbClr val="000000">
                    <a:alpha val="43137"/>
                  </a:srgbClr>
                </a:outerShdw>
              </a:effectLst>
              <a:latin typeface="仓耳玄三M W05" panose="02020400000000000000" pitchFamily="18" charset="-122"/>
              <a:ea typeface="仓耳玄三M W05" panose="02020400000000000000" pitchFamily="18" charset="-122"/>
            </a:endParaRPr>
          </a:p>
        </p:txBody>
      </p:sp>
      <p:grpSp>
        <p:nvGrpSpPr>
          <p:cNvPr id="29" name="组合 28"/>
          <p:cNvGrpSpPr/>
          <p:nvPr/>
        </p:nvGrpSpPr>
        <p:grpSpPr>
          <a:xfrm>
            <a:off x="11327130" y="6450965"/>
            <a:ext cx="735330" cy="189230"/>
            <a:chOff x="6849035" y="1775011"/>
            <a:chExt cx="1255059" cy="322730"/>
          </a:xfrm>
        </p:grpSpPr>
        <p:sp>
          <p:nvSpPr>
            <p:cNvPr id="9" name="矩形 8"/>
            <p:cNvSpPr/>
            <p:nvPr/>
          </p:nvSpPr>
          <p:spPr>
            <a:xfrm>
              <a:off x="6849035" y="1775011"/>
              <a:ext cx="322730" cy="322730"/>
            </a:xfrm>
            <a:prstGeom prst="rect">
              <a:avLst/>
            </a:prstGeom>
            <a:solidFill>
              <a:srgbClr val="4BB6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b="1"/>
            </a:p>
          </p:txBody>
        </p:sp>
        <p:sp>
          <p:nvSpPr>
            <p:cNvPr id="32" name="矩形 31"/>
            <p:cNvSpPr/>
            <p:nvPr/>
          </p:nvSpPr>
          <p:spPr>
            <a:xfrm>
              <a:off x="7315199" y="1775011"/>
              <a:ext cx="322730" cy="322730"/>
            </a:xfrm>
            <a:prstGeom prst="rect">
              <a:avLst/>
            </a:prstGeom>
            <a:solidFill>
              <a:srgbClr val="3E99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b="1"/>
            </a:p>
          </p:txBody>
        </p:sp>
        <p:sp>
          <p:nvSpPr>
            <p:cNvPr id="33" name="矩形 32"/>
            <p:cNvSpPr/>
            <p:nvPr/>
          </p:nvSpPr>
          <p:spPr>
            <a:xfrm>
              <a:off x="7781364" y="1775011"/>
              <a:ext cx="322730" cy="322730"/>
            </a:xfrm>
            <a:prstGeom prst="rect">
              <a:avLst/>
            </a:prstGeom>
            <a:solidFill>
              <a:srgbClr val="0C80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b="1"/>
            </a:p>
          </p:txBody>
        </p:sp>
      </p:grpSp>
      <p:sp>
        <p:nvSpPr>
          <p:cNvPr id="10" name="PA-矩形 76"/>
          <p:cNvSpPr/>
          <p:nvPr>
            <p:custDataLst>
              <p:tags r:id="rId6"/>
            </p:custDataLst>
          </p:nvPr>
        </p:nvSpPr>
        <p:spPr>
          <a:xfrm>
            <a:off x="8143875" y="6490970"/>
            <a:ext cx="2967355" cy="86995"/>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dirty="0">
              <a:latin typeface="仓耳玄三M W05" panose="02020400000000000000" pitchFamily="18" charset="-122"/>
              <a:ea typeface="仓耳玄三M W05" panose="02020400000000000000" pitchFamily="18" charset="-122"/>
            </a:endParaRPr>
          </a:p>
        </p:txBody>
      </p:sp>
      <p:sp>
        <p:nvSpPr>
          <p:cNvPr id="11" name="TextBox 55"/>
          <p:cNvSpPr txBox="1"/>
          <p:nvPr/>
        </p:nvSpPr>
        <p:spPr>
          <a:xfrm>
            <a:off x="8330565" y="6353175"/>
            <a:ext cx="2593975" cy="328295"/>
          </a:xfrm>
          <a:prstGeom prst="rect">
            <a:avLst/>
          </a:prstGeom>
          <a:noFill/>
        </p:spPr>
        <p:txBody>
          <a:bodyPr wrap="square" lIns="68571" tIns="34285" rIns="68571" bIns="34285" rtlCol="0">
            <a:spAutoFit/>
          </a:bodyPr>
          <a:p>
            <a:pPr algn="dist"/>
            <a:r>
              <a:rPr lang="zh-CN" altLang="en-US" sz="1700"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sym typeface="+mn-lt"/>
              </a:rPr>
              <a:t>科技赋能  精准高</a:t>
            </a:r>
            <a:r>
              <a:rPr lang="zh-CN" altLang="en-US" sz="1700" dirty="0" smtClean="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sym typeface="+mn-lt"/>
              </a:rPr>
              <a:t>效</a:t>
            </a:r>
            <a:endParaRPr lang="zh-CN" altLang="en-US" sz="1700"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sym typeface="+mn-lt"/>
            </a:endParaRPr>
          </a:p>
        </p:txBody>
      </p:sp>
    </p:spTree>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任意形状 6"/>
          <p:cNvSpPr/>
          <p:nvPr/>
        </p:nvSpPr>
        <p:spPr>
          <a:xfrm>
            <a:off x="1" y="362607"/>
            <a:ext cx="1387365" cy="220717"/>
          </a:xfrm>
          <a:custGeom>
            <a:avLst/>
            <a:gdLst>
              <a:gd name="connsiteX0" fmla="*/ 0 w 1387365"/>
              <a:gd name="connsiteY0" fmla="*/ 0 h 220717"/>
              <a:gd name="connsiteX1" fmla="*/ 1387365 w 1387365"/>
              <a:gd name="connsiteY1" fmla="*/ 0 h 220717"/>
              <a:gd name="connsiteX2" fmla="*/ 1258188 w 1387365"/>
              <a:gd name="connsiteY2" fmla="*/ 220717 h 220717"/>
              <a:gd name="connsiteX3" fmla="*/ 0 w 1387365"/>
              <a:gd name="connsiteY3" fmla="*/ 220717 h 220717"/>
            </a:gdLst>
            <a:ahLst/>
            <a:cxnLst>
              <a:cxn ang="0">
                <a:pos x="connsiteX0" y="connsiteY0"/>
              </a:cxn>
              <a:cxn ang="0">
                <a:pos x="connsiteX1" y="connsiteY1"/>
              </a:cxn>
              <a:cxn ang="0">
                <a:pos x="connsiteX2" y="connsiteY2"/>
              </a:cxn>
              <a:cxn ang="0">
                <a:pos x="connsiteX3" y="connsiteY3"/>
              </a:cxn>
            </a:cxnLst>
            <a:rect l="l" t="t" r="r" b="b"/>
            <a:pathLst>
              <a:path w="1387365" h="220717">
                <a:moveTo>
                  <a:pt x="0" y="0"/>
                </a:moveTo>
                <a:lnTo>
                  <a:pt x="1387365" y="0"/>
                </a:lnTo>
                <a:lnTo>
                  <a:pt x="1258188" y="220717"/>
                </a:lnTo>
                <a:lnTo>
                  <a:pt x="0" y="220717"/>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grpSp>
        <p:nvGrpSpPr>
          <p:cNvPr id="4" name="组 7"/>
          <p:cNvGrpSpPr/>
          <p:nvPr/>
        </p:nvGrpSpPr>
        <p:grpSpPr>
          <a:xfrm flipV="1">
            <a:off x="7858662" y="362607"/>
            <a:ext cx="4333338" cy="220717"/>
            <a:chOff x="7858662" y="362607"/>
            <a:chExt cx="4333338" cy="220717"/>
          </a:xfrm>
        </p:grpSpPr>
        <p:sp>
          <p:nvSpPr>
            <p:cNvPr id="5" name="任意形状 8"/>
            <p:cNvSpPr/>
            <p:nvPr/>
          </p:nvSpPr>
          <p:spPr>
            <a:xfrm flipV="1">
              <a:off x="11462744" y="362607"/>
              <a:ext cx="729256" cy="220717"/>
            </a:xfrm>
            <a:custGeom>
              <a:avLst/>
              <a:gdLst>
                <a:gd name="connsiteX0" fmla="*/ 0 w 729256"/>
                <a:gd name="connsiteY0" fmla="*/ 220717 h 220717"/>
                <a:gd name="connsiteX1" fmla="*/ 729256 w 729256"/>
                <a:gd name="connsiteY1" fmla="*/ 220717 h 220717"/>
                <a:gd name="connsiteX2" fmla="*/ 729256 w 729256"/>
                <a:gd name="connsiteY2" fmla="*/ 0 h 220717"/>
                <a:gd name="connsiteX3" fmla="*/ 129177 w 729256"/>
                <a:gd name="connsiteY3" fmla="*/ 0 h 220717"/>
              </a:gdLst>
              <a:ahLst/>
              <a:cxnLst>
                <a:cxn ang="0">
                  <a:pos x="connsiteX0" y="connsiteY0"/>
                </a:cxn>
                <a:cxn ang="0">
                  <a:pos x="connsiteX1" y="connsiteY1"/>
                </a:cxn>
                <a:cxn ang="0">
                  <a:pos x="connsiteX2" y="connsiteY2"/>
                </a:cxn>
                <a:cxn ang="0">
                  <a:pos x="connsiteX3" y="connsiteY3"/>
                </a:cxn>
              </a:cxnLst>
              <a:rect l="l" t="t" r="r" b="b"/>
              <a:pathLst>
                <a:path w="729256" h="220717">
                  <a:moveTo>
                    <a:pt x="0" y="220717"/>
                  </a:moveTo>
                  <a:lnTo>
                    <a:pt x="729256" y="220717"/>
                  </a:lnTo>
                  <a:lnTo>
                    <a:pt x="729256" y="0"/>
                  </a:lnTo>
                  <a:lnTo>
                    <a:pt x="129177" y="0"/>
                  </a:lnTo>
                  <a:close/>
                </a:path>
              </a:pathLst>
            </a:cu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4" name="平行四边形 13"/>
            <p:cNvSpPr/>
            <p:nvPr/>
          </p:nvSpPr>
          <p:spPr>
            <a:xfrm flipV="1">
              <a:off x="7858662" y="362607"/>
              <a:ext cx="3616043" cy="220717"/>
            </a:xfrm>
            <a:prstGeom prst="parallelogram">
              <a:avLst>
                <a:gd name="adj" fmla="val 58526"/>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grpSp>
      <p:sp>
        <p:nvSpPr>
          <p:cNvPr id="2" name="Rectangle 4"/>
          <p:cNvSpPr/>
          <p:nvPr/>
        </p:nvSpPr>
        <p:spPr bwMode="auto">
          <a:xfrm>
            <a:off x="0" y="958215"/>
            <a:ext cx="3077210" cy="5261610"/>
          </a:xfrm>
          <a:prstGeom prst="rect">
            <a:avLst/>
          </a:prstGeom>
          <a:solidFill>
            <a:srgbClr val="079B51"/>
          </a:solidFill>
          <a:ln>
            <a:noFill/>
          </a:ln>
          <a:effectLst/>
        </p:spPr>
        <p:txBody>
          <a:bodyPr lIns="22860" rIns="22860"/>
          <a:lstStyle>
            <a:lvl1pPr>
              <a:spcBef>
                <a:spcPts val="2000"/>
              </a:spcBef>
              <a:buSzPct val="100000"/>
              <a:buFont typeface="Arial" panose="020B0604020202020204" pitchFamily="34" charset="0"/>
              <a:buChar char="•"/>
              <a:defRPr sz="8500">
                <a:solidFill>
                  <a:srgbClr val="27282D"/>
                </a:solidFill>
                <a:latin typeface="Calibri" panose="020F0502020204030204" charset="0"/>
                <a:ea typeface="Calibri" panose="020F0502020204030204" charset="0"/>
                <a:cs typeface="Calibri" panose="020F0502020204030204" charset="0"/>
                <a:sym typeface="Calibri" panose="020F0502020204030204" charset="0"/>
              </a:defRPr>
            </a:lvl1pPr>
            <a:lvl2pPr marL="742950" indent="-285750">
              <a:spcBef>
                <a:spcPts val="2000"/>
              </a:spcBef>
              <a:buSzPct val="100000"/>
              <a:buFont typeface="Arial" panose="020B0604020202020204" pitchFamily="34" charset="0"/>
              <a:buChar char="•"/>
              <a:defRPr sz="8500">
                <a:solidFill>
                  <a:srgbClr val="27282D"/>
                </a:solidFill>
                <a:latin typeface="Calibri" panose="020F0502020204030204" charset="0"/>
                <a:ea typeface="Calibri" panose="020F0502020204030204" charset="0"/>
                <a:cs typeface="Calibri" panose="020F0502020204030204" charset="0"/>
                <a:sym typeface="Calibri" panose="020F0502020204030204" charset="0"/>
              </a:defRPr>
            </a:lvl2pPr>
            <a:lvl3pPr marL="1143000" indent="-228600">
              <a:spcBef>
                <a:spcPts val="2000"/>
              </a:spcBef>
              <a:buSzPct val="100000"/>
              <a:buFont typeface="Arial" panose="020B0604020202020204" pitchFamily="34" charset="0"/>
              <a:buChar char="•"/>
              <a:defRPr sz="8500">
                <a:solidFill>
                  <a:srgbClr val="27282D"/>
                </a:solidFill>
                <a:latin typeface="Calibri" panose="020F0502020204030204" charset="0"/>
                <a:ea typeface="Calibri" panose="020F0502020204030204" charset="0"/>
                <a:cs typeface="Calibri" panose="020F0502020204030204" charset="0"/>
                <a:sym typeface="Calibri" panose="020F0502020204030204" charset="0"/>
              </a:defRPr>
            </a:lvl3pPr>
            <a:lvl4pPr marL="1600200" indent="-228600">
              <a:spcBef>
                <a:spcPts val="2000"/>
              </a:spcBef>
              <a:buSzPct val="100000"/>
              <a:buFont typeface="Arial" panose="020B0604020202020204" pitchFamily="34" charset="0"/>
              <a:buChar char="•"/>
              <a:defRPr sz="8500">
                <a:solidFill>
                  <a:srgbClr val="27282D"/>
                </a:solidFill>
                <a:latin typeface="Calibri" panose="020F0502020204030204" charset="0"/>
                <a:ea typeface="Calibri" panose="020F0502020204030204" charset="0"/>
                <a:cs typeface="Calibri" panose="020F0502020204030204" charset="0"/>
                <a:sym typeface="Calibri" panose="020F0502020204030204" charset="0"/>
              </a:defRPr>
            </a:lvl4pPr>
            <a:lvl5pPr marL="2057400" indent="-228600">
              <a:spcBef>
                <a:spcPts val="2000"/>
              </a:spcBef>
              <a:buSzPct val="100000"/>
              <a:buFont typeface="Arial" panose="020B0604020202020204" pitchFamily="34" charset="0"/>
              <a:buChar char="•"/>
              <a:defRPr sz="8500">
                <a:solidFill>
                  <a:srgbClr val="27282D"/>
                </a:solidFill>
                <a:latin typeface="Calibri" panose="020F0502020204030204" charset="0"/>
                <a:ea typeface="Calibri" panose="020F0502020204030204" charset="0"/>
                <a:cs typeface="Calibri" panose="020F0502020204030204" charset="0"/>
                <a:sym typeface="Calibri" panose="020F0502020204030204" charset="0"/>
              </a:defRPr>
            </a:lvl5pPr>
            <a:lvl6pPr marL="2514600" indent="-228600" defTabSz="2437130" eaLnBrk="0" fontAlgn="base" hangingPunct="0">
              <a:spcBef>
                <a:spcPts val="2000"/>
              </a:spcBef>
              <a:spcAft>
                <a:spcPct val="0"/>
              </a:spcAft>
              <a:buSzPct val="100000"/>
              <a:buFont typeface="Arial" panose="020B0604020202020204" pitchFamily="34" charset="0"/>
              <a:buChar char="•"/>
              <a:defRPr sz="8500">
                <a:solidFill>
                  <a:srgbClr val="27282D"/>
                </a:solidFill>
                <a:latin typeface="Calibri" panose="020F0502020204030204" charset="0"/>
                <a:ea typeface="Calibri" panose="020F0502020204030204" charset="0"/>
                <a:cs typeface="Calibri" panose="020F0502020204030204" charset="0"/>
                <a:sym typeface="Calibri" panose="020F0502020204030204" charset="0"/>
              </a:defRPr>
            </a:lvl6pPr>
            <a:lvl7pPr marL="2971800" indent="-228600" defTabSz="2437130" eaLnBrk="0" fontAlgn="base" hangingPunct="0">
              <a:spcBef>
                <a:spcPts val="2000"/>
              </a:spcBef>
              <a:spcAft>
                <a:spcPct val="0"/>
              </a:spcAft>
              <a:buSzPct val="100000"/>
              <a:buFont typeface="Arial" panose="020B0604020202020204" pitchFamily="34" charset="0"/>
              <a:buChar char="•"/>
              <a:defRPr sz="8500">
                <a:solidFill>
                  <a:srgbClr val="27282D"/>
                </a:solidFill>
                <a:latin typeface="Calibri" panose="020F0502020204030204" charset="0"/>
                <a:ea typeface="Calibri" panose="020F0502020204030204" charset="0"/>
                <a:cs typeface="Calibri" panose="020F0502020204030204" charset="0"/>
                <a:sym typeface="Calibri" panose="020F0502020204030204" charset="0"/>
              </a:defRPr>
            </a:lvl7pPr>
            <a:lvl8pPr marL="3429000" indent="-228600" defTabSz="2437130" eaLnBrk="0" fontAlgn="base" hangingPunct="0">
              <a:spcBef>
                <a:spcPts val="2000"/>
              </a:spcBef>
              <a:spcAft>
                <a:spcPct val="0"/>
              </a:spcAft>
              <a:buSzPct val="100000"/>
              <a:buFont typeface="Arial" panose="020B0604020202020204" pitchFamily="34" charset="0"/>
              <a:buChar char="•"/>
              <a:defRPr sz="8500">
                <a:solidFill>
                  <a:srgbClr val="27282D"/>
                </a:solidFill>
                <a:latin typeface="Calibri" panose="020F0502020204030204" charset="0"/>
                <a:ea typeface="Calibri" panose="020F0502020204030204" charset="0"/>
                <a:cs typeface="Calibri" panose="020F0502020204030204" charset="0"/>
                <a:sym typeface="Calibri" panose="020F0502020204030204" charset="0"/>
              </a:defRPr>
            </a:lvl8pPr>
            <a:lvl9pPr marL="3886200" indent="-228600" defTabSz="2437130" eaLnBrk="0" fontAlgn="base" hangingPunct="0">
              <a:spcBef>
                <a:spcPts val="2000"/>
              </a:spcBef>
              <a:spcAft>
                <a:spcPct val="0"/>
              </a:spcAft>
              <a:buSzPct val="100000"/>
              <a:buFont typeface="Arial" panose="020B0604020202020204" pitchFamily="34" charset="0"/>
              <a:buChar char="•"/>
              <a:defRPr sz="8500">
                <a:solidFill>
                  <a:srgbClr val="27282D"/>
                </a:solidFill>
                <a:latin typeface="Calibri" panose="020F0502020204030204" charset="0"/>
                <a:ea typeface="Calibri" panose="020F0502020204030204" charset="0"/>
                <a:cs typeface="Calibri" panose="020F0502020204030204" charset="0"/>
                <a:sym typeface="Calibri" panose="020F0502020204030204" charset="0"/>
              </a:defRPr>
            </a:lvl9pPr>
          </a:lstStyle>
          <a:p>
            <a:pPr algn="ctr" eaLnBrk="1">
              <a:spcBef>
                <a:spcPct val="0"/>
              </a:spcBef>
              <a:buSzTx/>
              <a:buFontTx/>
              <a:buNone/>
            </a:pPr>
            <a:endParaRPr lang="zh-CN" altLang="zh-CN" sz="2400">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3" name="文本框 12"/>
          <p:cNvSpPr txBox="1"/>
          <p:nvPr/>
        </p:nvSpPr>
        <p:spPr>
          <a:xfrm>
            <a:off x="6961807" y="1548112"/>
            <a:ext cx="2926080" cy="645160"/>
          </a:xfrm>
          <a:prstGeom prst="rect">
            <a:avLst/>
          </a:prstGeom>
          <a:noFill/>
        </p:spPr>
        <p:txBody>
          <a:bodyPr wrap="none" rtlCol="0">
            <a:spAutoFit/>
          </a:bodyPr>
          <a:lstStyle/>
          <a:p>
            <a:r>
              <a:rPr lang="zh-CN" altLang="en-US" sz="3600" dirty="0">
                <a:solidFill>
                  <a:schemeClr val="tx1">
                    <a:lumMod val="85000"/>
                    <a:lumOff val="15000"/>
                  </a:schemeClr>
                </a:solidFill>
                <a:effectLst>
                  <a:outerShdw blurRad="25400" dist="25400" dir="2700000" algn="tl">
                    <a:srgbClr val="000000">
                      <a:alpha val="25000"/>
                    </a:srgbClr>
                  </a:outerShdw>
                </a:effectLst>
                <a:latin typeface="微软雅黑" panose="020B0503020204020204" charset="-122"/>
                <a:ea typeface="微软雅黑" panose="020B0503020204020204" charset="-122"/>
                <a:sym typeface="思源黑体" panose="020B0500000000000000" pitchFamily="34" charset="-122"/>
              </a:rPr>
              <a:t>尽在</a:t>
            </a:r>
            <a:r>
              <a:rPr lang="en-US" altLang="zh-CN" sz="3600" dirty="0">
                <a:solidFill>
                  <a:schemeClr val="tx1">
                    <a:lumMod val="85000"/>
                    <a:lumOff val="15000"/>
                  </a:schemeClr>
                </a:solidFill>
                <a:effectLst>
                  <a:outerShdw blurRad="25400" dist="25400" dir="2700000" algn="tl">
                    <a:srgbClr val="000000">
                      <a:alpha val="25000"/>
                    </a:srgbClr>
                  </a:outerShdw>
                </a:effectLst>
                <a:latin typeface="微软雅黑" panose="020B0503020204020204" charset="-122"/>
                <a:ea typeface="微软雅黑" panose="020B0503020204020204" charset="-122"/>
                <a:sym typeface="思源黑体" panose="020B0500000000000000" pitchFamily="34" charset="-122"/>
              </a:rPr>
              <a:t>“</a:t>
            </a:r>
            <a:r>
              <a:rPr lang="zh-CN" altLang="en-US" sz="3600" dirty="0">
                <a:solidFill>
                  <a:schemeClr val="tx1">
                    <a:lumMod val="85000"/>
                    <a:lumOff val="15000"/>
                  </a:schemeClr>
                </a:solidFill>
                <a:effectLst>
                  <a:outerShdw blurRad="25400" dist="25400" dir="2700000" algn="tl">
                    <a:srgbClr val="000000">
                      <a:alpha val="25000"/>
                    </a:srgbClr>
                  </a:outerShdw>
                </a:effectLst>
                <a:latin typeface="微软雅黑" panose="020B0503020204020204" charset="-122"/>
                <a:ea typeface="微软雅黑" panose="020B0503020204020204" charset="-122"/>
                <a:sym typeface="思源黑体" panose="020B0500000000000000" pitchFamily="34" charset="-122"/>
              </a:rPr>
              <a:t>掌</a:t>
            </a:r>
            <a:r>
              <a:rPr lang="en-US" altLang="zh-CN" sz="3600" dirty="0">
                <a:solidFill>
                  <a:schemeClr val="tx1">
                    <a:lumMod val="85000"/>
                    <a:lumOff val="15000"/>
                  </a:schemeClr>
                </a:solidFill>
                <a:effectLst>
                  <a:outerShdw blurRad="25400" dist="25400" dir="2700000" algn="tl">
                    <a:srgbClr val="000000">
                      <a:alpha val="25000"/>
                    </a:srgbClr>
                  </a:outerShdw>
                </a:effectLst>
                <a:latin typeface="微软雅黑" panose="020B0503020204020204" charset="-122"/>
                <a:ea typeface="微软雅黑" panose="020B0503020204020204" charset="-122"/>
                <a:sym typeface="思源黑体" panose="020B0500000000000000" pitchFamily="34" charset="-122"/>
              </a:rPr>
              <a:t>”</a:t>
            </a:r>
            <a:r>
              <a:rPr lang="zh-CN" altLang="en-US" sz="3600" dirty="0">
                <a:solidFill>
                  <a:schemeClr val="tx1">
                    <a:lumMod val="85000"/>
                    <a:lumOff val="15000"/>
                  </a:schemeClr>
                </a:solidFill>
                <a:effectLst>
                  <a:outerShdw blurRad="25400" dist="25400" dir="2700000" algn="tl">
                    <a:srgbClr val="000000">
                      <a:alpha val="25000"/>
                    </a:srgbClr>
                  </a:outerShdw>
                </a:effectLst>
                <a:latin typeface="微软雅黑" panose="020B0503020204020204" charset="-122"/>
                <a:ea typeface="微软雅黑" panose="020B0503020204020204" charset="-122"/>
                <a:sym typeface="思源黑体" panose="020B0500000000000000" pitchFamily="34" charset="-122"/>
              </a:rPr>
              <a:t>握</a:t>
            </a:r>
            <a:endParaRPr lang="zh-CN" altLang="en-US" sz="3600" dirty="0">
              <a:solidFill>
                <a:schemeClr val="tx1">
                  <a:lumMod val="85000"/>
                  <a:lumOff val="15000"/>
                </a:schemeClr>
              </a:solidFill>
              <a:effectLst>
                <a:outerShdw blurRad="25400" dist="25400" dir="2700000" algn="tl">
                  <a:srgbClr val="000000">
                    <a:alpha val="25000"/>
                  </a:srgbClr>
                </a:outerShdw>
              </a:effectLst>
              <a:latin typeface="微软雅黑" panose="020B0503020204020204" charset="-122"/>
              <a:ea typeface="微软雅黑" panose="020B0503020204020204" charset="-122"/>
              <a:sym typeface="思源黑体" panose="020B0500000000000000" pitchFamily="34" charset="-122"/>
            </a:endParaRPr>
          </a:p>
        </p:txBody>
      </p:sp>
      <p:grpSp>
        <p:nvGrpSpPr>
          <p:cNvPr id="15" name="组合 14"/>
          <p:cNvGrpSpPr/>
          <p:nvPr/>
        </p:nvGrpSpPr>
        <p:grpSpPr>
          <a:xfrm>
            <a:off x="7077377" y="2730949"/>
            <a:ext cx="4394835" cy="1247140"/>
            <a:chOff x="914545" y="2369906"/>
            <a:chExt cx="4394835" cy="1247140"/>
          </a:xfrm>
        </p:grpSpPr>
        <p:sp>
          <p:nvSpPr>
            <p:cNvPr id="22" name="Rectangle 7"/>
            <p:cNvSpPr/>
            <p:nvPr/>
          </p:nvSpPr>
          <p:spPr bwMode="auto">
            <a:xfrm>
              <a:off x="914545" y="2369906"/>
              <a:ext cx="3371215" cy="3683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22860" rIns="22860">
              <a:spAutoFit/>
            </a:bodyPr>
            <a:lstStyle>
              <a:lvl1pPr>
                <a:spcBef>
                  <a:spcPts val="2000"/>
                </a:spcBef>
                <a:buSzPct val="100000"/>
                <a:buFont typeface="Arial" panose="020B0604020202020204" pitchFamily="34" charset="0"/>
                <a:buChar char="•"/>
                <a:defRPr sz="8500">
                  <a:solidFill>
                    <a:srgbClr val="27282D"/>
                  </a:solidFill>
                  <a:latin typeface="Calibri" panose="020F0502020204030204" charset="0"/>
                  <a:ea typeface="Calibri" panose="020F0502020204030204" charset="0"/>
                  <a:cs typeface="Calibri" panose="020F0502020204030204" charset="0"/>
                  <a:sym typeface="Calibri" panose="020F0502020204030204" charset="0"/>
                </a:defRPr>
              </a:lvl1pPr>
              <a:lvl2pPr marL="742950" indent="-285750">
                <a:spcBef>
                  <a:spcPts val="2000"/>
                </a:spcBef>
                <a:buSzPct val="100000"/>
                <a:buFont typeface="Arial" panose="020B0604020202020204" pitchFamily="34" charset="0"/>
                <a:buChar char="•"/>
                <a:defRPr sz="8500">
                  <a:solidFill>
                    <a:srgbClr val="27282D"/>
                  </a:solidFill>
                  <a:latin typeface="Calibri" panose="020F0502020204030204" charset="0"/>
                  <a:ea typeface="Calibri" panose="020F0502020204030204" charset="0"/>
                  <a:cs typeface="Calibri" panose="020F0502020204030204" charset="0"/>
                  <a:sym typeface="Calibri" panose="020F0502020204030204" charset="0"/>
                </a:defRPr>
              </a:lvl2pPr>
              <a:lvl3pPr marL="1143000" indent="-228600">
                <a:spcBef>
                  <a:spcPts val="2000"/>
                </a:spcBef>
                <a:buSzPct val="100000"/>
                <a:buFont typeface="Arial" panose="020B0604020202020204" pitchFamily="34" charset="0"/>
                <a:buChar char="•"/>
                <a:defRPr sz="8500">
                  <a:solidFill>
                    <a:srgbClr val="27282D"/>
                  </a:solidFill>
                  <a:latin typeface="Calibri" panose="020F0502020204030204" charset="0"/>
                  <a:ea typeface="Calibri" panose="020F0502020204030204" charset="0"/>
                  <a:cs typeface="Calibri" panose="020F0502020204030204" charset="0"/>
                  <a:sym typeface="Calibri" panose="020F0502020204030204" charset="0"/>
                </a:defRPr>
              </a:lvl3pPr>
              <a:lvl4pPr marL="1600200" indent="-228600">
                <a:spcBef>
                  <a:spcPts val="2000"/>
                </a:spcBef>
                <a:buSzPct val="100000"/>
                <a:buFont typeface="Arial" panose="020B0604020202020204" pitchFamily="34" charset="0"/>
                <a:buChar char="•"/>
                <a:defRPr sz="8500">
                  <a:solidFill>
                    <a:srgbClr val="27282D"/>
                  </a:solidFill>
                  <a:latin typeface="Calibri" panose="020F0502020204030204" charset="0"/>
                  <a:ea typeface="Calibri" panose="020F0502020204030204" charset="0"/>
                  <a:cs typeface="Calibri" panose="020F0502020204030204" charset="0"/>
                  <a:sym typeface="Calibri" panose="020F0502020204030204" charset="0"/>
                </a:defRPr>
              </a:lvl4pPr>
              <a:lvl5pPr marL="2057400" indent="-228600">
                <a:spcBef>
                  <a:spcPts val="2000"/>
                </a:spcBef>
                <a:buSzPct val="100000"/>
                <a:buFont typeface="Arial" panose="020B0604020202020204" pitchFamily="34" charset="0"/>
                <a:buChar char="•"/>
                <a:defRPr sz="8500">
                  <a:solidFill>
                    <a:srgbClr val="27282D"/>
                  </a:solidFill>
                  <a:latin typeface="Calibri" panose="020F0502020204030204" charset="0"/>
                  <a:ea typeface="Calibri" panose="020F0502020204030204" charset="0"/>
                  <a:cs typeface="Calibri" panose="020F0502020204030204" charset="0"/>
                  <a:sym typeface="Calibri" panose="020F0502020204030204" charset="0"/>
                </a:defRPr>
              </a:lvl5pPr>
              <a:lvl6pPr marL="2514600" indent="-228600" defTabSz="2437130" eaLnBrk="0" fontAlgn="base" hangingPunct="0">
                <a:spcBef>
                  <a:spcPts val="2000"/>
                </a:spcBef>
                <a:spcAft>
                  <a:spcPct val="0"/>
                </a:spcAft>
                <a:buSzPct val="100000"/>
                <a:buFont typeface="Arial" panose="020B0604020202020204" pitchFamily="34" charset="0"/>
                <a:buChar char="•"/>
                <a:defRPr sz="8500">
                  <a:solidFill>
                    <a:srgbClr val="27282D"/>
                  </a:solidFill>
                  <a:latin typeface="Calibri" panose="020F0502020204030204" charset="0"/>
                  <a:ea typeface="Calibri" panose="020F0502020204030204" charset="0"/>
                  <a:cs typeface="Calibri" panose="020F0502020204030204" charset="0"/>
                  <a:sym typeface="Calibri" panose="020F0502020204030204" charset="0"/>
                </a:defRPr>
              </a:lvl6pPr>
              <a:lvl7pPr marL="2971800" indent="-228600" defTabSz="2437130" eaLnBrk="0" fontAlgn="base" hangingPunct="0">
                <a:spcBef>
                  <a:spcPts val="2000"/>
                </a:spcBef>
                <a:spcAft>
                  <a:spcPct val="0"/>
                </a:spcAft>
                <a:buSzPct val="100000"/>
                <a:buFont typeface="Arial" panose="020B0604020202020204" pitchFamily="34" charset="0"/>
                <a:buChar char="•"/>
                <a:defRPr sz="8500">
                  <a:solidFill>
                    <a:srgbClr val="27282D"/>
                  </a:solidFill>
                  <a:latin typeface="Calibri" panose="020F0502020204030204" charset="0"/>
                  <a:ea typeface="Calibri" panose="020F0502020204030204" charset="0"/>
                  <a:cs typeface="Calibri" panose="020F0502020204030204" charset="0"/>
                  <a:sym typeface="Calibri" panose="020F0502020204030204" charset="0"/>
                </a:defRPr>
              </a:lvl7pPr>
              <a:lvl8pPr marL="3429000" indent="-228600" defTabSz="2437130" eaLnBrk="0" fontAlgn="base" hangingPunct="0">
                <a:spcBef>
                  <a:spcPts val="2000"/>
                </a:spcBef>
                <a:spcAft>
                  <a:spcPct val="0"/>
                </a:spcAft>
                <a:buSzPct val="100000"/>
                <a:buFont typeface="Arial" panose="020B0604020202020204" pitchFamily="34" charset="0"/>
                <a:buChar char="•"/>
                <a:defRPr sz="8500">
                  <a:solidFill>
                    <a:srgbClr val="27282D"/>
                  </a:solidFill>
                  <a:latin typeface="Calibri" panose="020F0502020204030204" charset="0"/>
                  <a:ea typeface="Calibri" panose="020F0502020204030204" charset="0"/>
                  <a:cs typeface="Calibri" panose="020F0502020204030204" charset="0"/>
                  <a:sym typeface="Calibri" panose="020F0502020204030204" charset="0"/>
                </a:defRPr>
              </a:lvl8pPr>
              <a:lvl9pPr marL="3886200" indent="-228600" defTabSz="2437130" eaLnBrk="0" fontAlgn="base" hangingPunct="0">
                <a:spcBef>
                  <a:spcPts val="2000"/>
                </a:spcBef>
                <a:spcAft>
                  <a:spcPct val="0"/>
                </a:spcAft>
                <a:buSzPct val="100000"/>
                <a:buFont typeface="Arial" panose="020B0604020202020204" pitchFamily="34" charset="0"/>
                <a:buChar char="•"/>
                <a:defRPr sz="8500">
                  <a:solidFill>
                    <a:srgbClr val="27282D"/>
                  </a:solidFill>
                  <a:latin typeface="Calibri" panose="020F0502020204030204" charset="0"/>
                  <a:ea typeface="Calibri" panose="020F0502020204030204" charset="0"/>
                  <a:cs typeface="Calibri" panose="020F0502020204030204" charset="0"/>
                  <a:sym typeface="Calibri" panose="020F0502020204030204" charset="0"/>
                </a:defRPr>
              </a:lvl9pPr>
            </a:lstStyle>
            <a:p>
              <a:pPr marL="285750" indent="-285750" algn="l" eaLnBrk="1">
                <a:spcBef>
                  <a:spcPct val="0"/>
                </a:spcBef>
                <a:buSzTx/>
                <a:buFont typeface="Wingdings" panose="05000000000000000000" pitchFamily="2" charset="2"/>
                <a:buChar char="l"/>
              </a:pPr>
              <a:r>
                <a:rPr lang="en-US" altLang="zh-CN" sz="1800" b="1" dirty="0">
                  <a:solidFill>
                    <a:srgbClr val="079B51"/>
                  </a:solidFill>
                  <a:latin typeface="微软雅黑" panose="020B0503020204020204" charset="-122"/>
                  <a:ea typeface="微软雅黑" panose="020B0503020204020204" charset="-122"/>
                  <a:cs typeface="微软雅黑" panose="020B0503020204020204" charset="-122"/>
                  <a:sym typeface="思源黑体" panose="020B0500000000000000" pitchFamily="34" charset="-122"/>
                </a:rPr>
                <a:t> </a:t>
              </a:r>
              <a:r>
                <a:rPr lang="zh-CN" altLang="en-US" sz="1800" b="1" dirty="0">
                  <a:solidFill>
                    <a:srgbClr val="079B51"/>
                  </a:solidFill>
                  <a:latin typeface="微软雅黑" panose="020B0503020204020204" charset="-122"/>
                  <a:ea typeface="微软雅黑" panose="020B0503020204020204" charset="-122"/>
                  <a:cs typeface="微软雅黑" panose="020B0503020204020204" charset="-122"/>
                  <a:sym typeface="思源黑体" panose="020B0500000000000000" pitchFamily="34" charset="-122"/>
                </a:rPr>
                <a:t>查看园区内全部的摄像头画面</a:t>
              </a:r>
              <a:endParaRPr lang="zh-CN" altLang="en-US" sz="1800" b="1" dirty="0">
                <a:solidFill>
                  <a:srgbClr val="079B51"/>
                </a:solidFill>
                <a:latin typeface="微软雅黑" panose="020B0503020204020204" charset="-122"/>
                <a:ea typeface="微软雅黑" panose="020B0503020204020204" charset="-122"/>
                <a:cs typeface="微软雅黑" panose="020B0503020204020204" charset="-122"/>
                <a:sym typeface="思源黑体" panose="020B0500000000000000" pitchFamily="34" charset="-122"/>
              </a:endParaRPr>
            </a:p>
          </p:txBody>
        </p:sp>
        <p:sp>
          <p:nvSpPr>
            <p:cNvPr id="23" name="Rectangle 6"/>
            <p:cNvSpPr/>
            <p:nvPr/>
          </p:nvSpPr>
          <p:spPr bwMode="auto">
            <a:xfrm>
              <a:off x="1251730" y="2816946"/>
              <a:ext cx="4057650" cy="8001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22860" rIns="22860">
              <a:noAutofit/>
            </a:bodyPr>
            <a:lstStyle>
              <a:lvl1pPr>
                <a:spcBef>
                  <a:spcPts val="2000"/>
                </a:spcBef>
                <a:buSzPct val="100000"/>
                <a:buFont typeface="Arial" panose="020B0604020202020204" pitchFamily="34" charset="0"/>
                <a:buChar char="•"/>
                <a:defRPr sz="8500">
                  <a:solidFill>
                    <a:srgbClr val="27282D"/>
                  </a:solidFill>
                  <a:latin typeface="Calibri" panose="020F0502020204030204" charset="0"/>
                  <a:ea typeface="Calibri" panose="020F0502020204030204" charset="0"/>
                  <a:cs typeface="Calibri" panose="020F0502020204030204" charset="0"/>
                  <a:sym typeface="Calibri" panose="020F0502020204030204" charset="0"/>
                </a:defRPr>
              </a:lvl1pPr>
              <a:lvl2pPr marL="742950" indent="-285750">
                <a:spcBef>
                  <a:spcPts val="2000"/>
                </a:spcBef>
                <a:buSzPct val="100000"/>
                <a:buFont typeface="Arial" panose="020B0604020202020204" pitchFamily="34" charset="0"/>
                <a:buChar char="•"/>
                <a:defRPr sz="8500">
                  <a:solidFill>
                    <a:srgbClr val="27282D"/>
                  </a:solidFill>
                  <a:latin typeface="Calibri" panose="020F0502020204030204" charset="0"/>
                  <a:ea typeface="Calibri" panose="020F0502020204030204" charset="0"/>
                  <a:cs typeface="Calibri" panose="020F0502020204030204" charset="0"/>
                  <a:sym typeface="Calibri" panose="020F0502020204030204" charset="0"/>
                </a:defRPr>
              </a:lvl2pPr>
              <a:lvl3pPr marL="1143000" indent="-228600">
                <a:spcBef>
                  <a:spcPts val="2000"/>
                </a:spcBef>
                <a:buSzPct val="100000"/>
                <a:buFont typeface="Arial" panose="020B0604020202020204" pitchFamily="34" charset="0"/>
                <a:buChar char="•"/>
                <a:defRPr sz="8500">
                  <a:solidFill>
                    <a:srgbClr val="27282D"/>
                  </a:solidFill>
                  <a:latin typeface="Calibri" panose="020F0502020204030204" charset="0"/>
                  <a:ea typeface="Calibri" panose="020F0502020204030204" charset="0"/>
                  <a:cs typeface="Calibri" panose="020F0502020204030204" charset="0"/>
                  <a:sym typeface="Calibri" panose="020F0502020204030204" charset="0"/>
                </a:defRPr>
              </a:lvl3pPr>
              <a:lvl4pPr marL="1600200" indent="-228600">
                <a:spcBef>
                  <a:spcPts val="2000"/>
                </a:spcBef>
                <a:buSzPct val="100000"/>
                <a:buFont typeface="Arial" panose="020B0604020202020204" pitchFamily="34" charset="0"/>
                <a:buChar char="•"/>
                <a:defRPr sz="8500">
                  <a:solidFill>
                    <a:srgbClr val="27282D"/>
                  </a:solidFill>
                  <a:latin typeface="Calibri" panose="020F0502020204030204" charset="0"/>
                  <a:ea typeface="Calibri" panose="020F0502020204030204" charset="0"/>
                  <a:cs typeface="Calibri" panose="020F0502020204030204" charset="0"/>
                  <a:sym typeface="Calibri" panose="020F0502020204030204" charset="0"/>
                </a:defRPr>
              </a:lvl4pPr>
              <a:lvl5pPr marL="2057400" indent="-228600">
                <a:spcBef>
                  <a:spcPts val="2000"/>
                </a:spcBef>
                <a:buSzPct val="100000"/>
                <a:buFont typeface="Arial" panose="020B0604020202020204" pitchFamily="34" charset="0"/>
                <a:buChar char="•"/>
                <a:defRPr sz="8500">
                  <a:solidFill>
                    <a:srgbClr val="27282D"/>
                  </a:solidFill>
                  <a:latin typeface="Calibri" panose="020F0502020204030204" charset="0"/>
                  <a:ea typeface="Calibri" panose="020F0502020204030204" charset="0"/>
                  <a:cs typeface="Calibri" panose="020F0502020204030204" charset="0"/>
                  <a:sym typeface="Calibri" panose="020F0502020204030204" charset="0"/>
                </a:defRPr>
              </a:lvl5pPr>
              <a:lvl6pPr marL="2514600" indent="-228600" defTabSz="2437130" eaLnBrk="0" fontAlgn="base" hangingPunct="0">
                <a:spcBef>
                  <a:spcPts val="2000"/>
                </a:spcBef>
                <a:spcAft>
                  <a:spcPct val="0"/>
                </a:spcAft>
                <a:buSzPct val="100000"/>
                <a:buFont typeface="Arial" panose="020B0604020202020204" pitchFamily="34" charset="0"/>
                <a:buChar char="•"/>
                <a:defRPr sz="8500">
                  <a:solidFill>
                    <a:srgbClr val="27282D"/>
                  </a:solidFill>
                  <a:latin typeface="Calibri" panose="020F0502020204030204" charset="0"/>
                  <a:ea typeface="Calibri" panose="020F0502020204030204" charset="0"/>
                  <a:cs typeface="Calibri" panose="020F0502020204030204" charset="0"/>
                  <a:sym typeface="Calibri" panose="020F0502020204030204" charset="0"/>
                </a:defRPr>
              </a:lvl6pPr>
              <a:lvl7pPr marL="2971800" indent="-228600" defTabSz="2437130" eaLnBrk="0" fontAlgn="base" hangingPunct="0">
                <a:spcBef>
                  <a:spcPts val="2000"/>
                </a:spcBef>
                <a:spcAft>
                  <a:spcPct val="0"/>
                </a:spcAft>
                <a:buSzPct val="100000"/>
                <a:buFont typeface="Arial" panose="020B0604020202020204" pitchFamily="34" charset="0"/>
                <a:buChar char="•"/>
                <a:defRPr sz="8500">
                  <a:solidFill>
                    <a:srgbClr val="27282D"/>
                  </a:solidFill>
                  <a:latin typeface="Calibri" panose="020F0502020204030204" charset="0"/>
                  <a:ea typeface="Calibri" panose="020F0502020204030204" charset="0"/>
                  <a:cs typeface="Calibri" panose="020F0502020204030204" charset="0"/>
                  <a:sym typeface="Calibri" panose="020F0502020204030204" charset="0"/>
                </a:defRPr>
              </a:lvl7pPr>
              <a:lvl8pPr marL="3429000" indent="-228600" defTabSz="2437130" eaLnBrk="0" fontAlgn="base" hangingPunct="0">
                <a:spcBef>
                  <a:spcPts val="2000"/>
                </a:spcBef>
                <a:spcAft>
                  <a:spcPct val="0"/>
                </a:spcAft>
                <a:buSzPct val="100000"/>
                <a:buFont typeface="Arial" panose="020B0604020202020204" pitchFamily="34" charset="0"/>
                <a:buChar char="•"/>
                <a:defRPr sz="8500">
                  <a:solidFill>
                    <a:srgbClr val="27282D"/>
                  </a:solidFill>
                  <a:latin typeface="Calibri" panose="020F0502020204030204" charset="0"/>
                  <a:ea typeface="Calibri" panose="020F0502020204030204" charset="0"/>
                  <a:cs typeface="Calibri" panose="020F0502020204030204" charset="0"/>
                  <a:sym typeface="Calibri" panose="020F0502020204030204" charset="0"/>
                </a:defRPr>
              </a:lvl8pPr>
              <a:lvl9pPr marL="3886200" indent="-228600" defTabSz="2437130" eaLnBrk="0" fontAlgn="base" hangingPunct="0">
                <a:spcBef>
                  <a:spcPts val="2000"/>
                </a:spcBef>
                <a:spcAft>
                  <a:spcPct val="0"/>
                </a:spcAft>
                <a:buSzPct val="100000"/>
                <a:buFont typeface="Arial" panose="020B0604020202020204" pitchFamily="34" charset="0"/>
                <a:buChar char="•"/>
                <a:defRPr sz="8500">
                  <a:solidFill>
                    <a:srgbClr val="27282D"/>
                  </a:solidFill>
                  <a:latin typeface="Calibri" panose="020F0502020204030204" charset="0"/>
                  <a:ea typeface="Calibri" panose="020F0502020204030204" charset="0"/>
                  <a:cs typeface="Calibri" panose="020F0502020204030204" charset="0"/>
                  <a:sym typeface="Calibri" panose="020F0502020204030204" charset="0"/>
                </a:defRPr>
              </a:lvl9pPr>
            </a:lstStyle>
            <a:p>
              <a:pPr>
                <a:lnSpc>
                  <a:spcPct val="140000"/>
                </a:lnSpc>
                <a:buNone/>
              </a:pPr>
              <a:r>
                <a:rPr lang="en-US" altLang="zh-CN" sz="1200" dirty="0">
                  <a:solidFill>
                    <a:srgbClr val="686769"/>
                  </a:solidFill>
                  <a:latin typeface="微软雅黑" panose="020B0503020204020204" charset="-122"/>
                  <a:ea typeface="微软雅黑" panose="020B0503020204020204" charset="-122"/>
                  <a:cs typeface="微软雅黑" panose="020B0503020204020204" charset="-122"/>
                  <a:sym typeface="思源黑体" panose="020B0500000000000000" pitchFamily="34" charset="-122"/>
                </a:rPr>
                <a:t>PC</a:t>
              </a:r>
              <a:r>
                <a:rPr lang="zh-CN" altLang="en-US" sz="1200" dirty="0">
                  <a:solidFill>
                    <a:srgbClr val="686769"/>
                  </a:solidFill>
                  <a:latin typeface="微软雅黑" panose="020B0503020204020204" charset="-122"/>
                  <a:ea typeface="微软雅黑" panose="020B0503020204020204" charset="-122"/>
                  <a:cs typeface="微软雅黑" panose="020B0503020204020204" charset="-122"/>
                  <a:sym typeface="思源黑体" panose="020B0500000000000000" pitchFamily="34" charset="-122"/>
                </a:rPr>
                <a:t>端或手机端均可实现查看，</a:t>
              </a:r>
              <a:r>
                <a:rPr lang="en-US" altLang="zh-CN" sz="1200" dirty="0">
                  <a:solidFill>
                    <a:srgbClr val="686769"/>
                  </a:solidFill>
                  <a:latin typeface="微软雅黑" panose="020B0503020204020204" charset="-122"/>
                  <a:ea typeface="微软雅黑" panose="020B0503020204020204" charset="-122"/>
                  <a:cs typeface="微软雅黑" panose="020B0503020204020204" charset="-122"/>
                  <a:sym typeface="思源黑体" panose="020B0500000000000000" pitchFamily="34" charset="-122"/>
                </a:rPr>
                <a:t>24</a:t>
              </a:r>
              <a:r>
                <a:rPr lang="zh-CN" altLang="en-US" sz="1200" dirty="0">
                  <a:solidFill>
                    <a:srgbClr val="686769"/>
                  </a:solidFill>
                  <a:latin typeface="微软雅黑" panose="020B0503020204020204" charset="-122"/>
                  <a:ea typeface="微软雅黑" panose="020B0503020204020204" charset="-122"/>
                  <a:cs typeface="微软雅黑" panose="020B0503020204020204" charset="-122"/>
                  <a:sym typeface="思源黑体" panose="020B0500000000000000" pitchFamily="34" charset="-122"/>
                </a:rPr>
                <a:t>小时随时随地看你想看，方便管理人员及时了解园区状况，不用亲临现场也能实现人员、物资的调度</a:t>
              </a:r>
              <a:endParaRPr lang="zh-CN" altLang="en-US" sz="1200" dirty="0">
                <a:solidFill>
                  <a:srgbClr val="686769"/>
                </a:solidFill>
                <a:latin typeface="微软雅黑" panose="020B0503020204020204" charset="-122"/>
                <a:ea typeface="微软雅黑" panose="020B0503020204020204" charset="-122"/>
                <a:cs typeface="微软雅黑" panose="020B0503020204020204" charset="-122"/>
                <a:sym typeface="思源黑体" panose="020B0500000000000000" pitchFamily="34" charset="-122"/>
              </a:endParaRPr>
            </a:p>
            <a:p>
              <a:pPr>
                <a:lnSpc>
                  <a:spcPct val="140000"/>
                </a:lnSpc>
                <a:buNone/>
              </a:pPr>
              <a:endParaRPr lang="zh-CN" altLang="en-US" sz="1200" dirty="0">
                <a:solidFill>
                  <a:srgbClr val="686769"/>
                </a:solidFill>
                <a:latin typeface="微软雅黑" panose="020B0503020204020204" charset="-122"/>
                <a:ea typeface="微软雅黑" panose="020B0503020204020204" charset="-122"/>
                <a:cs typeface="微软雅黑" panose="020B0503020204020204" charset="-122"/>
                <a:sym typeface="思源黑体" panose="020B0500000000000000" pitchFamily="34" charset="-122"/>
              </a:endParaRPr>
            </a:p>
          </p:txBody>
        </p:sp>
      </p:grpSp>
      <p:grpSp>
        <p:nvGrpSpPr>
          <p:cNvPr id="24" name="组合 23"/>
          <p:cNvGrpSpPr/>
          <p:nvPr/>
        </p:nvGrpSpPr>
        <p:grpSpPr>
          <a:xfrm>
            <a:off x="7077377" y="4309042"/>
            <a:ext cx="4370705" cy="1054735"/>
            <a:chOff x="914545" y="2369906"/>
            <a:chExt cx="4370705" cy="1054735"/>
          </a:xfrm>
        </p:grpSpPr>
        <p:sp>
          <p:nvSpPr>
            <p:cNvPr id="25" name="Rectangle 7"/>
            <p:cNvSpPr/>
            <p:nvPr/>
          </p:nvSpPr>
          <p:spPr bwMode="auto">
            <a:xfrm>
              <a:off x="914545" y="2369906"/>
              <a:ext cx="3142615" cy="3683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22860" rIns="22860">
              <a:spAutoFit/>
            </a:bodyPr>
            <a:lstStyle>
              <a:lvl1pPr>
                <a:spcBef>
                  <a:spcPts val="2000"/>
                </a:spcBef>
                <a:buSzPct val="100000"/>
                <a:buFont typeface="Arial" panose="020B0604020202020204" pitchFamily="34" charset="0"/>
                <a:buChar char="•"/>
                <a:defRPr sz="8500">
                  <a:solidFill>
                    <a:srgbClr val="27282D"/>
                  </a:solidFill>
                  <a:latin typeface="Calibri" panose="020F0502020204030204" charset="0"/>
                  <a:ea typeface="Calibri" panose="020F0502020204030204" charset="0"/>
                  <a:cs typeface="Calibri" panose="020F0502020204030204" charset="0"/>
                  <a:sym typeface="Calibri" panose="020F0502020204030204" charset="0"/>
                </a:defRPr>
              </a:lvl1pPr>
              <a:lvl2pPr marL="742950" indent="-285750">
                <a:spcBef>
                  <a:spcPts val="2000"/>
                </a:spcBef>
                <a:buSzPct val="100000"/>
                <a:buFont typeface="Arial" panose="020B0604020202020204" pitchFamily="34" charset="0"/>
                <a:buChar char="•"/>
                <a:defRPr sz="8500">
                  <a:solidFill>
                    <a:srgbClr val="27282D"/>
                  </a:solidFill>
                  <a:latin typeface="Calibri" panose="020F0502020204030204" charset="0"/>
                  <a:ea typeface="Calibri" panose="020F0502020204030204" charset="0"/>
                  <a:cs typeface="Calibri" panose="020F0502020204030204" charset="0"/>
                  <a:sym typeface="Calibri" panose="020F0502020204030204" charset="0"/>
                </a:defRPr>
              </a:lvl2pPr>
              <a:lvl3pPr marL="1143000" indent="-228600">
                <a:spcBef>
                  <a:spcPts val="2000"/>
                </a:spcBef>
                <a:buSzPct val="100000"/>
                <a:buFont typeface="Arial" panose="020B0604020202020204" pitchFamily="34" charset="0"/>
                <a:buChar char="•"/>
                <a:defRPr sz="8500">
                  <a:solidFill>
                    <a:srgbClr val="27282D"/>
                  </a:solidFill>
                  <a:latin typeface="Calibri" panose="020F0502020204030204" charset="0"/>
                  <a:ea typeface="Calibri" panose="020F0502020204030204" charset="0"/>
                  <a:cs typeface="Calibri" panose="020F0502020204030204" charset="0"/>
                  <a:sym typeface="Calibri" panose="020F0502020204030204" charset="0"/>
                </a:defRPr>
              </a:lvl3pPr>
              <a:lvl4pPr marL="1600200" indent="-228600">
                <a:spcBef>
                  <a:spcPts val="2000"/>
                </a:spcBef>
                <a:buSzPct val="100000"/>
                <a:buFont typeface="Arial" panose="020B0604020202020204" pitchFamily="34" charset="0"/>
                <a:buChar char="•"/>
                <a:defRPr sz="8500">
                  <a:solidFill>
                    <a:srgbClr val="27282D"/>
                  </a:solidFill>
                  <a:latin typeface="Calibri" panose="020F0502020204030204" charset="0"/>
                  <a:ea typeface="Calibri" panose="020F0502020204030204" charset="0"/>
                  <a:cs typeface="Calibri" panose="020F0502020204030204" charset="0"/>
                  <a:sym typeface="Calibri" panose="020F0502020204030204" charset="0"/>
                </a:defRPr>
              </a:lvl4pPr>
              <a:lvl5pPr marL="2057400" indent="-228600">
                <a:spcBef>
                  <a:spcPts val="2000"/>
                </a:spcBef>
                <a:buSzPct val="100000"/>
                <a:buFont typeface="Arial" panose="020B0604020202020204" pitchFamily="34" charset="0"/>
                <a:buChar char="•"/>
                <a:defRPr sz="8500">
                  <a:solidFill>
                    <a:srgbClr val="27282D"/>
                  </a:solidFill>
                  <a:latin typeface="Calibri" panose="020F0502020204030204" charset="0"/>
                  <a:ea typeface="Calibri" panose="020F0502020204030204" charset="0"/>
                  <a:cs typeface="Calibri" panose="020F0502020204030204" charset="0"/>
                  <a:sym typeface="Calibri" panose="020F0502020204030204" charset="0"/>
                </a:defRPr>
              </a:lvl5pPr>
              <a:lvl6pPr marL="2514600" indent="-228600" defTabSz="2437130" eaLnBrk="0" fontAlgn="base" hangingPunct="0">
                <a:spcBef>
                  <a:spcPts val="2000"/>
                </a:spcBef>
                <a:spcAft>
                  <a:spcPct val="0"/>
                </a:spcAft>
                <a:buSzPct val="100000"/>
                <a:buFont typeface="Arial" panose="020B0604020202020204" pitchFamily="34" charset="0"/>
                <a:buChar char="•"/>
                <a:defRPr sz="8500">
                  <a:solidFill>
                    <a:srgbClr val="27282D"/>
                  </a:solidFill>
                  <a:latin typeface="Calibri" panose="020F0502020204030204" charset="0"/>
                  <a:ea typeface="Calibri" panose="020F0502020204030204" charset="0"/>
                  <a:cs typeface="Calibri" panose="020F0502020204030204" charset="0"/>
                  <a:sym typeface="Calibri" panose="020F0502020204030204" charset="0"/>
                </a:defRPr>
              </a:lvl6pPr>
              <a:lvl7pPr marL="2971800" indent="-228600" defTabSz="2437130" eaLnBrk="0" fontAlgn="base" hangingPunct="0">
                <a:spcBef>
                  <a:spcPts val="2000"/>
                </a:spcBef>
                <a:spcAft>
                  <a:spcPct val="0"/>
                </a:spcAft>
                <a:buSzPct val="100000"/>
                <a:buFont typeface="Arial" panose="020B0604020202020204" pitchFamily="34" charset="0"/>
                <a:buChar char="•"/>
                <a:defRPr sz="8500">
                  <a:solidFill>
                    <a:srgbClr val="27282D"/>
                  </a:solidFill>
                  <a:latin typeface="Calibri" panose="020F0502020204030204" charset="0"/>
                  <a:ea typeface="Calibri" panose="020F0502020204030204" charset="0"/>
                  <a:cs typeface="Calibri" panose="020F0502020204030204" charset="0"/>
                  <a:sym typeface="Calibri" panose="020F0502020204030204" charset="0"/>
                </a:defRPr>
              </a:lvl7pPr>
              <a:lvl8pPr marL="3429000" indent="-228600" defTabSz="2437130" eaLnBrk="0" fontAlgn="base" hangingPunct="0">
                <a:spcBef>
                  <a:spcPts val="2000"/>
                </a:spcBef>
                <a:spcAft>
                  <a:spcPct val="0"/>
                </a:spcAft>
                <a:buSzPct val="100000"/>
                <a:buFont typeface="Arial" panose="020B0604020202020204" pitchFamily="34" charset="0"/>
                <a:buChar char="•"/>
                <a:defRPr sz="8500">
                  <a:solidFill>
                    <a:srgbClr val="27282D"/>
                  </a:solidFill>
                  <a:latin typeface="Calibri" panose="020F0502020204030204" charset="0"/>
                  <a:ea typeface="Calibri" panose="020F0502020204030204" charset="0"/>
                  <a:cs typeface="Calibri" panose="020F0502020204030204" charset="0"/>
                  <a:sym typeface="Calibri" panose="020F0502020204030204" charset="0"/>
                </a:defRPr>
              </a:lvl8pPr>
              <a:lvl9pPr marL="3886200" indent="-228600" defTabSz="2437130" eaLnBrk="0" fontAlgn="base" hangingPunct="0">
                <a:spcBef>
                  <a:spcPts val="2000"/>
                </a:spcBef>
                <a:spcAft>
                  <a:spcPct val="0"/>
                </a:spcAft>
                <a:buSzPct val="100000"/>
                <a:buFont typeface="Arial" panose="020B0604020202020204" pitchFamily="34" charset="0"/>
                <a:buChar char="•"/>
                <a:defRPr sz="8500">
                  <a:solidFill>
                    <a:srgbClr val="27282D"/>
                  </a:solidFill>
                  <a:latin typeface="Calibri" panose="020F0502020204030204" charset="0"/>
                  <a:ea typeface="Calibri" panose="020F0502020204030204" charset="0"/>
                  <a:cs typeface="Calibri" panose="020F0502020204030204" charset="0"/>
                  <a:sym typeface="Calibri" panose="020F0502020204030204" charset="0"/>
                </a:defRPr>
              </a:lvl9pPr>
            </a:lstStyle>
            <a:p>
              <a:pPr marL="285750" indent="-285750" algn="l" eaLnBrk="1">
                <a:spcBef>
                  <a:spcPct val="0"/>
                </a:spcBef>
                <a:buSzTx/>
                <a:buFont typeface="Wingdings" panose="05000000000000000000" pitchFamily="2" charset="2"/>
                <a:buChar char="l"/>
              </a:pPr>
              <a:r>
                <a:rPr lang="en-US" altLang="zh-CN" sz="1800" b="1" dirty="0">
                  <a:solidFill>
                    <a:srgbClr val="079B51"/>
                  </a:solidFill>
                  <a:latin typeface="微软雅黑" panose="020B0503020204020204" charset="-122"/>
                  <a:ea typeface="微软雅黑" panose="020B0503020204020204" charset="-122"/>
                  <a:cs typeface="微软雅黑" panose="020B0503020204020204" charset="-122"/>
                  <a:sym typeface="思源黑体" panose="020B0500000000000000" pitchFamily="34" charset="-122"/>
                </a:rPr>
                <a:t> </a:t>
              </a:r>
              <a:r>
                <a:rPr lang="zh-CN" altLang="en-US" sz="1800" b="1" dirty="0">
                  <a:solidFill>
                    <a:srgbClr val="079B51"/>
                  </a:solidFill>
                  <a:latin typeface="微软雅黑" panose="020B0503020204020204" charset="-122"/>
                  <a:ea typeface="微软雅黑" panose="020B0503020204020204" charset="-122"/>
                  <a:cs typeface="微软雅黑" panose="020B0503020204020204" charset="-122"/>
                  <a:sym typeface="思源黑体" panose="020B0500000000000000" pitchFamily="34" charset="-122"/>
                </a:rPr>
                <a:t>对摄像头进行远端云台控制</a:t>
              </a:r>
              <a:endParaRPr lang="zh-CN" altLang="zh-CN" sz="1800" b="1" dirty="0">
                <a:solidFill>
                  <a:srgbClr val="079B51"/>
                </a:solidFill>
                <a:latin typeface="微软雅黑" panose="020B0503020204020204" charset="-122"/>
                <a:ea typeface="微软雅黑" panose="020B0503020204020204" charset="-122"/>
                <a:cs typeface="微软雅黑" panose="020B0503020204020204" charset="-122"/>
                <a:sym typeface="思源黑体" panose="020B0500000000000000" pitchFamily="34" charset="-122"/>
              </a:endParaRPr>
            </a:p>
          </p:txBody>
        </p:sp>
        <p:sp>
          <p:nvSpPr>
            <p:cNvPr id="26" name="Rectangle 6"/>
            <p:cNvSpPr/>
            <p:nvPr/>
          </p:nvSpPr>
          <p:spPr bwMode="auto">
            <a:xfrm>
              <a:off x="1251730" y="2816946"/>
              <a:ext cx="4033520" cy="60769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22860" rIns="22860">
              <a:spAutoFit/>
            </a:bodyPr>
            <a:lstStyle>
              <a:lvl1pPr>
                <a:spcBef>
                  <a:spcPts val="2000"/>
                </a:spcBef>
                <a:buSzPct val="100000"/>
                <a:buFont typeface="Arial" panose="020B0604020202020204" pitchFamily="34" charset="0"/>
                <a:buChar char="•"/>
                <a:defRPr sz="8500">
                  <a:solidFill>
                    <a:srgbClr val="27282D"/>
                  </a:solidFill>
                  <a:latin typeface="Calibri" panose="020F0502020204030204" charset="0"/>
                  <a:ea typeface="Calibri" panose="020F0502020204030204" charset="0"/>
                  <a:cs typeface="Calibri" panose="020F0502020204030204" charset="0"/>
                  <a:sym typeface="Calibri" panose="020F0502020204030204" charset="0"/>
                </a:defRPr>
              </a:lvl1pPr>
              <a:lvl2pPr marL="742950" indent="-285750">
                <a:spcBef>
                  <a:spcPts val="2000"/>
                </a:spcBef>
                <a:buSzPct val="100000"/>
                <a:buFont typeface="Arial" panose="020B0604020202020204" pitchFamily="34" charset="0"/>
                <a:buChar char="•"/>
                <a:defRPr sz="8500">
                  <a:solidFill>
                    <a:srgbClr val="27282D"/>
                  </a:solidFill>
                  <a:latin typeface="Calibri" panose="020F0502020204030204" charset="0"/>
                  <a:ea typeface="Calibri" panose="020F0502020204030204" charset="0"/>
                  <a:cs typeface="Calibri" panose="020F0502020204030204" charset="0"/>
                  <a:sym typeface="Calibri" panose="020F0502020204030204" charset="0"/>
                </a:defRPr>
              </a:lvl2pPr>
              <a:lvl3pPr marL="1143000" indent="-228600">
                <a:spcBef>
                  <a:spcPts val="2000"/>
                </a:spcBef>
                <a:buSzPct val="100000"/>
                <a:buFont typeface="Arial" panose="020B0604020202020204" pitchFamily="34" charset="0"/>
                <a:buChar char="•"/>
                <a:defRPr sz="8500">
                  <a:solidFill>
                    <a:srgbClr val="27282D"/>
                  </a:solidFill>
                  <a:latin typeface="Calibri" panose="020F0502020204030204" charset="0"/>
                  <a:ea typeface="Calibri" panose="020F0502020204030204" charset="0"/>
                  <a:cs typeface="Calibri" panose="020F0502020204030204" charset="0"/>
                  <a:sym typeface="Calibri" panose="020F0502020204030204" charset="0"/>
                </a:defRPr>
              </a:lvl3pPr>
              <a:lvl4pPr marL="1600200" indent="-228600">
                <a:spcBef>
                  <a:spcPts val="2000"/>
                </a:spcBef>
                <a:buSzPct val="100000"/>
                <a:buFont typeface="Arial" panose="020B0604020202020204" pitchFamily="34" charset="0"/>
                <a:buChar char="•"/>
                <a:defRPr sz="8500">
                  <a:solidFill>
                    <a:srgbClr val="27282D"/>
                  </a:solidFill>
                  <a:latin typeface="Calibri" panose="020F0502020204030204" charset="0"/>
                  <a:ea typeface="Calibri" panose="020F0502020204030204" charset="0"/>
                  <a:cs typeface="Calibri" panose="020F0502020204030204" charset="0"/>
                  <a:sym typeface="Calibri" panose="020F0502020204030204" charset="0"/>
                </a:defRPr>
              </a:lvl4pPr>
              <a:lvl5pPr marL="2057400" indent="-228600">
                <a:spcBef>
                  <a:spcPts val="2000"/>
                </a:spcBef>
                <a:buSzPct val="100000"/>
                <a:buFont typeface="Arial" panose="020B0604020202020204" pitchFamily="34" charset="0"/>
                <a:buChar char="•"/>
                <a:defRPr sz="8500">
                  <a:solidFill>
                    <a:srgbClr val="27282D"/>
                  </a:solidFill>
                  <a:latin typeface="Calibri" panose="020F0502020204030204" charset="0"/>
                  <a:ea typeface="Calibri" panose="020F0502020204030204" charset="0"/>
                  <a:cs typeface="Calibri" panose="020F0502020204030204" charset="0"/>
                  <a:sym typeface="Calibri" panose="020F0502020204030204" charset="0"/>
                </a:defRPr>
              </a:lvl5pPr>
              <a:lvl6pPr marL="2514600" indent="-228600" defTabSz="2437130" eaLnBrk="0" fontAlgn="base" hangingPunct="0">
                <a:spcBef>
                  <a:spcPts val="2000"/>
                </a:spcBef>
                <a:spcAft>
                  <a:spcPct val="0"/>
                </a:spcAft>
                <a:buSzPct val="100000"/>
                <a:buFont typeface="Arial" panose="020B0604020202020204" pitchFamily="34" charset="0"/>
                <a:buChar char="•"/>
                <a:defRPr sz="8500">
                  <a:solidFill>
                    <a:srgbClr val="27282D"/>
                  </a:solidFill>
                  <a:latin typeface="Calibri" panose="020F0502020204030204" charset="0"/>
                  <a:ea typeface="Calibri" panose="020F0502020204030204" charset="0"/>
                  <a:cs typeface="Calibri" panose="020F0502020204030204" charset="0"/>
                  <a:sym typeface="Calibri" panose="020F0502020204030204" charset="0"/>
                </a:defRPr>
              </a:lvl6pPr>
              <a:lvl7pPr marL="2971800" indent="-228600" defTabSz="2437130" eaLnBrk="0" fontAlgn="base" hangingPunct="0">
                <a:spcBef>
                  <a:spcPts val="2000"/>
                </a:spcBef>
                <a:spcAft>
                  <a:spcPct val="0"/>
                </a:spcAft>
                <a:buSzPct val="100000"/>
                <a:buFont typeface="Arial" panose="020B0604020202020204" pitchFamily="34" charset="0"/>
                <a:buChar char="•"/>
                <a:defRPr sz="8500">
                  <a:solidFill>
                    <a:srgbClr val="27282D"/>
                  </a:solidFill>
                  <a:latin typeface="Calibri" panose="020F0502020204030204" charset="0"/>
                  <a:ea typeface="Calibri" panose="020F0502020204030204" charset="0"/>
                  <a:cs typeface="Calibri" panose="020F0502020204030204" charset="0"/>
                  <a:sym typeface="Calibri" panose="020F0502020204030204" charset="0"/>
                </a:defRPr>
              </a:lvl7pPr>
              <a:lvl8pPr marL="3429000" indent="-228600" defTabSz="2437130" eaLnBrk="0" fontAlgn="base" hangingPunct="0">
                <a:spcBef>
                  <a:spcPts val="2000"/>
                </a:spcBef>
                <a:spcAft>
                  <a:spcPct val="0"/>
                </a:spcAft>
                <a:buSzPct val="100000"/>
                <a:buFont typeface="Arial" panose="020B0604020202020204" pitchFamily="34" charset="0"/>
                <a:buChar char="•"/>
                <a:defRPr sz="8500">
                  <a:solidFill>
                    <a:srgbClr val="27282D"/>
                  </a:solidFill>
                  <a:latin typeface="Calibri" panose="020F0502020204030204" charset="0"/>
                  <a:ea typeface="Calibri" panose="020F0502020204030204" charset="0"/>
                  <a:cs typeface="Calibri" panose="020F0502020204030204" charset="0"/>
                  <a:sym typeface="Calibri" panose="020F0502020204030204" charset="0"/>
                </a:defRPr>
              </a:lvl8pPr>
              <a:lvl9pPr marL="3886200" indent="-228600" defTabSz="2437130" eaLnBrk="0" fontAlgn="base" hangingPunct="0">
                <a:spcBef>
                  <a:spcPts val="2000"/>
                </a:spcBef>
                <a:spcAft>
                  <a:spcPct val="0"/>
                </a:spcAft>
                <a:buSzPct val="100000"/>
                <a:buFont typeface="Arial" panose="020B0604020202020204" pitchFamily="34" charset="0"/>
                <a:buChar char="•"/>
                <a:defRPr sz="8500">
                  <a:solidFill>
                    <a:srgbClr val="27282D"/>
                  </a:solidFill>
                  <a:latin typeface="Calibri" panose="020F0502020204030204" charset="0"/>
                  <a:ea typeface="Calibri" panose="020F0502020204030204" charset="0"/>
                  <a:cs typeface="Calibri" panose="020F0502020204030204" charset="0"/>
                  <a:sym typeface="Calibri" panose="020F0502020204030204" charset="0"/>
                </a:defRPr>
              </a:lvl9pPr>
            </a:lstStyle>
            <a:p>
              <a:pPr>
                <a:lnSpc>
                  <a:spcPct val="140000"/>
                </a:lnSpc>
                <a:buNone/>
              </a:pPr>
              <a:r>
                <a:rPr lang="zh-CN" altLang="en-US" sz="1200" dirty="0">
                  <a:solidFill>
                    <a:srgbClr val="686769"/>
                  </a:solidFill>
                  <a:latin typeface="微软雅黑" panose="020B0503020204020204" charset="-122"/>
                  <a:ea typeface="微软雅黑" panose="020B0503020204020204" charset="-122"/>
                  <a:cs typeface="微软雅黑" panose="020B0503020204020204" charset="-122"/>
                  <a:sym typeface="思源黑体" panose="020B0500000000000000" pitchFamily="34" charset="-122"/>
                </a:rPr>
                <a:t>支持摄像头上下左右各</a:t>
              </a:r>
              <a:r>
                <a:rPr lang="zh-CN" altLang="en-US" sz="1200" dirty="0">
                  <a:solidFill>
                    <a:srgbClr val="686769"/>
                  </a:solidFill>
                  <a:latin typeface="微软雅黑" panose="020B0503020204020204" charset="-122"/>
                  <a:ea typeface="微软雅黑" panose="020B0503020204020204" charset="-122"/>
                  <a:cs typeface="微软雅黑" panose="020B0503020204020204" charset="-122"/>
                  <a:sym typeface="思源黑体" panose="020B0500000000000000" pitchFamily="34" charset="-122"/>
                </a:rPr>
                <a:t>个方向转动、拉近、推远、聚焦、缩放等功能，功能更全面，视野更宽广</a:t>
              </a:r>
              <a:endParaRPr lang="zh-CN" altLang="en-US" sz="1200" dirty="0">
                <a:solidFill>
                  <a:srgbClr val="686769"/>
                </a:solidFill>
                <a:latin typeface="微软雅黑" panose="020B0503020204020204" charset="-122"/>
                <a:ea typeface="微软雅黑" panose="020B0503020204020204" charset="-122"/>
                <a:cs typeface="微软雅黑" panose="020B0503020204020204" charset="-122"/>
                <a:sym typeface="思源黑体" panose="020B0500000000000000" pitchFamily="34" charset="-122"/>
              </a:endParaRPr>
            </a:p>
          </p:txBody>
        </p:sp>
      </p:grpSp>
      <p:grpSp>
        <p:nvGrpSpPr>
          <p:cNvPr id="27" name="组合 26"/>
          <p:cNvGrpSpPr/>
          <p:nvPr/>
        </p:nvGrpSpPr>
        <p:grpSpPr>
          <a:xfrm>
            <a:off x="635000" y="1576070"/>
            <a:ext cx="5619750" cy="4135755"/>
            <a:chOff x="1174752" y="2094775"/>
            <a:chExt cx="4215932" cy="3422418"/>
          </a:xfrm>
        </p:grpSpPr>
        <p:pic>
          <p:nvPicPr>
            <p:cNvPr id="30" name="Picture 5"/>
            <p:cNvPicPr>
              <a:picLocks noChangeAspect="1"/>
            </p:cNvPicPr>
            <p:nvPr/>
          </p:nvPicPr>
          <p:blipFill>
            <a:blip r:embed="rId1" cstate="screen"/>
            <a:stretch>
              <a:fillRect/>
            </a:stretch>
          </p:blipFill>
          <p:spPr>
            <a:xfrm>
              <a:off x="1174752" y="2094775"/>
              <a:ext cx="4215932" cy="3422418"/>
            </a:xfrm>
            <a:prstGeom prst="rect">
              <a:avLst/>
            </a:prstGeom>
          </p:spPr>
        </p:pic>
        <p:sp>
          <p:nvSpPr>
            <p:cNvPr id="32" name="透明"/>
            <p:cNvSpPr/>
            <p:nvPr/>
          </p:nvSpPr>
          <p:spPr bwMode="auto">
            <a:xfrm>
              <a:off x="3259976" y="2301989"/>
              <a:ext cx="1979872" cy="2176456"/>
            </a:xfrm>
            <a:custGeom>
              <a:avLst/>
              <a:gdLst>
                <a:gd name="T0" fmla="*/ 1682 w 1682"/>
                <a:gd name="T1" fmla="*/ 0 h 2069"/>
                <a:gd name="T2" fmla="*/ 789 w 1682"/>
                <a:gd name="T3" fmla="*/ 0 h 2069"/>
                <a:gd name="T4" fmla="*/ 0 w 1682"/>
                <a:gd name="T5" fmla="*/ 2069 h 2069"/>
                <a:gd name="T6" fmla="*/ 1682 w 1682"/>
                <a:gd name="T7" fmla="*/ 2069 h 2069"/>
                <a:gd name="T8" fmla="*/ 1682 w 1682"/>
                <a:gd name="T9" fmla="*/ 0 h 2069"/>
              </a:gdLst>
              <a:ahLst/>
              <a:cxnLst>
                <a:cxn ang="0">
                  <a:pos x="T0" y="T1"/>
                </a:cxn>
                <a:cxn ang="0">
                  <a:pos x="T2" y="T3"/>
                </a:cxn>
                <a:cxn ang="0">
                  <a:pos x="T4" y="T5"/>
                </a:cxn>
                <a:cxn ang="0">
                  <a:pos x="T6" y="T7"/>
                </a:cxn>
                <a:cxn ang="0">
                  <a:pos x="T8" y="T9"/>
                </a:cxn>
              </a:cxnLst>
              <a:rect l="0" t="0" r="r" b="b"/>
              <a:pathLst>
                <a:path w="1682" h="2069">
                  <a:moveTo>
                    <a:pt x="1682" y="0"/>
                  </a:moveTo>
                  <a:lnTo>
                    <a:pt x="789" y="0"/>
                  </a:lnTo>
                  <a:lnTo>
                    <a:pt x="0" y="2069"/>
                  </a:lnTo>
                  <a:lnTo>
                    <a:pt x="1682" y="2069"/>
                  </a:lnTo>
                  <a:lnTo>
                    <a:pt x="1682" y="0"/>
                  </a:lnTo>
                  <a:close/>
                </a:path>
              </a:pathLst>
            </a:custGeom>
            <a:gradFill flip="none" rotWithShape="1">
              <a:gsLst>
                <a:gs pos="0">
                  <a:schemeClr val="bg1">
                    <a:alpha val="30000"/>
                  </a:schemeClr>
                </a:gs>
                <a:gs pos="23000">
                  <a:schemeClr val="bg1">
                    <a:alpha val="20000"/>
                  </a:schemeClr>
                </a:gs>
                <a:gs pos="100000">
                  <a:schemeClr val="bg1">
                    <a:alpha val="0"/>
                  </a:schemeClr>
                </a:gs>
              </a:gsLst>
              <a:lin ang="8100000" scaled="1"/>
              <a:tileRect/>
            </a:gra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dirty="0">
                <a:latin typeface="思源黑体" panose="020B0500000000000000" pitchFamily="34" charset="-122"/>
                <a:ea typeface="思源黑体" panose="020B0500000000000000" pitchFamily="34" charset="-122"/>
                <a:sym typeface="思源黑体" panose="020B0500000000000000" pitchFamily="34" charset="-122"/>
              </a:endParaRPr>
            </a:p>
          </p:txBody>
        </p:sp>
      </p:grpSp>
      <p:pic>
        <p:nvPicPr>
          <p:cNvPr id="21" name="图片 20"/>
          <p:cNvPicPr>
            <a:picLocks noChangeAspect="1"/>
          </p:cNvPicPr>
          <p:nvPr/>
        </p:nvPicPr>
        <p:blipFill>
          <a:blip r:embed="rId2" cstate="print"/>
          <a:stretch>
            <a:fillRect/>
          </a:stretch>
        </p:blipFill>
        <p:spPr>
          <a:xfrm>
            <a:off x="901065" y="1826260"/>
            <a:ext cx="5107305" cy="2630170"/>
          </a:xfrm>
          <a:prstGeom prst="rect">
            <a:avLst/>
          </a:prstGeom>
        </p:spPr>
      </p:pic>
      <p:sp>
        <p:nvSpPr>
          <p:cNvPr id="16" name="TextBox 25"/>
          <p:cNvSpPr txBox="1">
            <a:spLocks noChangeArrowheads="1"/>
          </p:cNvSpPr>
          <p:nvPr/>
        </p:nvSpPr>
        <p:spPr bwMode="auto">
          <a:xfrm>
            <a:off x="1579245" y="221615"/>
            <a:ext cx="2510155" cy="4756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sz="2500" b="1" dirty="0">
                <a:solidFill>
                  <a:srgbClr val="0C814C"/>
                </a:solidFill>
                <a:latin typeface="微软雅黑" panose="020B0503020204020204" charset="-122"/>
                <a:ea typeface="微软雅黑" panose="020B0503020204020204" charset="-122"/>
                <a:cs typeface="微软雅黑" panose="020B0503020204020204" charset="-122"/>
              </a:rPr>
              <a:t>视频监控系统</a:t>
            </a:r>
            <a:endParaRPr lang="zh-CN" altLang="en-US" sz="2500" b="1" dirty="0">
              <a:solidFill>
                <a:srgbClr val="0C814C"/>
              </a:solidFill>
              <a:latin typeface="微软雅黑" panose="020B0503020204020204" charset="-122"/>
              <a:ea typeface="微软雅黑" panose="020B0503020204020204" charset="-122"/>
              <a:cs typeface="微软雅黑" panose="020B0503020204020204" charset="-122"/>
            </a:endParaRPr>
          </a:p>
        </p:txBody>
      </p:sp>
      <p:sp>
        <p:nvSpPr>
          <p:cNvPr id="18" name="矩形 17"/>
          <p:cNvSpPr/>
          <p:nvPr/>
        </p:nvSpPr>
        <p:spPr>
          <a:xfrm>
            <a:off x="3811270" y="307975"/>
            <a:ext cx="2577465" cy="311150"/>
          </a:xfrm>
          <a:prstGeom prst="rect">
            <a:avLst/>
          </a:prstGeom>
        </p:spPr>
        <p:txBody>
          <a:bodyPr wrap="square">
            <a:spAutoFit/>
          </a:bodyPr>
          <a:lstStyle/>
          <a:p>
            <a:pPr algn="dist" fontAlgn="auto">
              <a:lnSpc>
                <a:spcPct val="130000"/>
              </a:lnSpc>
            </a:pPr>
            <a:r>
              <a:rPr lang="en-US" sz="1100" dirty="0">
                <a:solidFill>
                  <a:srgbClr val="333F50"/>
                </a:solidFill>
                <a:latin typeface="微软雅黑" panose="020B0503020204020204" charset="-122"/>
                <a:ea typeface="微软雅黑" panose="020B0503020204020204" charset="-122"/>
                <a:cs typeface="Arial" panose="020B0604020202020204" pitchFamily="34" charset="0"/>
                <a:sym typeface="+mn-ea"/>
              </a:rPr>
              <a:t>VIDEO SURVEILLANCE  SYSTEM</a:t>
            </a:r>
            <a:endParaRPr lang="en-US" sz="1100" dirty="0">
              <a:solidFill>
                <a:srgbClr val="333F50"/>
              </a:solidFill>
              <a:latin typeface="微软雅黑" panose="020B0503020204020204" charset="-122"/>
              <a:ea typeface="微软雅黑" panose="020B0503020204020204" charset="-122"/>
              <a:cs typeface="Arial" panose="020B0604020202020204" pitchFamily="34" charset="0"/>
              <a:sym typeface="+mn-ea"/>
            </a:endParaRPr>
          </a:p>
        </p:txBody>
      </p:sp>
      <p:pic>
        <p:nvPicPr>
          <p:cNvPr id="6" name="图片 5"/>
          <p:cNvPicPr>
            <a:picLocks noChangeAspect="1"/>
          </p:cNvPicPr>
          <p:nvPr/>
        </p:nvPicPr>
        <p:blipFill>
          <a:blip r:embed="rId3" cstate="print"/>
          <a:srcRect l="17498" r="2625"/>
          <a:stretch>
            <a:fillRect/>
          </a:stretch>
        </p:blipFill>
        <p:spPr>
          <a:xfrm>
            <a:off x="2471420" y="2550160"/>
            <a:ext cx="428625" cy="212725"/>
          </a:xfrm>
          <a:prstGeom prst="rect">
            <a:avLst/>
          </a:prstGeom>
        </p:spPr>
      </p:pic>
      <p:pic>
        <p:nvPicPr>
          <p:cNvPr id="20" name="图片 19"/>
          <p:cNvPicPr>
            <a:picLocks noChangeAspect="1"/>
          </p:cNvPicPr>
          <p:nvPr/>
        </p:nvPicPr>
        <p:blipFill>
          <a:blip r:embed="rId4" cstate="print"/>
          <a:stretch>
            <a:fillRect/>
          </a:stretch>
        </p:blipFill>
        <p:spPr>
          <a:xfrm>
            <a:off x="2471420" y="3641090"/>
            <a:ext cx="349885" cy="337185"/>
          </a:xfrm>
          <a:prstGeom prst="rect">
            <a:avLst/>
          </a:prstGeom>
        </p:spPr>
      </p:pic>
      <p:pic>
        <p:nvPicPr>
          <p:cNvPr id="7" name="图片 6"/>
          <p:cNvPicPr>
            <a:picLocks noChangeAspect="1"/>
          </p:cNvPicPr>
          <p:nvPr/>
        </p:nvPicPr>
        <p:blipFill>
          <a:blip r:embed="rId5" cstate="print"/>
          <a:stretch>
            <a:fillRect/>
          </a:stretch>
        </p:blipFill>
        <p:spPr>
          <a:xfrm>
            <a:off x="4843780" y="2539365"/>
            <a:ext cx="237490" cy="221615"/>
          </a:xfrm>
          <a:prstGeom prst="rect">
            <a:avLst/>
          </a:prstGeom>
        </p:spPr>
      </p:pic>
      <p:sp>
        <p:nvSpPr>
          <p:cNvPr id="8" name="矩形 7"/>
          <p:cNvSpPr/>
          <p:nvPr/>
        </p:nvSpPr>
        <p:spPr>
          <a:xfrm>
            <a:off x="0" y="6506210"/>
            <a:ext cx="7858760" cy="76200"/>
          </a:xfrm>
          <a:prstGeom prst="rect">
            <a:avLst/>
          </a:prstGeom>
          <a:solidFill>
            <a:srgbClr val="4BB6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2400" dirty="0">
              <a:solidFill>
                <a:schemeClr val="bg1"/>
              </a:solidFill>
              <a:effectLst>
                <a:outerShdw blurRad="38100" dist="38100" dir="2700000" algn="tl">
                  <a:srgbClr val="000000">
                    <a:alpha val="43137"/>
                  </a:srgbClr>
                </a:outerShdw>
              </a:effectLst>
              <a:latin typeface="仓耳玄三M W05" panose="02020400000000000000" pitchFamily="18" charset="-122"/>
              <a:ea typeface="仓耳玄三M W05" panose="02020400000000000000" pitchFamily="18" charset="-122"/>
            </a:endParaRPr>
          </a:p>
        </p:txBody>
      </p:sp>
      <p:grpSp>
        <p:nvGrpSpPr>
          <p:cNvPr id="9" name="组合 8"/>
          <p:cNvGrpSpPr/>
          <p:nvPr/>
        </p:nvGrpSpPr>
        <p:grpSpPr>
          <a:xfrm>
            <a:off x="11327130" y="6450965"/>
            <a:ext cx="735330" cy="189230"/>
            <a:chOff x="6849035" y="1775011"/>
            <a:chExt cx="1255059" cy="322730"/>
          </a:xfrm>
        </p:grpSpPr>
        <p:sp>
          <p:nvSpPr>
            <p:cNvPr id="10" name="矩形 9"/>
            <p:cNvSpPr/>
            <p:nvPr/>
          </p:nvSpPr>
          <p:spPr>
            <a:xfrm>
              <a:off x="6849035" y="1775011"/>
              <a:ext cx="322730" cy="322730"/>
            </a:xfrm>
            <a:prstGeom prst="rect">
              <a:avLst/>
            </a:prstGeom>
            <a:solidFill>
              <a:srgbClr val="4BB6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b="1"/>
            </a:p>
          </p:txBody>
        </p:sp>
        <p:sp>
          <p:nvSpPr>
            <p:cNvPr id="11" name="矩形 10"/>
            <p:cNvSpPr/>
            <p:nvPr/>
          </p:nvSpPr>
          <p:spPr>
            <a:xfrm>
              <a:off x="7315199" y="1775011"/>
              <a:ext cx="322730" cy="322730"/>
            </a:xfrm>
            <a:prstGeom prst="rect">
              <a:avLst/>
            </a:prstGeom>
            <a:solidFill>
              <a:srgbClr val="3E99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b="1"/>
            </a:p>
          </p:txBody>
        </p:sp>
        <p:sp>
          <p:nvSpPr>
            <p:cNvPr id="12" name="矩形 11"/>
            <p:cNvSpPr/>
            <p:nvPr/>
          </p:nvSpPr>
          <p:spPr>
            <a:xfrm>
              <a:off x="7781364" y="1775011"/>
              <a:ext cx="322730" cy="322730"/>
            </a:xfrm>
            <a:prstGeom prst="rect">
              <a:avLst/>
            </a:prstGeom>
            <a:solidFill>
              <a:srgbClr val="0C80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b="1"/>
            </a:p>
          </p:txBody>
        </p:sp>
      </p:grpSp>
      <p:sp>
        <p:nvSpPr>
          <p:cNvPr id="35" name="PA-矩形 76"/>
          <p:cNvSpPr/>
          <p:nvPr>
            <p:custDataLst>
              <p:tags r:id="rId6"/>
            </p:custDataLst>
          </p:nvPr>
        </p:nvSpPr>
        <p:spPr>
          <a:xfrm>
            <a:off x="8143875" y="6490970"/>
            <a:ext cx="2967355" cy="86995"/>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dirty="0">
              <a:latin typeface="仓耳玄三M W05" panose="02020400000000000000" pitchFamily="18" charset="-122"/>
              <a:ea typeface="仓耳玄三M W05" panose="02020400000000000000" pitchFamily="18" charset="-122"/>
            </a:endParaRPr>
          </a:p>
        </p:txBody>
      </p:sp>
      <p:sp>
        <p:nvSpPr>
          <p:cNvPr id="36" name="TextBox 55"/>
          <p:cNvSpPr txBox="1"/>
          <p:nvPr/>
        </p:nvSpPr>
        <p:spPr>
          <a:xfrm>
            <a:off x="8330565" y="6353175"/>
            <a:ext cx="2593975" cy="328295"/>
          </a:xfrm>
          <a:prstGeom prst="rect">
            <a:avLst/>
          </a:prstGeom>
          <a:noFill/>
        </p:spPr>
        <p:txBody>
          <a:bodyPr wrap="square" lIns="68571" tIns="34285" rIns="68571" bIns="34285" rtlCol="0">
            <a:spAutoFit/>
          </a:bodyPr>
          <a:p>
            <a:pPr algn="dist"/>
            <a:r>
              <a:rPr lang="zh-CN" altLang="en-US" sz="1700"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sym typeface="+mn-lt"/>
              </a:rPr>
              <a:t>科技赋能  精准高</a:t>
            </a:r>
            <a:r>
              <a:rPr lang="zh-CN" altLang="en-US" sz="1700" dirty="0" smtClean="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sym typeface="+mn-lt"/>
              </a:rPr>
              <a:t>效</a:t>
            </a:r>
            <a:endParaRPr lang="zh-CN" altLang="en-US" sz="1700"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sym typeface="+mn-lt"/>
            </a:endParaRPr>
          </a:p>
        </p:txBody>
      </p:sp>
    </p:spTree>
    <p:custDataLst>
      <p:tags r:id="rId7"/>
    </p:custDataLst>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 name="矩形 3"/>
          <p:cNvSpPr>
            <a:spLocks noChangeArrowheads="1"/>
          </p:cNvSpPr>
          <p:nvPr/>
        </p:nvSpPr>
        <p:spPr bwMode="auto">
          <a:xfrm>
            <a:off x="5822315" y="1240155"/>
            <a:ext cx="1426845" cy="1287780"/>
          </a:xfrm>
          <a:prstGeom prst="rect">
            <a:avLst/>
          </a:prstGeom>
          <a:solidFill>
            <a:srgbClr val="30681D">
              <a:alpha val="76862"/>
            </a:srgbClr>
          </a:solidFill>
          <a:ln>
            <a:noFill/>
          </a:ln>
        </p:spPr>
        <p:txBody>
          <a:bodyPr lIns="189833" tIns="113900" rIns="189833" bIns="113900" anchor="ctr"/>
          <a:lstStyle>
            <a:lvl1pPr>
              <a:spcBef>
                <a:spcPct val="20000"/>
              </a:spcBef>
              <a:buFont typeface="Arial" panose="020B0604020202020204" pitchFamily="34" charset="0"/>
              <a:buChar char="•"/>
              <a:defRPr sz="3200">
                <a:solidFill>
                  <a:schemeClr val="tx1"/>
                </a:solidFill>
                <a:latin typeface="Arial Narrow" panose="020B0606020202030204" pitchFamily="34" charset="0"/>
                <a:ea typeface="微软雅黑" panose="020B0503020204020204" charset="-122"/>
              </a:defRPr>
            </a:lvl1pPr>
            <a:lvl2pPr marL="742950" indent="-285750">
              <a:spcBef>
                <a:spcPct val="20000"/>
              </a:spcBef>
              <a:buFont typeface="Arial" panose="020B0604020202020204" pitchFamily="34" charset="0"/>
              <a:buChar char="–"/>
              <a:defRPr sz="2800">
                <a:solidFill>
                  <a:schemeClr val="tx1"/>
                </a:solidFill>
                <a:latin typeface="Arial Narrow" panose="020B0606020202030204" pitchFamily="34" charset="0"/>
                <a:ea typeface="微软雅黑" panose="020B0503020204020204" charset="-122"/>
              </a:defRPr>
            </a:lvl2pPr>
            <a:lvl3pPr marL="1143000" indent="-228600">
              <a:spcBef>
                <a:spcPct val="20000"/>
              </a:spcBef>
              <a:buFont typeface="Arial" panose="020B0604020202020204" pitchFamily="34" charset="0"/>
              <a:buChar char="•"/>
              <a:defRPr sz="2400">
                <a:solidFill>
                  <a:schemeClr val="tx1"/>
                </a:solidFill>
                <a:latin typeface="Arial Narrow" panose="020B0606020202030204" pitchFamily="34" charset="0"/>
                <a:ea typeface="微软雅黑" panose="020B0503020204020204" charset="-122"/>
              </a:defRPr>
            </a:lvl3pPr>
            <a:lvl4pPr marL="1600200" indent="-228600">
              <a:spcBef>
                <a:spcPct val="20000"/>
              </a:spcBef>
              <a:buFont typeface="Arial" panose="020B0604020202020204" pitchFamily="34" charset="0"/>
              <a:buChar char="–"/>
              <a:defRPr sz="2000">
                <a:solidFill>
                  <a:schemeClr val="tx1"/>
                </a:solidFill>
                <a:latin typeface="Arial Narrow" panose="020B0606020202030204" pitchFamily="34" charset="0"/>
                <a:ea typeface="微软雅黑" panose="020B0503020204020204" charset="-122"/>
              </a:defRPr>
            </a:lvl4pPr>
            <a:lvl5pPr marL="2057400" indent="-228600">
              <a:spcBef>
                <a:spcPct val="20000"/>
              </a:spcBef>
              <a:buFont typeface="Arial" panose="020B0604020202020204" pitchFamily="34" charset="0"/>
              <a:buChar char="»"/>
              <a:defRPr sz="2000">
                <a:solidFill>
                  <a:schemeClr val="tx1"/>
                </a:solidFill>
                <a:latin typeface="Arial Narrow" panose="020B0606020202030204" pitchFamily="34" charset="0"/>
                <a:ea typeface="微软雅黑" panose="020B050302020402020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charset="-122"/>
              </a:defRPr>
            </a:lvl9pPr>
          </a:lstStyle>
          <a:p>
            <a:pPr algn="just">
              <a:lnSpc>
                <a:spcPct val="140000"/>
              </a:lnSpc>
              <a:spcBef>
                <a:spcPts val="0"/>
              </a:spcBef>
              <a:buNone/>
            </a:pPr>
            <a:endParaRPr lang="zh-CN" altLang="en-US" sz="1100" dirty="0">
              <a:solidFill>
                <a:schemeClr val="bg1"/>
              </a:solidFill>
              <a:latin typeface="思源黑体 Normal" panose="020B0400000000000000" pitchFamily="34" charset="-122"/>
              <a:ea typeface="思源黑体 Normal" panose="020B0400000000000000" pitchFamily="34" charset="-122"/>
              <a:cs typeface="+mn-ea"/>
              <a:sym typeface="+mn-lt"/>
            </a:endParaRPr>
          </a:p>
        </p:txBody>
      </p:sp>
      <p:sp>
        <p:nvSpPr>
          <p:cNvPr id="3" name="任意形状 6"/>
          <p:cNvSpPr/>
          <p:nvPr/>
        </p:nvSpPr>
        <p:spPr>
          <a:xfrm>
            <a:off x="1" y="362607"/>
            <a:ext cx="1387365" cy="220717"/>
          </a:xfrm>
          <a:custGeom>
            <a:avLst/>
            <a:gdLst>
              <a:gd name="connsiteX0" fmla="*/ 0 w 1387365"/>
              <a:gd name="connsiteY0" fmla="*/ 0 h 220717"/>
              <a:gd name="connsiteX1" fmla="*/ 1387365 w 1387365"/>
              <a:gd name="connsiteY1" fmla="*/ 0 h 220717"/>
              <a:gd name="connsiteX2" fmla="*/ 1258188 w 1387365"/>
              <a:gd name="connsiteY2" fmla="*/ 220717 h 220717"/>
              <a:gd name="connsiteX3" fmla="*/ 0 w 1387365"/>
              <a:gd name="connsiteY3" fmla="*/ 220717 h 220717"/>
            </a:gdLst>
            <a:ahLst/>
            <a:cxnLst>
              <a:cxn ang="0">
                <a:pos x="connsiteX0" y="connsiteY0"/>
              </a:cxn>
              <a:cxn ang="0">
                <a:pos x="connsiteX1" y="connsiteY1"/>
              </a:cxn>
              <a:cxn ang="0">
                <a:pos x="connsiteX2" y="connsiteY2"/>
              </a:cxn>
              <a:cxn ang="0">
                <a:pos x="connsiteX3" y="connsiteY3"/>
              </a:cxn>
            </a:cxnLst>
            <a:rect l="l" t="t" r="r" b="b"/>
            <a:pathLst>
              <a:path w="1387365" h="220717">
                <a:moveTo>
                  <a:pt x="0" y="0"/>
                </a:moveTo>
                <a:lnTo>
                  <a:pt x="1387365" y="0"/>
                </a:lnTo>
                <a:lnTo>
                  <a:pt x="1258188" y="220717"/>
                </a:lnTo>
                <a:lnTo>
                  <a:pt x="0" y="220717"/>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grpSp>
        <p:nvGrpSpPr>
          <p:cNvPr id="4" name="组 7"/>
          <p:cNvGrpSpPr/>
          <p:nvPr/>
        </p:nvGrpSpPr>
        <p:grpSpPr>
          <a:xfrm flipV="1">
            <a:off x="7858662" y="362607"/>
            <a:ext cx="4333338" cy="220717"/>
            <a:chOff x="7858662" y="362607"/>
            <a:chExt cx="4333338" cy="220717"/>
          </a:xfrm>
        </p:grpSpPr>
        <p:sp>
          <p:nvSpPr>
            <p:cNvPr id="5" name="任意形状 8"/>
            <p:cNvSpPr/>
            <p:nvPr/>
          </p:nvSpPr>
          <p:spPr>
            <a:xfrm flipV="1">
              <a:off x="11462744" y="362607"/>
              <a:ext cx="729256" cy="220717"/>
            </a:xfrm>
            <a:custGeom>
              <a:avLst/>
              <a:gdLst>
                <a:gd name="connsiteX0" fmla="*/ 0 w 729256"/>
                <a:gd name="connsiteY0" fmla="*/ 220717 h 220717"/>
                <a:gd name="connsiteX1" fmla="*/ 729256 w 729256"/>
                <a:gd name="connsiteY1" fmla="*/ 220717 h 220717"/>
                <a:gd name="connsiteX2" fmla="*/ 729256 w 729256"/>
                <a:gd name="connsiteY2" fmla="*/ 0 h 220717"/>
                <a:gd name="connsiteX3" fmla="*/ 129177 w 729256"/>
                <a:gd name="connsiteY3" fmla="*/ 0 h 220717"/>
              </a:gdLst>
              <a:ahLst/>
              <a:cxnLst>
                <a:cxn ang="0">
                  <a:pos x="connsiteX0" y="connsiteY0"/>
                </a:cxn>
                <a:cxn ang="0">
                  <a:pos x="connsiteX1" y="connsiteY1"/>
                </a:cxn>
                <a:cxn ang="0">
                  <a:pos x="connsiteX2" y="connsiteY2"/>
                </a:cxn>
                <a:cxn ang="0">
                  <a:pos x="connsiteX3" y="connsiteY3"/>
                </a:cxn>
              </a:cxnLst>
              <a:rect l="l" t="t" r="r" b="b"/>
              <a:pathLst>
                <a:path w="729256" h="220717">
                  <a:moveTo>
                    <a:pt x="0" y="220717"/>
                  </a:moveTo>
                  <a:lnTo>
                    <a:pt x="729256" y="220717"/>
                  </a:lnTo>
                  <a:lnTo>
                    <a:pt x="729256" y="0"/>
                  </a:lnTo>
                  <a:lnTo>
                    <a:pt x="129177" y="0"/>
                  </a:lnTo>
                  <a:close/>
                </a:path>
              </a:pathLst>
            </a:cu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4" name="平行四边形 13"/>
            <p:cNvSpPr/>
            <p:nvPr/>
          </p:nvSpPr>
          <p:spPr>
            <a:xfrm flipV="1">
              <a:off x="7858662" y="362607"/>
              <a:ext cx="3616043" cy="220717"/>
            </a:xfrm>
            <a:prstGeom prst="parallelogram">
              <a:avLst>
                <a:gd name="adj" fmla="val 58526"/>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grpSp>
      <p:sp>
        <p:nvSpPr>
          <p:cNvPr id="6" name="TextBox 25"/>
          <p:cNvSpPr txBox="1">
            <a:spLocks noChangeArrowheads="1"/>
          </p:cNvSpPr>
          <p:nvPr/>
        </p:nvSpPr>
        <p:spPr bwMode="auto">
          <a:xfrm>
            <a:off x="1579245" y="221615"/>
            <a:ext cx="2510155" cy="4756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sz="2500" b="1" dirty="0">
                <a:solidFill>
                  <a:srgbClr val="0C814C"/>
                </a:solidFill>
                <a:latin typeface="微软雅黑" panose="020B0503020204020204" charset="-122"/>
                <a:ea typeface="微软雅黑" panose="020B0503020204020204" charset="-122"/>
                <a:cs typeface="微软雅黑" panose="020B0503020204020204" charset="-122"/>
              </a:rPr>
              <a:t>远程报警系统</a:t>
            </a:r>
            <a:endParaRPr lang="zh-CN" altLang="en-US" sz="2500" b="1" dirty="0">
              <a:solidFill>
                <a:srgbClr val="0C814C"/>
              </a:solidFill>
              <a:latin typeface="微软雅黑" panose="020B0503020204020204" charset="-122"/>
              <a:ea typeface="微软雅黑" panose="020B0503020204020204" charset="-122"/>
              <a:cs typeface="微软雅黑" panose="020B0503020204020204" charset="-122"/>
            </a:endParaRPr>
          </a:p>
        </p:txBody>
      </p:sp>
      <p:sp>
        <p:nvSpPr>
          <p:cNvPr id="7" name="矩形 6"/>
          <p:cNvSpPr/>
          <p:nvPr/>
        </p:nvSpPr>
        <p:spPr>
          <a:xfrm>
            <a:off x="3811270" y="307975"/>
            <a:ext cx="2292350" cy="311150"/>
          </a:xfrm>
          <a:prstGeom prst="rect">
            <a:avLst/>
          </a:prstGeom>
        </p:spPr>
        <p:txBody>
          <a:bodyPr wrap="square">
            <a:spAutoFit/>
          </a:bodyPr>
          <a:lstStyle/>
          <a:p>
            <a:pPr algn="dist" fontAlgn="auto">
              <a:lnSpc>
                <a:spcPct val="130000"/>
              </a:lnSpc>
            </a:pPr>
            <a:r>
              <a:rPr lang="en-US" sz="1100" dirty="0">
                <a:solidFill>
                  <a:srgbClr val="333F50"/>
                </a:solidFill>
                <a:latin typeface="微软雅黑" panose="020B0503020204020204" charset="-122"/>
                <a:ea typeface="微软雅黑" panose="020B0503020204020204" charset="-122"/>
                <a:cs typeface="Arial" panose="020B0604020202020204" pitchFamily="34" charset="0"/>
                <a:sym typeface="+mn-ea"/>
              </a:rPr>
              <a:t>REMOTE ALARM SYSTEM</a:t>
            </a:r>
            <a:endParaRPr lang="en-US" sz="1100" dirty="0">
              <a:solidFill>
                <a:srgbClr val="333F50"/>
              </a:solidFill>
              <a:latin typeface="微软雅黑" panose="020B0503020204020204" charset="-122"/>
              <a:ea typeface="微软雅黑" panose="020B0503020204020204" charset="-122"/>
              <a:cs typeface="Arial" panose="020B0604020202020204" pitchFamily="34" charset="0"/>
              <a:sym typeface="+mn-ea"/>
            </a:endParaRPr>
          </a:p>
        </p:txBody>
      </p:sp>
      <p:sp>
        <p:nvSpPr>
          <p:cNvPr id="86" name="矩形 3"/>
          <p:cNvSpPr>
            <a:spLocks noChangeArrowheads="1"/>
          </p:cNvSpPr>
          <p:nvPr/>
        </p:nvSpPr>
        <p:spPr bwMode="auto">
          <a:xfrm>
            <a:off x="508000" y="5364480"/>
            <a:ext cx="1388745" cy="535305"/>
          </a:xfrm>
          <a:prstGeom prst="rect">
            <a:avLst/>
          </a:prstGeom>
          <a:solidFill>
            <a:srgbClr val="BADE7E">
              <a:alpha val="76862"/>
            </a:srgbClr>
          </a:solidFill>
          <a:ln>
            <a:noFill/>
          </a:ln>
        </p:spPr>
        <p:txBody>
          <a:bodyPr lIns="189833" tIns="113900" rIns="189833" bIns="113900" anchor="ctr"/>
          <a:lstStyle>
            <a:lvl1pPr>
              <a:spcBef>
                <a:spcPct val="20000"/>
              </a:spcBef>
              <a:buFont typeface="Arial" panose="020B0604020202020204" pitchFamily="34" charset="0"/>
              <a:buChar char="•"/>
              <a:defRPr sz="3200">
                <a:solidFill>
                  <a:schemeClr val="tx1"/>
                </a:solidFill>
                <a:latin typeface="Arial Narrow" panose="020B0606020202030204" pitchFamily="34" charset="0"/>
                <a:ea typeface="微软雅黑" panose="020B0503020204020204" charset="-122"/>
              </a:defRPr>
            </a:lvl1pPr>
            <a:lvl2pPr marL="742950" indent="-285750">
              <a:spcBef>
                <a:spcPct val="20000"/>
              </a:spcBef>
              <a:buFont typeface="Arial" panose="020B0604020202020204" pitchFamily="34" charset="0"/>
              <a:buChar char="–"/>
              <a:defRPr sz="2800">
                <a:solidFill>
                  <a:schemeClr val="tx1"/>
                </a:solidFill>
                <a:latin typeface="Arial Narrow" panose="020B0606020202030204" pitchFamily="34" charset="0"/>
                <a:ea typeface="微软雅黑" panose="020B0503020204020204" charset="-122"/>
              </a:defRPr>
            </a:lvl2pPr>
            <a:lvl3pPr marL="1143000" indent="-228600">
              <a:spcBef>
                <a:spcPct val="20000"/>
              </a:spcBef>
              <a:buFont typeface="Arial" panose="020B0604020202020204" pitchFamily="34" charset="0"/>
              <a:buChar char="•"/>
              <a:defRPr sz="2400">
                <a:solidFill>
                  <a:schemeClr val="tx1"/>
                </a:solidFill>
                <a:latin typeface="Arial Narrow" panose="020B0606020202030204" pitchFamily="34" charset="0"/>
                <a:ea typeface="微软雅黑" panose="020B0503020204020204" charset="-122"/>
              </a:defRPr>
            </a:lvl3pPr>
            <a:lvl4pPr marL="1600200" indent="-228600">
              <a:spcBef>
                <a:spcPct val="20000"/>
              </a:spcBef>
              <a:buFont typeface="Arial" panose="020B0604020202020204" pitchFamily="34" charset="0"/>
              <a:buChar char="–"/>
              <a:defRPr sz="2000">
                <a:solidFill>
                  <a:schemeClr val="tx1"/>
                </a:solidFill>
                <a:latin typeface="Arial Narrow" panose="020B0606020202030204" pitchFamily="34" charset="0"/>
                <a:ea typeface="微软雅黑" panose="020B0503020204020204" charset="-122"/>
              </a:defRPr>
            </a:lvl4pPr>
            <a:lvl5pPr marL="2057400" indent="-228600">
              <a:spcBef>
                <a:spcPct val="20000"/>
              </a:spcBef>
              <a:buFont typeface="Arial" panose="020B0604020202020204" pitchFamily="34" charset="0"/>
              <a:buChar char="»"/>
              <a:defRPr sz="2000">
                <a:solidFill>
                  <a:schemeClr val="tx1"/>
                </a:solidFill>
                <a:latin typeface="Arial Narrow" panose="020B0606020202030204" pitchFamily="34" charset="0"/>
                <a:ea typeface="微软雅黑" panose="020B050302020402020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charset="-122"/>
              </a:defRPr>
            </a:lvl9pPr>
          </a:lstStyle>
          <a:p>
            <a:pPr algn="just">
              <a:lnSpc>
                <a:spcPct val="150000"/>
              </a:lnSpc>
              <a:spcBef>
                <a:spcPts val="0"/>
              </a:spcBef>
              <a:spcAft>
                <a:spcPts val="0"/>
              </a:spcAft>
              <a:buNone/>
            </a:pPr>
            <a:endParaRPr lang="en-US" altLang="zh-CN" sz="1200" b="1" dirty="0">
              <a:solidFill>
                <a:schemeClr val="bg1"/>
              </a:solidFill>
              <a:latin typeface="思源黑体 Normal" panose="020B0400000000000000" pitchFamily="34" charset="-122"/>
              <a:ea typeface="思源黑体 Normal" panose="020B0400000000000000" pitchFamily="34" charset="-122"/>
              <a:cs typeface="+mn-ea"/>
              <a:sym typeface="+mn-lt"/>
            </a:endParaRPr>
          </a:p>
        </p:txBody>
      </p:sp>
      <p:sp>
        <p:nvSpPr>
          <p:cNvPr id="85" name="文本框 84"/>
          <p:cNvSpPr txBox="1"/>
          <p:nvPr/>
        </p:nvSpPr>
        <p:spPr>
          <a:xfrm>
            <a:off x="1335088" y="5131435"/>
            <a:ext cx="4933315" cy="829945"/>
          </a:xfrm>
          <a:prstGeom prst="rect">
            <a:avLst/>
          </a:prstGeom>
          <a:noFill/>
        </p:spPr>
        <p:txBody>
          <a:bodyPr wrap="none" rtlCol="0">
            <a:spAutoFit/>
          </a:bodyPr>
          <a:lstStyle/>
          <a:p>
            <a:pPr algn="ctr"/>
            <a:r>
              <a:rPr lang="zh-CN" altLang="en-US" sz="4800" b="1" dirty="0">
                <a:solidFill>
                  <a:srgbClr val="2F7247"/>
                </a:solidFill>
                <a:latin typeface="微软雅黑" panose="020B0503020204020204" charset="-122"/>
                <a:ea typeface="微软雅黑" panose="020B0503020204020204" charset="-122"/>
                <a:cs typeface="+mn-ea"/>
                <a:sym typeface="思源黑体" panose="020B0500000000000000" pitchFamily="34" charset="-122"/>
              </a:rPr>
              <a:t>四</a:t>
            </a:r>
            <a:r>
              <a:rPr lang="en-US" altLang="zh-CN" sz="3200" b="1" dirty="0">
                <a:solidFill>
                  <a:srgbClr val="2F7247"/>
                </a:solidFill>
                <a:latin typeface="微软雅黑" panose="020B0503020204020204" charset="-122"/>
                <a:ea typeface="微软雅黑" panose="020B0503020204020204" charset="-122"/>
                <a:cs typeface="微软雅黑" panose="020B0503020204020204" charset="-122"/>
                <a:sym typeface="思源黑体" panose="020B0500000000000000" pitchFamily="34" charset="-122"/>
              </a:rPr>
              <a:t> </a:t>
            </a:r>
            <a:r>
              <a:rPr lang="zh-CN" altLang="en-US" sz="2400" b="1" dirty="0">
                <a:solidFill>
                  <a:srgbClr val="434343"/>
                </a:solidFill>
                <a:latin typeface="微软雅黑" panose="020B0503020204020204" charset="-122"/>
                <a:ea typeface="微软雅黑" panose="020B0503020204020204" charset="-122"/>
                <a:cs typeface="微软雅黑" panose="020B0503020204020204" charset="-122"/>
                <a:sym typeface="思源黑体" panose="020B0500000000000000" pitchFamily="34" charset="-122"/>
              </a:rPr>
              <a:t>种报警类型</a:t>
            </a:r>
            <a:r>
              <a:rPr lang="en-US" altLang="zh-CN" sz="2400" b="1" dirty="0">
                <a:solidFill>
                  <a:srgbClr val="434343"/>
                </a:solidFill>
                <a:latin typeface="微软雅黑" panose="020B0503020204020204" charset="-122"/>
                <a:ea typeface="微软雅黑" panose="020B0503020204020204" charset="-122"/>
                <a:cs typeface="微软雅黑" panose="020B0503020204020204" charset="-122"/>
                <a:sym typeface="思源黑体" panose="020B0500000000000000" pitchFamily="34" charset="-122"/>
              </a:rPr>
              <a:t> </a:t>
            </a:r>
            <a:r>
              <a:rPr lang="zh-CN" altLang="en-US" sz="2400" b="1" dirty="0">
                <a:solidFill>
                  <a:srgbClr val="434343"/>
                </a:solidFill>
                <a:latin typeface="微软雅黑" panose="020B0503020204020204" charset="-122"/>
                <a:ea typeface="微软雅黑" panose="020B0503020204020204" charset="-122"/>
                <a:cs typeface="微软雅黑" panose="020B0503020204020204" charset="-122"/>
                <a:sym typeface="思源黑体" panose="020B0500000000000000" pitchFamily="34" charset="-122"/>
              </a:rPr>
              <a:t>+</a:t>
            </a:r>
            <a:r>
              <a:rPr lang="zh-CN" altLang="en-US" sz="3200" b="1" dirty="0">
                <a:solidFill>
                  <a:srgbClr val="FFA10D"/>
                </a:solidFill>
                <a:latin typeface="微软雅黑" panose="020B0503020204020204" charset="-122"/>
                <a:ea typeface="微软雅黑" panose="020B0503020204020204" charset="-122"/>
                <a:cs typeface="+mn-ea"/>
                <a:sym typeface="思源黑体" panose="020B0500000000000000" pitchFamily="34" charset="-122"/>
              </a:rPr>
              <a:t> 两</a:t>
            </a:r>
            <a:r>
              <a:rPr lang="en-US" altLang="zh-CN" sz="3200" b="1" dirty="0">
                <a:solidFill>
                  <a:srgbClr val="2F7247"/>
                </a:solidFill>
                <a:latin typeface="微软雅黑" panose="020B0503020204020204" charset="-122"/>
                <a:ea typeface="微软雅黑" panose="020B0503020204020204" charset="-122"/>
                <a:cs typeface="微软雅黑" panose="020B0503020204020204" charset="-122"/>
                <a:sym typeface="思源黑体" panose="020B0500000000000000" pitchFamily="34" charset="-122"/>
              </a:rPr>
              <a:t> </a:t>
            </a:r>
            <a:r>
              <a:rPr lang="zh-CN" altLang="en-US" sz="2400" b="1" dirty="0">
                <a:solidFill>
                  <a:srgbClr val="434343"/>
                </a:solidFill>
                <a:latin typeface="微软雅黑" panose="020B0503020204020204" charset="-122"/>
                <a:ea typeface="微软雅黑" panose="020B0503020204020204" charset="-122"/>
                <a:cs typeface="微软雅黑" panose="020B0503020204020204" charset="-122"/>
                <a:sym typeface="思源黑体" panose="020B0500000000000000" pitchFamily="34" charset="-122"/>
              </a:rPr>
              <a:t>种报警方式</a:t>
            </a:r>
            <a:endParaRPr lang="zh-CN" altLang="en-US" sz="2400" b="1" dirty="0">
              <a:solidFill>
                <a:srgbClr val="434343"/>
              </a:solidFill>
              <a:latin typeface="微软雅黑" panose="020B0503020204020204" charset="-122"/>
              <a:ea typeface="微软雅黑" panose="020B0503020204020204" charset="-122"/>
              <a:cs typeface="微软雅黑" panose="020B0503020204020204" charset="-122"/>
              <a:sym typeface="思源黑体" panose="020B0500000000000000" pitchFamily="34" charset="-122"/>
            </a:endParaRPr>
          </a:p>
        </p:txBody>
      </p:sp>
      <p:grpSp>
        <p:nvGrpSpPr>
          <p:cNvPr id="16" name="组合 15"/>
          <p:cNvGrpSpPr/>
          <p:nvPr/>
        </p:nvGrpSpPr>
        <p:grpSpPr>
          <a:xfrm>
            <a:off x="7548245" y="2719070"/>
            <a:ext cx="2106930" cy="1441450"/>
            <a:chOff x="849" y="1731"/>
            <a:chExt cx="3318" cy="2270"/>
          </a:xfrm>
        </p:grpSpPr>
        <p:sp>
          <p:nvSpPr>
            <p:cNvPr id="103" name="ïşľídê"/>
            <p:cNvSpPr/>
            <p:nvPr/>
          </p:nvSpPr>
          <p:spPr bwMode="auto">
            <a:xfrm>
              <a:off x="849" y="2056"/>
              <a:ext cx="3274" cy="1945"/>
            </a:xfrm>
            <a:prstGeom prst="rect">
              <a:avLst/>
            </a:prstGeom>
            <a:solidFill>
              <a:schemeClr val="bg1">
                <a:lumMod val="95000"/>
              </a:schemeClr>
            </a:solidFill>
            <a:ln w="38100">
              <a:noFill/>
            </a:ln>
          </p:spPr>
          <p:style>
            <a:lnRef idx="2">
              <a:schemeClr val="dk1"/>
            </a:lnRef>
            <a:fillRef idx="1">
              <a:schemeClr val="lt1"/>
            </a:fillRef>
            <a:effectRef idx="0">
              <a:schemeClr val="dk1"/>
            </a:effectRef>
            <a:fontRef idx="minor">
              <a:schemeClr val="dk1"/>
            </a:fontRef>
          </p:style>
          <p:txBody>
            <a:bodyPr rtlCol="0" anchor="ctr"/>
            <a:lstStyle/>
            <a:p>
              <a:pPr algn="ctr"/>
              <a:endParaRPr lang="zh-CN" altLang="en-US" dirty="0">
                <a:solidFill>
                  <a:schemeClr val="dk1"/>
                </a:solidFill>
              </a:endParaRPr>
            </a:p>
          </p:txBody>
        </p:sp>
        <p:sp>
          <p:nvSpPr>
            <p:cNvPr id="102" name="îṩḷïḑê"/>
            <p:cNvSpPr/>
            <p:nvPr/>
          </p:nvSpPr>
          <p:spPr bwMode="auto">
            <a:xfrm>
              <a:off x="849" y="1731"/>
              <a:ext cx="680" cy="680"/>
            </a:xfrm>
            <a:custGeom>
              <a:avLst/>
              <a:gdLst>
                <a:gd name="T0" fmla="*/ 3413 w 6827"/>
                <a:gd name="T1" fmla="*/ 0 h 6827"/>
                <a:gd name="T2" fmla="*/ 0 w 6827"/>
                <a:gd name="T3" fmla="*/ 3413 h 6827"/>
                <a:gd name="T4" fmla="*/ 3413 w 6827"/>
                <a:gd name="T5" fmla="*/ 6827 h 6827"/>
                <a:gd name="T6" fmla="*/ 6827 w 6827"/>
                <a:gd name="T7" fmla="*/ 3413 h 6827"/>
                <a:gd name="T8" fmla="*/ 3413 w 6827"/>
                <a:gd name="T9" fmla="*/ 0 h 6827"/>
                <a:gd name="T10" fmla="*/ 5017 w 6827"/>
                <a:gd name="T11" fmla="*/ 3033 h 6827"/>
                <a:gd name="T12" fmla="*/ 3431 w 6827"/>
                <a:gd name="T13" fmla="*/ 4619 h 6827"/>
                <a:gd name="T14" fmla="*/ 2802 w 6827"/>
                <a:gd name="T15" fmla="*/ 4619 h 6827"/>
                <a:gd name="T16" fmla="*/ 1884 w 6827"/>
                <a:gd name="T17" fmla="*/ 3701 h 6827"/>
                <a:gd name="T18" fmla="*/ 1884 w 6827"/>
                <a:gd name="T19" fmla="*/ 3072 h 6827"/>
                <a:gd name="T20" fmla="*/ 2514 w 6827"/>
                <a:gd name="T21" fmla="*/ 3072 h 6827"/>
                <a:gd name="T22" fmla="*/ 3117 w 6827"/>
                <a:gd name="T23" fmla="*/ 3674 h 6827"/>
                <a:gd name="T24" fmla="*/ 4387 w 6827"/>
                <a:gd name="T25" fmla="*/ 2404 h 6827"/>
                <a:gd name="T26" fmla="*/ 5017 w 6827"/>
                <a:gd name="T27" fmla="*/ 2404 h 6827"/>
                <a:gd name="T28" fmla="*/ 5017 w 6827"/>
                <a:gd name="T29" fmla="*/ 3033 h 68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827" h="6827">
                  <a:moveTo>
                    <a:pt x="3413" y="0"/>
                  </a:moveTo>
                  <a:cubicBezTo>
                    <a:pt x="1531" y="0"/>
                    <a:pt x="0" y="1531"/>
                    <a:pt x="0" y="3413"/>
                  </a:cubicBezTo>
                  <a:cubicBezTo>
                    <a:pt x="0" y="5295"/>
                    <a:pt x="1531" y="6827"/>
                    <a:pt x="3413" y="6827"/>
                  </a:cubicBezTo>
                  <a:cubicBezTo>
                    <a:pt x="5296" y="6827"/>
                    <a:pt x="6827" y="5295"/>
                    <a:pt x="6827" y="3413"/>
                  </a:cubicBezTo>
                  <a:cubicBezTo>
                    <a:pt x="6827" y="1531"/>
                    <a:pt x="5296" y="0"/>
                    <a:pt x="3413" y="0"/>
                  </a:cubicBezTo>
                  <a:close/>
                  <a:moveTo>
                    <a:pt x="5017" y="3033"/>
                  </a:moveTo>
                  <a:lnTo>
                    <a:pt x="3431" y="4619"/>
                  </a:lnTo>
                  <a:cubicBezTo>
                    <a:pt x="3257" y="4792"/>
                    <a:pt x="2976" y="4792"/>
                    <a:pt x="2802" y="4619"/>
                  </a:cubicBezTo>
                  <a:lnTo>
                    <a:pt x="1884" y="3701"/>
                  </a:lnTo>
                  <a:cubicBezTo>
                    <a:pt x="1710" y="3527"/>
                    <a:pt x="1710" y="3245"/>
                    <a:pt x="1884" y="3072"/>
                  </a:cubicBezTo>
                  <a:cubicBezTo>
                    <a:pt x="2058" y="2898"/>
                    <a:pt x="2340" y="2898"/>
                    <a:pt x="2514" y="3072"/>
                  </a:cubicBezTo>
                  <a:lnTo>
                    <a:pt x="3117" y="3674"/>
                  </a:lnTo>
                  <a:lnTo>
                    <a:pt x="4387" y="2404"/>
                  </a:lnTo>
                  <a:cubicBezTo>
                    <a:pt x="4561" y="2230"/>
                    <a:pt x="4843" y="2230"/>
                    <a:pt x="5017" y="2404"/>
                  </a:cubicBezTo>
                  <a:cubicBezTo>
                    <a:pt x="5190" y="2578"/>
                    <a:pt x="5190" y="2859"/>
                    <a:pt x="5017" y="3033"/>
                  </a:cubicBezTo>
                  <a:close/>
                </a:path>
              </a:pathLst>
            </a:custGeom>
            <a:solidFill>
              <a:schemeClr val="accent1"/>
            </a:solidFill>
            <a:ln w="38100">
              <a:solidFill>
                <a:schemeClr val="bg1"/>
              </a:solidFill>
            </a:ln>
          </p:spPr>
          <p:txBody>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endParaRPr lang="zh-CN" altLang="en-US"/>
            </a:p>
          </p:txBody>
        </p:sp>
        <p:sp>
          <p:nvSpPr>
            <p:cNvPr id="83" name="TextBox 37"/>
            <p:cNvSpPr txBox="1">
              <a:spLocks noChangeArrowheads="1"/>
            </p:cNvSpPr>
            <p:nvPr/>
          </p:nvSpPr>
          <p:spPr bwMode="auto">
            <a:xfrm>
              <a:off x="1216" y="2456"/>
              <a:ext cx="2577" cy="12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charset="0"/>
                  <a:ea typeface="宋体" panose="02010600030101010101" pitchFamily="2" charset="-122"/>
                </a:defRPr>
              </a:lvl1pPr>
              <a:lvl2pPr marL="742950" indent="-285750">
                <a:defRPr>
                  <a:solidFill>
                    <a:schemeClr val="tx1"/>
                  </a:solidFill>
                  <a:latin typeface="Calibri" panose="020F0502020204030204" charset="0"/>
                  <a:ea typeface="宋体" panose="02010600030101010101" pitchFamily="2" charset="-122"/>
                </a:defRPr>
              </a:lvl2pPr>
              <a:lvl3pPr marL="1143000" indent="-228600">
                <a:defRPr>
                  <a:solidFill>
                    <a:schemeClr val="tx1"/>
                  </a:solidFill>
                  <a:latin typeface="Calibri" panose="020F0502020204030204" charset="0"/>
                  <a:ea typeface="宋体" panose="02010600030101010101" pitchFamily="2" charset="-122"/>
                </a:defRPr>
              </a:lvl3pPr>
              <a:lvl4pPr marL="1600200" indent="-228600">
                <a:defRPr>
                  <a:solidFill>
                    <a:schemeClr val="tx1"/>
                  </a:solidFill>
                  <a:latin typeface="Calibri" panose="020F0502020204030204" charset="0"/>
                  <a:ea typeface="宋体" panose="02010600030101010101" pitchFamily="2" charset="-122"/>
                </a:defRPr>
              </a:lvl4pPr>
              <a:lvl5pPr marL="2057400" indent="-228600">
                <a:defRPr>
                  <a:solidFill>
                    <a:schemeClr val="tx1"/>
                  </a:solidFill>
                  <a:latin typeface="Calibri" panose="020F0502020204030204" charset="0"/>
                  <a:ea typeface="宋体" panose="02010600030101010101" pitchFamily="2" charset="-122"/>
                </a:defRPr>
              </a:lvl5pPr>
              <a:lvl6pPr marL="2514600" indent="-228600" fontAlgn="base">
                <a:spcBef>
                  <a:spcPct val="0"/>
                </a:spcBef>
                <a:spcAft>
                  <a:spcPct val="0"/>
                </a:spcAft>
                <a:defRPr>
                  <a:solidFill>
                    <a:schemeClr val="tx1"/>
                  </a:solidFill>
                  <a:latin typeface="Calibri" panose="020F0502020204030204" charset="0"/>
                  <a:ea typeface="宋体" panose="02010600030101010101" pitchFamily="2" charset="-122"/>
                </a:defRPr>
              </a:lvl6pPr>
              <a:lvl7pPr marL="2971800" indent="-228600" fontAlgn="base">
                <a:spcBef>
                  <a:spcPct val="0"/>
                </a:spcBef>
                <a:spcAft>
                  <a:spcPct val="0"/>
                </a:spcAft>
                <a:defRPr>
                  <a:solidFill>
                    <a:schemeClr val="tx1"/>
                  </a:solidFill>
                  <a:latin typeface="Calibri" panose="020F0502020204030204" charset="0"/>
                  <a:ea typeface="宋体" panose="02010600030101010101" pitchFamily="2" charset="-122"/>
                </a:defRPr>
              </a:lvl7pPr>
              <a:lvl8pPr marL="3429000" indent="-228600" fontAlgn="base">
                <a:spcBef>
                  <a:spcPct val="0"/>
                </a:spcBef>
                <a:spcAft>
                  <a:spcPct val="0"/>
                </a:spcAft>
                <a:defRPr>
                  <a:solidFill>
                    <a:schemeClr val="tx1"/>
                  </a:solidFill>
                  <a:latin typeface="Calibri" panose="020F0502020204030204" charset="0"/>
                  <a:ea typeface="宋体" panose="02010600030101010101" pitchFamily="2" charset="-122"/>
                </a:defRPr>
              </a:lvl8pPr>
              <a:lvl9pPr marL="3886200" indent="-228600" fontAlgn="base">
                <a:spcBef>
                  <a:spcPct val="0"/>
                </a:spcBef>
                <a:spcAft>
                  <a:spcPct val="0"/>
                </a:spcAft>
                <a:defRPr>
                  <a:solidFill>
                    <a:schemeClr val="tx1"/>
                  </a:solidFill>
                  <a:latin typeface="Calibri" panose="020F0502020204030204" charset="0"/>
                  <a:ea typeface="宋体" panose="02010600030101010101" pitchFamily="2" charset="-122"/>
                </a:defRPr>
              </a:lvl9pPr>
            </a:lstStyle>
            <a:p>
              <a:pPr eaLnBrk="1" hangingPunct="1">
                <a:lnSpc>
                  <a:spcPct val="150000"/>
                </a:lnSpc>
              </a:pPr>
              <a:r>
                <a:rPr kumimoji="0" lang="zh-CN" altLang="en-US" sz="1000" dirty="0" smtClean="0">
                  <a:solidFill>
                    <a:schemeClr val="tx1">
                      <a:lumMod val="75000"/>
                      <a:lumOff val="25000"/>
                    </a:schemeClr>
                  </a:solidFill>
                  <a:latin typeface="微软雅黑" panose="020B0503020204020204" charset="-122"/>
                  <a:ea typeface="微软雅黑" panose="020B0503020204020204" charset="-122"/>
                  <a:cs typeface="微软雅黑 Light" panose="020B0502040204020203" charset="-122"/>
                </a:rPr>
                <a:t>当设备和平台断开连接的时候进行报警，可能因为现场断网、信号有干扰等</a:t>
              </a:r>
              <a:endParaRPr kumimoji="0" lang="zh-CN" altLang="en-US" sz="1000" dirty="0" smtClean="0">
                <a:solidFill>
                  <a:schemeClr val="tx1">
                    <a:lumMod val="75000"/>
                    <a:lumOff val="25000"/>
                  </a:schemeClr>
                </a:solidFill>
                <a:latin typeface="微软雅黑" panose="020B0503020204020204" charset="-122"/>
                <a:ea typeface="微软雅黑" panose="020B0503020204020204" charset="-122"/>
                <a:cs typeface="微软雅黑 Light" panose="020B0502040204020203" charset="-122"/>
              </a:endParaRPr>
            </a:p>
          </p:txBody>
        </p:sp>
        <p:sp>
          <p:nvSpPr>
            <p:cNvPr id="71" name="矩形 70"/>
            <p:cNvSpPr>
              <a:spLocks noChangeArrowheads="1"/>
            </p:cNvSpPr>
            <p:nvPr/>
          </p:nvSpPr>
          <p:spPr bwMode="auto">
            <a:xfrm>
              <a:off x="2599" y="1775"/>
              <a:ext cx="1568" cy="5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charset="0"/>
                  <a:ea typeface="宋体" panose="02010600030101010101" pitchFamily="2" charset="-122"/>
                </a:defRPr>
              </a:lvl1pPr>
              <a:lvl2pPr marL="742950" indent="-285750">
                <a:defRPr>
                  <a:solidFill>
                    <a:schemeClr val="tx1"/>
                  </a:solidFill>
                  <a:latin typeface="Calibri" panose="020F0502020204030204" charset="0"/>
                  <a:ea typeface="宋体" panose="02010600030101010101" pitchFamily="2" charset="-122"/>
                </a:defRPr>
              </a:lvl2pPr>
              <a:lvl3pPr marL="1143000" indent="-228600">
                <a:defRPr>
                  <a:solidFill>
                    <a:schemeClr val="tx1"/>
                  </a:solidFill>
                  <a:latin typeface="Calibri" panose="020F0502020204030204" charset="0"/>
                  <a:ea typeface="宋体" panose="02010600030101010101" pitchFamily="2" charset="-122"/>
                </a:defRPr>
              </a:lvl3pPr>
              <a:lvl4pPr marL="1600200" indent="-228600">
                <a:defRPr>
                  <a:solidFill>
                    <a:schemeClr val="tx1"/>
                  </a:solidFill>
                  <a:latin typeface="Calibri" panose="020F0502020204030204" charset="0"/>
                  <a:ea typeface="宋体" panose="02010600030101010101" pitchFamily="2" charset="-122"/>
                </a:defRPr>
              </a:lvl4pPr>
              <a:lvl5pPr marL="2057400" indent="-228600">
                <a:defRPr>
                  <a:solidFill>
                    <a:schemeClr val="tx1"/>
                  </a:solidFill>
                  <a:latin typeface="Calibri" panose="020F0502020204030204" charset="0"/>
                  <a:ea typeface="宋体" panose="02010600030101010101" pitchFamily="2" charset="-122"/>
                </a:defRPr>
              </a:lvl5pPr>
              <a:lvl6pPr marL="2514600" indent="-228600" fontAlgn="base">
                <a:spcBef>
                  <a:spcPct val="0"/>
                </a:spcBef>
                <a:spcAft>
                  <a:spcPct val="0"/>
                </a:spcAft>
                <a:defRPr>
                  <a:solidFill>
                    <a:schemeClr val="tx1"/>
                  </a:solidFill>
                  <a:latin typeface="Calibri" panose="020F0502020204030204" charset="0"/>
                  <a:ea typeface="宋体" panose="02010600030101010101" pitchFamily="2" charset="-122"/>
                </a:defRPr>
              </a:lvl6pPr>
              <a:lvl7pPr marL="2971800" indent="-228600" fontAlgn="base">
                <a:spcBef>
                  <a:spcPct val="0"/>
                </a:spcBef>
                <a:spcAft>
                  <a:spcPct val="0"/>
                </a:spcAft>
                <a:defRPr>
                  <a:solidFill>
                    <a:schemeClr val="tx1"/>
                  </a:solidFill>
                  <a:latin typeface="Calibri" panose="020F0502020204030204" charset="0"/>
                  <a:ea typeface="宋体" panose="02010600030101010101" pitchFamily="2" charset="-122"/>
                </a:defRPr>
              </a:lvl7pPr>
              <a:lvl8pPr marL="3429000" indent="-228600" fontAlgn="base">
                <a:spcBef>
                  <a:spcPct val="0"/>
                </a:spcBef>
                <a:spcAft>
                  <a:spcPct val="0"/>
                </a:spcAft>
                <a:defRPr>
                  <a:solidFill>
                    <a:schemeClr val="tx1"/>
                  </a:solidFill>
                  <a:latin typeface="Calibri" panose="020F0502020204030204" charset="0"/>
                  <a:ea typeface="宋体" panose="02010600030101010101" pitchFamily="2" charset="-122"/>
                </a:defRPr>
              </a:lvl8pPr>
              <a:lvl9pPr marL="3886200" indent="-228600" fontAlgn="base">
                <a:spcBef>
                  <a:spcPct val="0"/>
                </a:spcBef>
                <a:spcAft>
                  <a:spcPct val="0"/>
                </a:spcAft>
                <a:defRPr>
                  <a:solidFill>
                    <a:schemeClr val="tx1"/>
                  </a:solidFill>
                  <a:latin typeface="Calibri" panose="020F0502020204030204" charset="0"/>
                  <a:ea typeface="宋体" panose="02010600030101010101" pitchFamily="2" charset="-122"/>
                </a:defRPr>
              </a:lvl9pPr>
            </a:lstStyle>
            <a:p>
              <a:pPr algn="l" eaLnBrk="1" hangingPunct="1"/>
              <a:r>
                <a:rPr kumimoji="0" lang="zh-CN" altLang="en-US" sz="1500" b="1" dirty="0" smtClean="0">
                  <a:solidFill>
                    <a:schemeClr val="accent1"/>
                  </a:solidFill>
                  <a:latin typeface="微软雅黑" panose="020B0503020204020204" charset="-122"/>
                  <a:ea typeface="微软雅黑" panose="020B0503020204020204" charset="-122"/>
                  <a:cs typeface="微软雅黑" panose="020B0503020204020204" charset="-122"/>
                </a:rPr>
                <a:t>离线报警</a:t>
              </a:r>
              <a:endParaRPr kumimoji="0" lang="zh-CN" altLang="en-US" sz="1500" b="1" dirty="0" smtClean="0">
                <a:solidFill>
                  <a:schemeClr val="accent1"/>
                </a:solidFill>
                <a:latin typeface="微软雅黑" panose="020B0503020204020204" charset="-122"/>
                <a:ea typeface="微软雅黑" panose="020B0503020204020204" charset="-122"/>
                <a:cs typeface="微软雅黑" panose="020B0503020204020204" charset="-122"/>
              </a:endParaRPr>
            </a:p>
          </p:txBody>
        </p:sp>
      </p:grpSp>
      <p:grpSp>
        <p:nvGrpSpPr>
          <p:cNvPr id="15" name="组合 14"/>
          <p:cNvGrpSpPr/>
          <p:nvPr/>
        </p:nvGrpSpPr>
        <p:grpSpPr>
          <a:xfrm>
            <a:off x="7548245" y="4358640"/>
            <a:ext cx="2122170" cy="1668780"/>
            <a:chOff x="4917" y="1731"/>
            <a:chExt cx="3342" cy="2628"/>
          </a:xfrm>
        </p:grpSpPr>
        <p:sp>
          <p:nvSpPr>
            <p:cNvPr id="94" name="ïşľídê"/>
            <p:cNvSpPr/>
            <p:nvPr/>
          </p:nvSpPr>
          <p:spPr bwMode="auto">
            <a:xfrm>
              <a:off x="4917" y="2056"/>
              <a:ext cx="3266" cy="2303"/>
            </a:xfrm>
            <a:prstGeom prst="rect">
              <a:avLst/>
            </a:prstGeom>
            <a:solidFill>
              <a:schemeClr val="bg1">
                <a:lumMod val="95000"/>
              </a:schemeClr>
            </a:solidFill>
            <a:ln w="38100">
              <a:noFill/>
            </a:ln>
          </p:spPr>
          <p:style>
            <a:lnRef idx="2">
              <a:schemeClr val="dk1"/>
            </a:lnRef>
            <a:fillRef idx="1">
              <a:schemeClr val="lt1"/>
            </a:fillRef>
            <a:effectRef idx="0">
              <a:schemeClr val="dk1"/>
            </a:effectRef>
            <a:fontRef idx="minor">
              <a:schemeClr val="dk1"/>
            </a:fontRef>
          </p:style>
          <p:txBody>
            <a:bodyPr rtlCol="0" anchor="ctr"/>
            <a:lstStyle/>
            <a:p>
              <a:pPr algn="ctr"/>
              <a:endParaRPr lang="zh-CN" altLang="en-US" dirty="0">
                <a:solidFill>
                  <a:schemeClr val="dk1"/>
                </a:solidFill>
              </a:endParaRPr>
            </a:p>
          </p:txBody>
        </p:sp>
        <p:sp>
          <p:nvSpPr>
            <p:cNvPr id="95" name="îṩḷïḑê"/>
            <p:cNvSpPr/>
            <p:nvPr/>
          </p:nvSpPr>
          <p:spPr bwMode="auto">
            <a:xfrm>
              <a:off x="4917" y="1731"/>
              <a:ext cx="680" cy="680"/>
            </a:xfrm>
            <a:custGeom>
              <a:avLst/>
              <a:gdLst>
                <a:gd name="T0" fmla="*/ 3413 w 6827"/>
                <a:gd name="T1" fmla="*/ 0 h 6827"/>
                <a:gd name="T2" fmla="*/ 0 w 6827"/>
                <a:gd name="T3" fmla="*/ 3413 h 6827"/>
                <a:gd name="T4" fmla="*/ 3413 w 6827"/>
                <a:gd name="T5" fmla="*/ 6827 h 6827"/>
                <a:gd name="T6" fmla="*/ 6827 w 6827"/>
                <a:gd name="T7" fmla="*/ 3413 h 6827"/>
                <a:gd name="T8" fmla="*/ 3413 w 6827"/>
                <a:gd name="T9" fmla="*/ 0 h 6827"/>
                <a:gd name="T10" fmla="*/ 5017 w 6827"/>
                <a:gd name="T11" fmla="*/ 3033 h 6827"/>
                <a:gd name="T12" fmla="*/ 3431 w 6827"/>
                <a:gd name="T13" fmla="*/ 4619 h 6827"/>
                <a:gd name="T14" fmla="*/ 2802 w 6827"/>
                <a:gd name="T15" fmla="*/ 4619 h 6827"/>
                <a:gd name="T16" fmla="*/ 1884 w 6827"/>
                <a:gd name="T17" fmla="*/ 3701 h 6827"/>
                <a:gd name="T18" fmla="*/ 1884 w 6827"/>
                <a:gd name="T19" fmla="*/ 3072 h 6827"/>
                <a:gd name="T20" fmla="*/ 2514 w 6827"/>
                <a:gd name="T21" fmla="*/ 3072 h 6827"/>
                <a:gd name="T22" fmla="*/ 3117 w 6827"/>
                <a:gd name="T23" fmla="*/ 3674 h 6827"/>
                <a:gd name="T24" fmla="*/ 4387 w 6827"/>
                <a:gd name="T25" fmla="*/ 2404 h 6827"/>
                <a:gd name="T26" fmla="*/ 5017 w 6827"/>
                <a:gd name="T27" fmla="*/ 2404 h 6827"/>
                <a:gd name="T28" fmla="*/ 5017 w 6827"/>
                <a:gd name="T29" fmla="*/ 3033 h 68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827" h="6827">
                  <a:moveTo>
                    <a:pt x="3413" y="0"/>
                  </a:moveTo>
                  <a:cubicBezTo>
                    <a:pt x="1531" y="0"/>
                    <a:pt x="0" y="1531"/>
                    <a:pt x="0" y="3413"/>
                  </a:cubicBezTo>
                  <a:cubicBezTo>
                    <a:pt x="0" y="5295"/>
                    <a:pt x="1531" y="6827"/>
                    <a:pt x="3413" y="6827"/>
                  </a:cubicBezTo>
                  <a:cubicBezTo>
                    <a:pt x="5296" y="6827"/>
                    <a:pt x="6827" y="5295"/>
                    <a:pt x="6827" y="3413"/>
                  </a:cubicBezTo>
                  <a:cubicBezTo>
                    <a:pt x="6827" y="1531"/>
                    <a:pt x="5296" y="0"/>
                    <a:pt x="3413" y="0"/>
                  </a:cubicBezTo>
                  <a:close/>
                  <a:moveTo>
                    <a:pt x="5017" y="3033"/>
                  </a:moveTo>
                  <a:lnTo>
                    <a:pt x="3431" y="4619"/>
                  </a:lnTo>
                  <a:cubicBezTo>
                    <a:pt x="3257" y="4792"/>
                    <a:pt x="2976" y="4792"/>
                    <a:pt x="2802" y="4619"/>
                  </a:cubicBezTo>
                  <a:lnTo>
                    <a:pt x="1884" y="3701"/>
                  </a:lnTo>
                  <a:cubicBezTo>
                    <a:pt x="1710" y="3527"/>
                    <a:pt x="1710" y="3245"/>
                    <a:pt x="1884" y="3072"/>
                  </a:cubicBezTo>
                  <a:cubicBezTo>
                    <a:pt x="2058" y="2898"/>
                    <a:pt x="2340" y="2898"/>
                    <a:pt x="2514" y="3072"/>
                  </a:cubicBezTo>
                  <a:lnTo>
                    <a:pt x="3117" y="3674"/>
                  </a:lnTo>
                  <a:lnTo>
                    <a:pt x="4387" y="2404"/>
                  </a:lnTo>
                  <a:cubicBezTo>
                    <a:pt x="4561" y="2230"/>
                    <a:pt x="4843" y="2230"/>
                    <a:pt x="5017" y="2404"/>
                  </a:cubicBezTo>
                  <a:cubicBezTo>
                    <a:pt x="5190" y="2578"/>
                    <a:pt x="5190" y="2859"/>
                    <a:pt x="5017" y="3033"/>
                  </a:cubicBezTo>
                  <a:close/>
                </a:path>
              </a:pathLst>
            </a:custGeom>
            <a:solidFill>
              <a:schemeClr val="accent1"/>
            </a:solidFill>
            <a:ln w="38100">
              <a:solidFill>
                <a:schemeClr val="bg1"/>
              </a:solidFill>
            </a:ln>
          </p:spPr>
          <p:txBody>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endParaRPr lang="zh-CN" altLang="en-US"/>
            </a:p>
          </p:txBody>
        </p:sp>
        <p:sp>
          <p:nvSpPr>
            <p:cNvPr id="96" name="TextBox 37"/>
            <p:cNvSpPr txBox="1">
              <a:spLocks noChangeArrowheads="1"/>
            </p:cNvSpPr>
            <p:nvPr/>
          </p:nvSpPr>
          <p:spPr bwMode="auto">
            <a:xfrm>
              <a:off x="5284" y="2501"/>
              <a:ext cx="2577" cy="15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charset="0"/>
                  <a:ea typeface="宋体" panose="02010600030101010101" pitchFamily="2" charset="-122"/>
                </a:defRPr>
              </a:lvl1pPr>
              <a:lvl2pPr marL="742950" indent="-285750">
                <a:defRPr>
                  <a:solidFill>
                    <a:schemeClr val="tx1"/>
                  </a:solidFill>
                  <a:latin typeface="Calibri" panose="020F0502020204030204" charset="0"/>
                  <a:ea typeface="宋体" panose="02010600030101010101" pitchFamily="2" charset="-122"/>
                </a:defRPr>
              </a:lvl2pPr>
              <a:lvl3pPr marL="1143000" indent="-228600">
                <a:defRPr>
                  <a:solidFill>
                    <a:schemeClr val="tx1"/>
                  </a:solidFill>
                  <a:latin typeface="Calibri" panose="020F0502020204030204" charset="0"/>
                  <a:ea typeface="宋体" panose="02010600030101010101" pitchFamily="2" charset="-122"/>
                </a:defRPr>
              </a:lvl3pPr>
              <a:lvl4pPr marL="1600200" indent="-228600">
                <a:defRPr>
                  <a:solidFill>
                    <a:schemeClr val="tx1"/>
                  </a:solidFill>
                  <a:latin typeface="Calibri" panose="020F0502020204030204" charset="0"/>
                  <a:ea typeface="宋体" panose="02010600030101010101" pitchFamily="2" charset="-122"/>
                </a:defRPr>
              </a:lvl4pPr>
              <a:lvl5pPr marL="2057400" indent="-228600">
                <a:defRPr>
                  <a:solidFill>
                    <a:schemeClr val="tx1"/>
                  </a:solidFill>
                  <a:latin typeface="Calibri" panose="020F0502020204030204" charset="0"/>
                  <a:ea typeface="宋体" panose="02010600030101010101" pitchFamily="2" charset="-122"/>
                </a:defRPr>
              </a:lvl5pPr>
              <a:lvl6pPr marL="2514600" indent="-228600" fontAlgn="base">
                <a:spcBef>
                  <a:spcPct val="0"/>
                </a:spcBef>
                <a:spcAft>
                  <a:spcPct val="0"/>
                </a:spcAft>
                <a:defRPr>
                  <a:solidFill>
                    <a:schemeClr val="tx1"/>
                  </a:solidFill>
                  <a:latin typeface="Calibri" panose="020F0502020204030204" charset="0"/>
                  <a:ea typeface="宋体" panose="02010600030101010101" pitchFamily="2" charset="-122"/>
                </a:defRPr>
              </a:lvl6pPr>
              <a:lvl7pPr marL="2971800" indent="-228600" fontAlgn="base">
                <a:spcBef>
                  <a:spcPct val="0"/>
                </a:spcBef>
                <a:spcAft>
                  <a:spcPct val="0"/>
                </a:spcAft>
                <a:defRPr>
                  <a:solidFill>
                    <a:schemeClr val="tx1"/>
                  </a:solidFill>
                  <a:latin typeface="Calibri" panose="020F0502020204030204" charset="0"/>
                  <a:ea typeface="宋体" panose="02010600030101010101" pitchFamily="2" charset="-122"/>
                </a:defRPr>
              </a:lvl7pPr>
              <a:lvl8pPr marL="3429000" indent="-228600" fontAlgn="base">
                <a:spcBef>
                  <a:spcPct val="0"/>
                </a:spcBef>
                <a:spcAft>
                  <a:spcPct val="0"/>
                </a:spcAft>
                <a:defRPr>
                  <a:solidFill>
                    <a:schemeClr val="tx1"/>
                  </a:solidFill>
                  <a:latin typeface="Calibri" panose="020F0502020204030204" charset="0"/>
                  <a:ea typeface="宋体" panose="02010600030101010101" pitchFamily="2" charset="-122"/>
                </a:defRPr>
              </a:lvl8pPr>
              <a:lvl9pPr marL="3886200" indent="-228600" fontAlgn="base">
                <a:spcBef>
                  <a:spcPct val="0"/>
                </a:spcBef>
                <a:spcAft>
                  <a:spcPct val="0"/>
                </a:spcAft>
                <a:defRPr>
                  <a:solidFill>
                    <a:schemeClr val="tx1"/>
                  </a:solidFill>
                  <a:latin typeface="Calibri" panose="020F0502020204030204" charset="0"/>
                  <a:ea typeface="宋体" panose="02010600030101010101" pitchFamily="2" charset="-122"/>
                </a:defRPr>
              </a:lvl9pPr>
            </a:lstStyle>
            <a:p>
              <a:pPr eaLnBrk="1" hangingPunct="1">
                <a:lnSpc>
                  <a:spcPct val="150000"/>
                </a:lnSpc>
              </a:pPr>
              <a:r>
                <a:rPr kumimoji="0" lang="zh-CN" altLang="en-US" sz="1000" dirty="0" smtClean="0">
                  <a:solidFill>
                    <a:schemeClr val="tx1">
                      <a:lumMod val="75000"/>
                      <a:lumOff val="25000"/>
                    </a:schemeClr>
                  </a:solidFill>
                  <a:latin typeface="微软雅黑" panose="020B0503020204020204" charset="-122"/>
                  <a:ea typeface="微软雅黑" panose="020B0503020204020204" charset="-122"/>
                  <a:cs typeface="微软雅黑 Light" panose="020B0502040204020203" charset="-122"/>
                </a:rPr>
                <a:t>一旦现场环境数据超过设定的上下限值就进行报警，同时平台也可以有相应的体现</a:t>
              </a:r>
              <a:endParaRPr kumimoji="0" lang="zh-CN" altLang="en-US" sz="1000" dirty="0" smtClean="0">
                <a:solidFill>
                  <a:schemeClr val="tx1">
                    <a:lumMod val="75000"/>
                    <a:lumOff val="25000"/>
                  </a:schemeClr>
                </a:solidFill>
                <a:latin typeface="微软雅黑" panose="020B0503020204020204" charset="-122"/>
                <a:ea typeface="微软雅黑" panose="020B0503020204020204" charset="-122"/>
                <a:cs typeface="微软雅黑 Light" panose="020B0502040204020203" charset="-122"/>
              </a:endParaRPr>
            </a:p>
          </p:txBody>
        </p:sp>
        <p:sp>
          <p:nvSpPr>
            <p:cNvPr id="117" name="矩形 116"/>
            <p:cNvSpPr>
              <a:spLocks noChangeArrowheads="1"/>
            </p:cNvSpPr>
            <p:nvPr/>
          </p:nvSpPr>
          <p:spPr bwMode="auto">
            <a:xfrm>
              <a:off x="6691" y="1775"/>
              <a:ext cx="1568" cy="5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charset="0"/>
                  <a:ea typeface="宋体" panose="02010600030101010101" pitchFamily="2" charset="-122"/>
                </a:defRPr>
              </a:lvl1pPr>
              <a:lvl2pPr marL="742950" indent="-285750">
                <a:defRPr>
                  <a:solidFill>
                    <a:schemeClr val="tx1"/>
                  </a:solidFill>
                  <a:latin typeface="Calibri" panose="020F0502020204030204" charset="0"/>
                  <a:ea typeface="宋体" panose="02010600030101010101" pitchFamily="2" charset="-122"/>
                </a:defRPr>
              </a:lvl2pPr>
              <a:lvl3pPr marL="1143000" indent="-228600">
                <a:defRPr>
                  <a:solidFill>
                    <a:schemeClr val="tx1"/>
                  </a:solidFill>
                  <a:latin typeface="Calibri" panose="020F0502020204030204" charset="0"/>
                  <a:ea typeface="宋体" panose="02010600030101010101" pitchFamily="2" charset="-122"/>
                </a:defRPr>
              </a:lvl3pPr>
              <a:lvl4pPr marL="1600200" indent="-228600">
                <a:defRPr>
                  <a:solidFill>
                    <a:schemeClr val="tx1"/>
                  </a:solidFill>
                  <a:latin typeface="Calibri" panose="020F0502020204030204" charset="0"/>
                  <a:ea typeface="宋体" panose="02010600030101010101" pitchFamily="2" charset="-122"/>
                </a:defRPr>
              </a:lvl4pPr>
              <a:lvl5pPr marL="2057400" indent="-228600">
                <a:defRPr>
                  <a:solidFill>
                    <a:schemeClr val="tx1"/>
                  </a:solidFill>
                  <a:latin typeface="Calibri" panose="020F0502020204030204" charset="0"/>
                  <a:ea typeface="宋体" panose="02010600030101010101" pitchFamily="2" charset="-122"/>
                </a:defRPr>
              </a:lvl5pPr>
              <a:lvl6pPr marL="2514600" indent="-228600" fontAlgn="base">
                <a:spcBef>
                  <a:spcPct val="0"/>
                </a:spcBef>
                <a:spcAft>
                  <a:spcPct val="0"/>
                </a:spcAft>
                <a:defRPr>
                  <a:solidFill>
                    <a:schemeClr val="tx1"/>
                  </a:solidFill>
                  <a:latin typeface="Calibri" panose="020F0502020204030204" charset="0"/>
                  <a:ea typeface="宋体" panose="02010600030101010101" pitchFamily="2" charset="-122"/>
                </a:defRPr>
              </a:lvl6pPr>
              <a:lvl7pPr marL="2971800" indent="-228600" fontAlgn="base">
                <a:spcBef>
                  <a:spcPct val="0"/>
                </a:spcBef>
                <a:spcAft>
                  <a:spcPct val="0"/>
                </a:spcAft>
                <a:defRPr>
                  <a:solidFill>
                    <a:schemeClr val="tx1"/>
                  </a:solidFill>
                  <a:latin typeface="Calibri" panose="020F0502020204030204" charset="0"/>
                  <a:ea typeface="宋体" panose="02010600030101010101" pitchFamily="2" charset="-122"/>
                </a:defRPr>
              </a:lvl7pPr>
              <a:lvl8pPr marL="3429000" indent="-228600" fontAlgn="base">
                <a:spcBef>
                  <a:spcPct val="0"/>
                </a:spcBef>
                <a:spcAft>
                  <a:spcPct val="0"/>
                </a:spcAft>
                <a:defRPr>
                  <a:solidFill>
                    <a:schemeClr val="tx1"/>
                  </a:solidFill>
                  <a:latin typeface="Calibri" panose="020F0502020204030204" charset="0"/>
                  <a:ea typeface="宋体" panose="02010600030101010101" pitchFamily="2" charset="-122"/>
                </a:defRPr>
              </a:lvl8pPr>
              <a:lvl9pPr marL="3886200" indent="-228600" fontAlgn="base">
                <a:spcBef>
                  <a:spcPct val="0"/>
                </a:spcBef>
                <a:spcAft>
                  <a:spcPct val="0"/>
                </a:spcAft>
                <a:defRPr>
                  <a:solidFill>
                    <a:schemeClr val="tx1"/>
                  </a:solidFill>
                  <a:latin typeface="Calibri" panose="020F0502020204030204" charset="0"/>
                  <a:ea typeface="宋体" panose="02010600030101010101" pitchFamily="2" charset="-122"/>
                </a:defRPr>
              </a:lvl9pPr>
            </a:lstStyle>
            <a:p>
              <a:pPr algn="l" eaLnBrk="1" hangingPunct="1"/>
              <a:r>
                <a:rPr lang="zh-CN" altLang="en-US" sz="1500" b="1" dirty="0" smtClean="0">
                  <a:solidFill>
                    <a:schemeClr val="accent1"/>
                  </a:solidFill>
                  <a:latin typeface="微软雅黑" panose="020B0503020204020204" charset="-122"/>
                  <a:ea typeface="微软雅黑" panose="020B0503020204020204" charset="-122"/>
                  <a:cs typeface="微软雅黑" panose="020B0503020204020204" charset="-122"/>
                  <a:sym typeface="+mn-ea"/>
                </a:rPr>
                <a:t>超限报警</a:t>
              </a:r>
              <a:endParaRPr kumimoji="0" lang="zh-CN" altLang="en-US" sz="1500" b="1" dirty="0" smtClean="0">
                <a:solidFill>
                  <a:schemeClr val="accent1"/>
                </a:solidFill>
                <a:latin typeface="微软雅黑" panose="020B0503020204020204" charset="-122"/>
                <a:ea typeface="微软雅黑" panose="020B0503020204020204" charset="-122"/>
                <a:cs typeface="微软雅黑" panose="020B0503020204020204" charset="-122"/>
              </a:endParaRPr>
            </a:p>
          </p:txBody>
        </p:sp>
      </p:grpSp>
      <p:grpSp>
        <p:nvGrpSpPr>
          <p:cNvPr id="17" name="组合 16"/>
          <p:cNvGrpSpPr/>
          <p:nvPr/>
        </p:nvGrpSpPr>
        <p:grpSpPr>
          <a:xfrm>
            <a:off x="9790430" y="2471420"/>
            <a:ext cx="2070735" cy="1447165"/>
            <a:chOff x="8985" y="1731"/>
            <a:chExt cx="3261" cy="2279"/>
          </a:xfrm>
        </p:grpSpPr>
        <p:sp>
          <p:nvSpPr>
            <p:cNvPr id="104" name="ïşľídê"/>
            <p:cNvSpPr/>
            <p:nvPr/>
          </p:nvSpPr>
          <p:spPr bwMode="auto">
            <a:xfrm>
              <a:off x="8985" y="2056"/>
              <a:ext cx="3208" cy="1954"/>
            </a:xfrm>
            <a:prstGeom prst="rect">
              <a:avLst/>
            </a:prstGeom>
            <a:solidFill>
              <a:schemeClr val="bg1">
                <a:lumMod val="95000"/>
              </a:schemeClr>
            </a:solidFill>
            <a:ln w="38100">
              <a:noFill/>
            </a:ln>
          </p:spPr>
          <p:style>
            <a:lnRef idx="2">
              <a:schemeClr val="dk1"/>
            </a:lnRef>
            <a:fillRef idx="1">
              <a:schemeClr val="lt1"/>
            </a:fillRef>
            <a:effectRef idx="0">
              <a:schemeClr val="dk1"/>
            </a:effectRef>
            <a:fontRef idx="minor">
              <a:schemeClr val="dk1"/>
            </a:fontRef>
          </p:style>
          <p:txBody>
            <a:bodyPr rtlCol="0" anchor="ctr"/>
            <a:lstStyle/>
            <a:p>
              <a:pPr algn="ctr"/>
              <a:endParaRPr lang="zh-CN" altLang="en-US" dirty="0">
                <a:solidFill>
                  <a:schemeClr val="dk1"/>
                </a:solidFill>
              </a:endParaRPr>
            </a:p>
          </p:txBody>
        </p:sp>
        <p:sp>
          <p:nvSpPr>
            <p:cNvPr id="105" name="îṩḷïḑê"/>
            <p:cNvSpPr/>
            <p:nvPr/>
          </p:nvSpPr>
          <p:spPr bwMode="auto">
            <a:xfrm>
              <a:off x="8985" y="1731"/>
              <a:ext cx="680" cy="680"/>
            </a:xfrm>
            <a:custGeom>
              <a:avLst/>
              <a:gdLst>
                <a:gd name="T0" fmla="*/ 3413 w 6827"/>
                <a:gd name="T1" fmla="*/ 0 h 6827"/>
                <a:gd name="T2" fmla="*/ 0 w 6827"/>
                <a:gd name="T3" fmla="*/ 3413 h 6827"/>
                <a:gd name="T4" fmla="*/ 3413 w 6827"/>
                <a:gd name="T5" fmla="*/ 6827 h 6827"/>
                <a:gd name="T6" fmla="*/ 6827 w 6827"/>
                <a:gd name="T7" fmla="*/ 3413 h 6827"/>
                <a:gd name="T8" fmla="*/ 3413 w 6827"/>
                <a:gd name="T9" fmla="*/ 0 h 6827"/>
                <a:gd name="T10" fmla="*/ 5017 w 6827"/>
                <a:gd name="T11" fmla="*/ 3033 h 6827"/>
                <a:gd name="T12" fmla="*/ 3431 w 6827"/>
                <a:gd name="T13" fmla="*/ 4619 h 6827"/>
                <a:gd name="T14" fmla="*/ 2802 w 6827"/>
                <a:gd name="T15" fmla="*/ 4619 h 6827"/>
                <a:gd name="T16" fmla="*/ 1884 w 6827"/>
                <a:gd name="T17" fmla="*/ 3701 h 6827"/>
                <a:gd name="T18" fmla="*/ 1884 w 6827"/>
                <a:gd name="T19" fmla="*/ 3072 h 6827"/>
                <a:gd name="T20" fmla="*/ 2514 w 6827"/>
                <a:gd name="T21" fmla="*/ 3072 h 6827"/>
                <a:gd name="T22" fmla="*/ 3117 w 6827"/>
                <a:gd name="T23" fmla="*/ 3674 h 6827"/>
                <a:gd name="T24" fmla="*/ 4387 w 6827"/>
                <a:gd name="T25" fmla="*/ 2404 h 6827"/>
                <a:gd name="T26" fmla="*/ 5017 w 6827"/>
                <a:gd name="T27" fmla="*/ 2404 h 6827"/>
                <a:gd name="T28" fmla="*/ 5017 w 6827"/>
                <a:gd name="T29" fmla="*/ 3033 h 68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827" h="6827">
                  <a:moveTo>
                    <a:pt x="3413" y="0"/>
                  </a:moveTo>
                  <a:cubicBezTo>
                    <a:pt x="1531" y="0"/>
                    <a:pt x="0" y="1531"/>
                    <a:pt x="0" y="3413"/>
                  </a:cubicBezTo>
                  <a:cubicBezTo>
                    <a:pt x="0" y="5295"/>
                    <a:pt x="1531" y="6827"/>
                    <a:pt x="3413" y="6827"/>
                  </a:cubicBezTo>
                  <a:cubicBezTo>
                    <a:pt x="5296" y="6827"/>
                    <a:pt x="6827" y="5295"/>
                    <a:pt x="6827" y="3413"/>
                  </a:cubicBezTo>
                  <a:cubicBezTo>
                    <a:pt x="6827" y="1531"/>
                    <a:pt x="5296" y="0"/>
                    <a:pt x="3413" y="0"/>
                  </a:cubicBezTo>
                  <a:close/>
                  <a:moveTo>
                    <a:pt x="5017" y="3033"/>
                  </a:moveTo>
                  <a:lnTo>
                    <a:pt x="3431" y="4619"/>
                  </a:lnTo>
                  <a:cubicBezTo>
                    <a:pt x="3257" y="4792"/>
                    <a:pt x="2976" y="4792"/>
                    <a:pt x="2802" y="4619"/>
                  </a:cubicBezTo>
                  <a:lnTo>
                    <a:pt x="1884" y="3701"/>
                  </a:lnTo>
                  <a:cubicBezTo>
                    <a:pt x="1710" y="3527"/>
                    <a:pt x="1710" y="3245"/>
                    <a:pt x="1884" y="3072"/>
                  </a:cubicBezTo>
                  <a:cubicBezTo>
                    <a:pt x="2058" y="2898"/>
                    <a:pt x="2340" y="2898"/>
                    <a:pt x="2514" y="3072"/>
                  </a:cubicBezTo>
                  <a:lnTo>
                    <a:pt x="3117" y="3674"/>
                  </a:lnTo>
                  <a:lnTo>
                    <a:pt x="4387" y="2404"/>
                  </a:lnTo>
                  <a:cubicBezTo>
                    <a:pt x="4561" y="2230"/>
                    <a:pt x="4843" y="2230"/>
                    <a:pt x="5017" y="2404"/>
                  </a:cubicBezTo>
                  <a:cubicBezTo>
                    <a:pt x="5190" y="2578"/>
                    <a:pt x="5190" y="2859"/>
                    <a:pt x="5017" y="3033"/>
                  </a:cubicBezTo>
                  <a:close/>
                </a:path>
              </a:pathLst>
            </a:custGeom>
            <a:solidFill>
              <a:schemeClr val="accent1"/>
            </a:solidFill>
            <a:ln w="38100">
              <a:solidFill>
                <a:schemeClr val="bg1"/>
              </a:solidFill>
            </a:ln>
          </p:spPr>
          <p:txBody>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endParaRPr lang="zh-CN" altLang="en-US"/>
            </a:p>
          </p:txBody>
        </p:sp>
        <p:sp>
          <p:nvSpPr>
            <p:cNvPr id="106" name="TextBox 37"/>
            <p:cNvSpPr txBox="1">
              <a:spLocks noChangeArrowheads="1"/>
            </p:cNvSpPr>
            <p:nvPr/>
          </p:nvSpPr>
          <p:spPr bwMode="auto">
            <a:xfrm>
              <a:off x="9352" y="2501"/>
              <a:ext cx="2544" cy="12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charset="0"/>
                  <a:ea typeface="宋体" panose="02010600030101010101" pitchFamily="2" charset="-122"/>
                </a:defRPr>
              </a:lvl1pPr>
              <a:lvl2pPr marL="742950" indent="-285750">
                <a:defRPr>
                  <a:solidFill>
                    <a:schemeClr val="tx1"/>
                  </a:solidFill>
                  <a:latin typeface="Calibri" panose="020F0502020204030204" charset="0"/>
                  <a:ea typeface="宋体" panose="02010600030101010101" pitchFamily="2" charset="-122"/>
                </a:defRPr>
              </a:lvl2pPr>
              <a:lvl3pPr marL="1143000" indent="-228600">
                <a:defRPr>
                  <a:solidFill>
                    <a:schemeClr val="tx1"/>
                  </a:solidFill>
                  <a:latin typeface="Calibri" panose="020F0502020204030204" charset="0"/>
                  <a:ea typeface="宋体" panose="02010600030101010101" pitchFamily="2" charset="-122"/>
                </a:defRPr>
              </a:lvl3pPr>
              <a:lvl4pPr marL="1600200" indent="-228600">
                <a:defRPr>
                  <a:solidFill>
                    <a:schemeClr val="tx1"/>
                  </a:solidFill>
                  <a:latin typeface="Calibri" panose="020F0502020204030204" charset="0"/>
                  <a:ea typeface="宋体" panose="02010600030101010101" pitchFamily="2" charset="-122"/>
                </a:defRPr>
              </a:lvl4pPr>
              <a:lvl5pPr marL="2057400" indent="-228600">
                <a:defRPr>
                  <a:solidFill>
                    <a:schemeClr val="tx1"/>
                  </a:solidFill>
                  <a:latin typeface="Calibri" panose="020F0502020204030204" charset="0"/>
                  <a:ea typeface="宋体" panose="02010600030101010101" pitchFamily="2" charset="-122"/>
                </a:defRPr>
              </a:lvl5pPr>
              <a:lvl6pPr marL="2514600" indent="-228600" fontAlgn="base">
                <a:spcBef>
                  <a:spcPct val="0"/>
                </a:spcBef>
                <a:spcAft>
                  <a:spcPct val="0"/>
                </a:spcAft>
                <a:defRPr>
                  <a:solidFill>
                    <a:schemeClr val="tx1"/>
                  </a:solidFill>
                  <a:latin typeface="Calibri" panose="020F0502020204030204" charset="0"/>
                  <a:ea typeface="宋体" panose="02010600030101010101" pitchFamily="2" charset="-122"/>
                </a:defRPr>
              </a:lvl6pPr>
              <a:lvl7pPr marL="2971800" indent="-228600" fontAlgn="base">
                <a:spcBef>
                  <a:spcPct val="0"/>
                </a:spcBef>
                <a:spcAft>
                  <a:spcPct val="0"/>
                </a:spcAft>
                <a:defRPr>
                  <a:solidFill>
                    <a:schemeClr val="tx1"/>
                  </a:solidFill>
                  <a:latin typeface="Calibri" panose="020F0502020204030204" charset="0"/>
                  <a:ea typeface="宋体" panose="02010600030101010101" pitchFamily="2" charset="-122"/>
                </a:defRPr>
              </a:lvl7pPr>
              <a:lvl8pPr marL="3429000" indent="-228600" fontAlgn="base">
                <a:spcBef>
                  <a:spcPct val="0"/>
                </a:spcBef>
                <a:spcAft>
                  <a:spcPct val="0"/>
                </a:spcAft>
                <a:defRPr>
                  <a:solidFill>
                    <a:schemeClr val="tx1"/>
                  </a:solidFill>
                  <a:latin typeface="Calibri" panose="020F0502020204030204" charset="0"/>
                  <a:ea typeface="宋体" panose="02010600030101010101" pitchFamily="2" charset="-122"/>
                </a:defRPr>
              </a:lvl8pPr>
              <a:lvl9pPr marL="3886200" indent="-228600" fontAlgn="base">
                <a:spcBef>
                  <a:spcPct val="0"/>
                </a:spcBef>
                <a:spcAft>
                  <a:spcPct val="0"/>
                </a:spcAft>
                <a:defRPr>
                  <a:solidFill>
                    <a:schemeClr val="tx1"/>
                  </a:solidFill>
                  <a:latin typeface="Calibri" panose="020F0502020204030204" charset="0"/>
                  <a:ea typeface="宋体" panose="02010600030101010101" pitchFamily="2" charset="-122"/>
                </a:defRPr>
              </a:lvl9pPr>
            </a:lstStyle>
            <a:p>
              <a:pPr eaLnBrk="1" hangingPunct="1">
                <a:lnSpc>
                  <a:spcPct val="150000"/>
                </a:lnSpc>
              </a:pPr>
              <a:r>
                <a:rPr kumimoji="0" lang="zh-CN" altLang="en-US" sz="1000" dirty="0" smtClean="0">
                  <a:solidFill>
                    <a:schemeClr val="tx1">
                      <a:lumMod val="75000"/>
                      <a:lumOff val="25000"/>
                    </a:schemeClr>
                  </a:solidFill>
                  <a:latin typeface="微软雅黑" panose="020B0503020204020204" charset="-122"/>
                  <a:ea typeface="微软雅黑" panose="020B0503020204020204" charset="-122"/>
                  <a:cs typeface="微软雅黑 Light" panose="020B0502040204020203" charset="-122"/>
                </a:rPr>
                <a:t>当选择的两个传感器的数据差值超过设定值时，就会进行报警</a:t>
              </a:r>
              <a:endParaRPr kumimoji="0" lang="zh-CN" altLang="en-US" sz="1000" dirty="0" smtClean="0">
                <a:solidFill>
                  <a:schemeClr val="tx1">
                    <a:lumMod val="75000"/>
                    <a:lumOff val="25000"/>
                  </a:schemeClr>
                </a:solidFill>
                <a:latin typeface="微软雅黑" panose="020B0503020204020204" charset="-122"/>
                <a:ea typeface="微软雅黑" panose="020B0503020204020204" charset="-122"/>
                <a:cs typeface="微软雅黑 Light" panose="020B0502040204020203" charset="-122"/>
              </a:endParaRPr>
            </a:p>
          </p:txBody>
        </p:sp>
        <p:sp>
          <p:nvSpPr>
            <p:cNvPr id="118" name="矩形 117"/>
            <p:cNvSpPr>
              <a:spLocks noChangeArrowheads="1"/>
            </p:cNvSpPr>
            <p:nvPr/>
          </p:nvSpPr>
          <p:spPr bwMode="auto">
            <a:xfrm>
              <a:off x="10678" y="1775"/>
              <a:ext cx="1568" cy="5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charset="0"/>
                  <a:ea typeface="宋体" panose="02010600030101010101" pitchFamily="2" charset="-122"/>
                </a:defRPr>
              </a:lvl1pPr>
              <a:lvl2pPr marL="742950" indent="-285750">
                <a:defRPr>
                  <a:solidFill>
                    <a:schemeClr val="tx1"/>
                  </a:solidFill>
                  <a:latin typeface="Calibri" panose="020F0502020204030204" charset="0"/>
                  <a:ea typeface="宋体" panose="02010600030101010101" pitchFamily="2" charset="-122"/>
                </a:defRPr>
              </a:lvl2pPr>
              <a:lvl3pPr marL="1143000" indent="-228600">
                <a:defRPr>
                  <a:solidFill>
                    <a:schemeClr val="tx1"/>
                  </a:solidFill>
                  <a:latin typeface="Calibri" panose="020F0502020204030204" charset="0"/>
                  <a:ea typeface="宋体" panose="02010600030101010101" pitchFamily="2" charset="-122"/>
                </a:defRPr>
              </a:lvl3pPr>
              <a:lvl4pPr marL="1600200" indent="-228600">
                <a:defRPr>
                  <a:solidFill>
                    <a:schemeClr val="tx1"/>
                  </a:solidFill>
                  <a:latin typeface="Calibri" panose="020F0502020204030204" charset="0"/>
                  <a:ea typeface="宋体" panose="02010600030101010101" pitchFamily="2" charset="-122"/>
                </a:defRPr>
              </a:lvl4pPr>
              <a:lvl5pPr marL="2057400" indent="-228600">
                <a:defRPr>
                  <a:solidFill>
                    <a:schemeClr val="tx1"/>
                  </a:solidFill>
                  <a:latin typeface="Calibri" panose="020F0502020204030204" charset="0"/>
                  <a:ea typeface="宋体" panose="02010600030101010101" pitchFamily="2" charset="-122"/>
                </a:defRPr>
              </a:lvl5pPr>
              <a:lvl6pPr marL="2514600" indent="-228600" fontAlgn="base">
                <a:spcBef>
                  <a:spcPct val="0"/>
                </a:spcBef>
                <a:spcAft>
                  <a:spcPct val="0"/>
                </a:spcAft>
                <a:defRPr>
                  <a:solidFill>
                    <a:schemeClr val="tx1"/>
                  </a:solidFill>
                  <a:latin typeface="Calibri" panose="020F0502020204030204" charset="0"/>
                  <a:ea typeface="宋体" panose="02010600030101010101" pitchFamily="2" charset="-122"/>
                </a:defRPr>
              </a:lvl6pPr>
              <a:lvl7pPr marL="2971800" indent="-228600" fontAlgn="base">
                <a:spcBef>
                  <a:spcPct val="0"/>
                </a:spcBef>
                <a:spcAft>
                  <a:spcPct val="0"/>
                </a:spcAft>
                <a:defRPr>
                  <a:solidFill>
                    <a:schemeClr val="tx1"/>
                  </a:solidFill>
                  <a:latin typeface="Calibri" panose="020F0502020204030204" charset="0"/>
                  <a:ea typeface="宋体" panose="02010600030101010101" pitchFamily="2" charset="-122"/>
                </a:defRPr>
              </a:lvl7pPr>
              <a:lvl8pPr marL="3429000" indent="-228600" fontAlgn="base">
                <a:spcBef>
                  <a:spcPct val="0"/>
                </a:spcBef>
                <a:spcAft>
                  <a:spcPct val="0"/>
                </a:spcAft>
                <a:defRPr>
                  <a:solidFill>
                    <a:schemeClr val="tx1"/>
                  </a:solidFill>
                  <a:latin typeface="Calibri" panose="020F0502020204030204" charset="0"/>
                  <a:ea typeface="宋体" panose="02010600030101010101" pitchFamily="2" charset="-122"/>
                </a:defRPr>
              </a:lvl8pPr>
              <a:lvl9pPr marL="3886200" indent="-228600" fontAlgn="base">
                <a:spcBef>
                  <a:spcPct val="0"/>
                </a:spcBef>
                <a:spcAft>
                  <a:spcPct val="0"/>
                </a:spcAft>
                <a:defRPr>
                  <a:solidFill>
                    <a:schemeClr val="tx1"/>
                  </a:solidFill>
                  <a:latin typeface="Calibri" panose="020F0502020204030204" charset="0"/>
                  <a:ea typeface="宋体" panose="02010600030101010101" pitchFamily="2" charset="-122"/>
                </a:defRPr>
              </a:lvl9pPr>
            </a:lstStyle>
            <a:p>
              <a:pPr algn="l" eaLnBrk="1" hangingPunct="1"/>
              <a:r>
                <a:rPr lang="zh-CN" altLang="en-US" sz="1500" b="1" dirty="0" smtClean="0">
                  <a:solidFill>
                    <a:schemeClr val="accent1"/>
                  </a:solidFill>
                  <a:latin typeface="微软雅黑" panose="020B0503020204020204" charset="-122"/>
                  <a:ea typeface="微软雅黑" panose="020B0503020204020204" charset="-122"/>
                  <a:cs typeface="微软雅黑" panose="020B0503020204020204" charset="-122"/>
                  <a:sym typeface="+mn-ea"/>
                </a:rPr>
                <a:t>差值报警</a:t>
              </a:r>
              <a:endParaRPr kumimoji="0" lang="zh-CN" altLang="en-US" sz="1500" b="1" dirty="0" smtClean="0">
                <a:solidFill>
                  <a:schemeClr val="accent1"/>
                </a:solidFill>
                <a:latin typeface="微软雅黑" panose="020B0503020204020204" charset="-122"/>
                <a:ea typeface="微软雅黑" panose="020B0503020204020204" charset="-122"/>
                <a:cs typeface="微软雅黑" panose="020B0503020204020204" charset="-122"/>
              </a:endParaRPr>
            </a:p>
          </p:txBody>
        </p:sp>
      </p:grpSp>
      <p:grpSp>
        <p:nvGrpSpPr>
          <p:cNvPr id="18" name="组合 17"/>
          <p:cNvGrpSpPr/>
          <p:nvPr/>
        </p:nvGrpSpPr>
        <p:grpSpPr>
          <a:xfrm>
            <a:off x="9790430" y="4109085"/>
            <a:ext cx="2078990" cy="1918335"/>
            <a:chOff x="13053" y="1731"/>
            <a:chExt cx="3274" cy="3021"/>
          </a:xfrm>
        </p:grpSpPr>
        <p:sp>
          <p:nvSpPr>
            <p:cNvPr id="114" name="ïşľídê"/>
            <p:cNvSpPr/>
            <p:nvPr/>
          </p:nvSpPr>
          <p:spPr bwMode="auto">
            <a:xfrm>
              <a:off x="13053" y="2056"/>
              <a:ext cx="3208" cy="2696"/>
            </a:xfrm>
            <a:prstGeom prst="rect">
              <a:avLst/>
            </a:prstGeom>
            <a:solidFill>
              <a:schemeClr val="bg1">
                <a:lumMod val="95000"/>
              </a:schemeClr>
            </a:solidFill>
            <a:ln w="38100">
              <a:noFill/>
            </a:ln>
          </p:spPr>
          <p:style>
            <a:lnRef idx="2">
              <a:schemeClr val="dk1"/>
            </a:lnRef>
            <a:fillRef idx="1">
              <a:schemeClr val="lt1"/>
            </a:fillRef>
            <a:effectRef idx="0">
              <a:schemeClr val="dk1"/>
            </a:effectRef>
            <a:fontRef idx="minor">
              <a:schemeClr val="dk1"/>
            </a:fontRef>
          </p:style>
          <p:txBody>
            <a:bodyPr rtlCol="0" anchor="ctr"/>
            <a:lstStyle/>
            <a:p>
              <a:pPr algn="ctr"/>
              <a:endParaRPr lang="zh-CN" altLang="en-US" dirty="0">
                <a:solidFill>
                  <a:schemeClr val="dk1"/>
                </a:solidFill>
              </a:endParaRPr>
            </a:p>
          </p:txBody>
        </p:sp>
        <p:sp>
          <p:nvSpPr>
            <p:cNvPr id="115" name="îṩḷïḑê"/>
            <p:cNvSpPr/>
            <p:nvPr/>
          </p:nvSpPr>
          <p:spPr bwMode="auto">
            <a:xfrm>
              <a:off x="13053" y="1731"/>
              <a:ext cx="680" cy="680"/>
            </a:xfrm>
            <a:custGeom>
              <a:avLst/>
              <a:gdLst>
                <a:gd name="T0" fmla="*/ 3413 w 6827"/>
                <a:gd name="T1" fmla="*/ 0 h 6827"/>
                <a:gd name="T2" fmla="*/ 0 w 6827"/>
                <a:gd name="T3" fmla="*/ 3413 h 6827"/>
                <a:gd name="T4" fmla="*/ 3413 w 6827"/>
                <a:gd name="T5" fmla="*/ 6827 h 6827"/>
                <a:gd name="T6" fmla="*/ 6827 w 6827"/>
                <a:gd name="T7" fmla="*/ 3413 h 6827"/>
                <a:gd name="T8" fmla="*/ 3413 w 6827"/>
                <a:gd name="T9" fmla="*/ 0 h 6827"/>
                <a:gd name="T10" fmla="*/ 5017 w 6827"/>
                <a:gd name="T11" fmla="*/ 3033 h 6827"/>
                <a:gd name="T12" fmla="*/ 3431 w 6827"/>
                <a:gd name="T13" fmla="*/ 4619 h 6827"/>
                <a:gd name="T14" fmla="*/ 2802 w 6827"/>
                <a:gd name="T15" fmla="*/ 4619 h 6827"/>
                <a:gd name="T16" fmla="*/ 1884 w 6827"/>
                <a:gd name="T17" fmla="*/ 3701 h 6827"/>
                <a:gd name="T18" fmla="*/ 1884 w 6827"/>
                <a:gd name="T19" fmla="*/ 3072 h 6827"/>
                <a:gd name="T20" fmla="*/ 2514 w 6827"/>
                <a:gd name="T21" fmla="*/ 3072 h 6827"/>
                <a:gd name="T22" fmla="*/ 3117 w 6827"/>
                <a:gd name="T23" fmla="*/ 3674 h 6827"/>
                <a:gd name="T24" fmla="*/ 4387 w 6827"/>
                <a:gd name="T25" fmla="*/ 2404 h 6827"/>
                <a:gd name="T26" fmla="*/ 5017 w 6827"/>
                <a:gd name="T27" fmla="*/ 2404 h 6827"/>
                <a:gd name="T28" fmla="*/ 5017 w 6827"/>
                <a:gd name="T29" fmla="*/ 3033 h 68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827" h="6827">
                  <a:moveTo>
                    <a:pt x="3413" y="0"/>
                  </a:moveTo>
                  <a:cubicBezTo>
                    <a:pt x="1531" y="0"/>
                    <a:pt x="0" y="1531"/>
                    <a:pt x="0" y="3413"/>
                  </a:cubicBezTo>
                  <a:cubicBezTo>
                    <a:pt x="0" y="5295"/>
                    <a:pt x="1531" y="6827"/>
                    <a:pt x="3413" y="6827"/>
                  </a:cubicBezTo>
                  <a:cubicBezTo>
                    <a:pt x="5296" y="6827"/>
                    <a:pt x="6827" y="5295"/>
                    <a:pt x="6827" y="3413"/>
                  </a:cubicBezTo>
                  <a:cubicBezTo>
                    <a:pt x="6827" y="1531"/>
                    <a:pt x="5296" y="0"/>
                    <a:pt x="3413" y="0"/>
                  </a:cubicBezTo>
                  <a:close/>
                  <a:moveTo>
                    <a:pt x="5017" y="3033"/>
                  </a:moveTo>
                  <a:lnTo>
                    <a:pt x="3431" y="4619"/>
                  </a:lnTo>
                  <a:cubicBezTo>
                    <a:pt x="3257" y="4792"/>
                    <a:pt x="2976" y="4792"/>
                    <a:pt x="2802" y="4619"/>
                  </a:cubicBezTo>
                  <a:lnTo>
                    <a:pt x="1884" y="3701"/>
                  </a:lnTo>
                  <a:cubicBezTo>
                    <a:pt x="1710" y="3527"/>
                    <a:pt x="1710" y="3245"/>
                    <a:pt x="1884" y="3072"/>
                  </a:cubicBezTo>
                  <a:cubicBezTo>
                    <a:pt x="2058" y="2898"/>
                    <a:pt x="2340" y="2898"/>
                    <a:pt x="2514" y="3072"/>
                  </a:cubicBezTo>
                  <a:lnTo>
                    <a:pt x="3117" y="3674"/>
                  </a:lnTo>
                  <a:lnTo>
                    <a:pt x="4387" y="2404"/>
                  </a:lnTo>
                  <a:cubicBezTo>
                    <a:pt x="4561" y="2230"/>
                    <a:pt x="4843" y="2230"/>
                    <a:pt x="5017" y="2404"/>
                  </a:cubicBezTo>
                  <a:cubicBezTo>
                    <a:pt x="5190" y="2578"/>
                    <a:pt x="5190" y="2859"/>
                    <a:pt x="5017" y="3033"/>
                  </a:cubicBezTo>
                  <a:close/>
                </a:path>
              </a:pathLst>
            </a:custGeom>
            <a:solidFill>
              <a:schemeClr val="accent1"/>
            </a:solidFill>
            <a:ln w="38100">
              <a:solidFill>
                <a:schemeClr val="bg1"/>
              </a:solidFill>
            </a:ln>
          </p:spPr>
          <p:txBody>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endParaRPr lang="zh-CN" altLang="en-US"/>
            </a:p>
          </p:txBody>
        </p:sp>
        <p:sp>
          <p:nvSpPr>
            <p:cNvPr id="116" name="TextBox 37"/>
            <p:cNvSpPr txBox="1">
              <a:spLocks noChangeArrowheads="1"/>
            </p:cNvSpPr>
            <p:nvPr/>
          </p:nvSpPr>
          <p:spPr bwMode="auto">
            <a:xfrm>
              <a:off x="13420" y="2501"/>
              <a:ext cx="2544" cy="19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charset="0"/>
                  <a:ea typeface="宋体" panose="02010600030101010101" pitchFamily="2" charset="-122"/>
                </a:defRPr>
              </a:lvl1pPr>
              <a:lvl2pPr marL="742950" indent="-285750">
                <a:defRPr>
                  <a:solidFill>
                    <a:schemeClr val="tx1"/>
                  </a:solidFill>
                  <a:latin typeface="Calibri" panose="020F0502020204030204" charset="0"/>
                  <a:ea typeface="宋体" panose="02010600030101010101" pitchFamily="2" charset="-122"/>
                </a:defRPr>
              </a:lvl2pPr>
              <a:lvl3pPr marL="1143000" indent="-228600">
                <a:defRPr>
                  <a:solidFill>
                    <a:schemeClr val="tx1"/>
                  </a:solidFill>
                  <a:latin typeface="Calibri" panose="020F0502020204030204" charset="0"/>
                  <a:ea typeface="宋体" panose="02010600030101010101" pitchFamily="2" charset="-122"/>
                </a:defRPr>
              </a:lvl3pPr>
              <a:lvl4pPr marL="1600200" indent="-228600">
                <a:defRPr>
                  <a:solidFill>
                    <a:schemeClr val="tx1"/>
                  </a:solidFill>
                  <a:latin typeface="Calibri" panose="020F0502020204030204" charset="0"/>
                  <a:ea typeface="宋体" panose="02010600030101010101" pitchFamily="2" charset="-122"/>
                </a:defRPr>
              </a:lvl4pPr>
              <a:lvl5pPr marL="2057400" indent="-228600">
                <a:defRPr>
                  <a:solidFill>
                    <a:schemeClr val="tx1"/>
                  </a:solidFill>
                  <a:latin typeface="Calibri" panose="020F0502020204030204" charset="0"/>
                  <a:ea typeface="宋体" panose="02010600030101010101" pitchFamily="2" charset="-122"/>
                </a:defRPr>
              </a:lvl5pPr>
              <a:lvl6pPr marL="2514600" indent="-228600" fontAlgn="base">
                <a:spcBef>
                  <a:spcPct val="0"/>
                </a:spcBef>
                <a:spcAft>
                  <a:spcPct val="0"/>
                </a:spcAft>
                <a:defRPr>
                  <a:solidFill>
                    <a:schemeClr val="tx1"/>
                  </a:solidFill>
                  <a:latin typeface="Calibri" panose="020F0502020204030204" charset="0"/>
                  <a:ea typeface="宋体" panose="02010600030101010101" pitchFamily="2" charset="-122"/>
                </a:defRPr>
              </a:lvl6pPr>
              <a:lvl7pPr marL="2971800" indent="-228600" fontAlgn="base">
                <a:spcBef>
                  <a:spcPct val="0"/>
                </a:spcBef>
                <a:spcAft>
                  <a:spcPct val="0"/>
                </a:spcAft>
                <a:defRPr>
                  <a:solidFill>
                    <a:schemeClr val="tx1"/>
                  </a:solidFill>
                  <a:latin typeface="Calibri" panose="020F0502020204030204" charset="0"/>
                  <a:ea typeface="宋体" panose="02010600030101010101" pitchFamily="2" charset="-122"/>
                </a:defRPr>
              </a:lvl7pPr>
              <a:lvl8pPr marL="3429000" indent="-228600" fontAlgn="base">
                <a:spcBef>
                  <a:spcPct val="0"/>
                </a:spcBef>
                <a:spcAft>
                  <a:spcPct val="0"/>
                </a:spcAft>
                <a:defRPr>
                  <a:solidFill>
                    <a:schemeClr val="tx1"/>
                  </a:solidFill>
                  <a:latin typeface="Calibri" panose="020F0502020204030204" charset="0"/>
                  <a:ea typeface="宋体" panose="02010600030101010101" pitchFamily="2" charset="-122"/>
                </a:defRPr>
              </a:lvl8pPr>
              <a:lvl9pPr marL="3886200" indent="-228600" fontAlgn="base">
                <a:spcBef>
                  <a:spcPct val="0"/>
                </a:spcBef>
                <a:spcAft>
                  <a:spcPct val="0"/>
                </a:spcAft>
                <a:defRPr>
                  <a:solidFill>
                    <a:schemeClr val="tx1"/>
                  </a:solidFill>
                  <a:latin typeface="Calibri" panose="020F0502020204030204" charset="0"/>
                  <a:ea typeface="宋体" panose="02010600030101010101" pitchFamily="2" charset="-122"/>
                </a:defRPr>
              </a:lvl9pPr>
            </a:lstStyle>
            <a:p>
              <a:pPr eaLnBrk="1" hangingPunct="1">
                <a:lnSpc>
                  <a:spcPct val="150000"/>
                </a:lnSpc>
              </a:pPr>
              <a:r>
                <a:rPr kumimoji="0" lang="zh-CN" altLang="en-US" sz="1000" dirty="0" smtClean="0">
                  <a:solidFill>
                    <a:schemeClr val="tx1">
                      <a:lumMod val="75000"/>
                      <a:lumOff val="25000"/>
                    </a:schemeClr>
                  </a:solidFill>
                  <a:latin typeface="微软雅黑" panose="020B0503020204020204" charset="-122"/>
                  <a:ea typeface="微软雅黑" panose="020B0503020204020204" charset="-122"/>
                  <a:cs typeface="微软雅黑 Light" panose="020B0502040204020203" charset="-122"/>
                </a:rPr>
                <a:t>带电池设备，一旦电池电量超过设定的最低值，就进行报警，避免因忘记及时充电而出现关机耽误测量的情况发生</a:t>
              </a:r>
              <a:endParaRPr kumimoji="0" lang="zh-CN" altLang="en-US" sz="1000" dirty="0" smtClean="0">
                <a:solidFill>
                  <a:schemeClr val="tx1">
                    <a:lumMod val="75000"/>
                    <a:lumOff val="25000"/>
                  </a:schemeClr>
                </a:solidFill>
                <a:latin typeface="微软雅黑" panose="020B0503020204020204" charset="-122"/>
                <a:ea typeface="微软雅黑" panose="020B0503020204020204" charset="-122"/>
                <a:cs typeface="微软雅黑 Light" panose="020B0502040204020203" charset="-122"/>
              </a:endParaRPr>
            </a:p>
          </p:txBody>
        </p:sp>
        <p:sp>
          <p:nvSpPr>
            <p:cNvPr id="119" name="矩形 118"/>
            <p:cNvSpPr>
              <a:spLocks noChangeArrowheads="1"/>
            </p:cNvSpPr>
            <p:nvPr/>
          </p:nvSpPr>
          <p:spPr bwMode="auto">
            <a:xfrm>
              <a:off x="14439" y="1775"/>
              <a:ext cx="1888" cy="5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charset="0"/>
                  <a:ea typeface="宋体" panose="02010600030101010101" pitchFamily="2" charset="-122"/>
                </a:defRPr>
              </a:lvl1pPr>
              <a:lvl2pPr marL="742950" indent="-285750">
                <a:defRPr>
                  <a:solidFill>
                    <a:schemeClr val="tx1"/>
                  </a:solidFill>
                  <a:latin typeface="Calibri" panose="020F0502020204030204" charset="0"/>
                  <a:ea typeface="宋体" panose="02010600030101010101" pitchFamily="2" charset="-122"/>
                </a:defRPr>
              </a:lvl2pPr>
              <a:lvl3pPr marL="1143000" indent="-228600">
                <a:defRPr>
                  <a:solidFill>
                    <a:schemeClr val="tx1"/>
                  </a:solidFill>
                  <a:latin typeface="Calibri" panose="020F0502020204030204" charset="0"/>
                  <a:ea typeface="宋体" panose="02010600030101010101" pitchFamily="2" charset="-122"/>
                </a:defRPr>
              </a:lvl3pPr>
              <a:lvl4pPr marL="1600200" indent="-228600">
                <a:defRPr>
                  <a:solidFill>
                    <a:schemeClr val="tx1"/>
                  </a:solidFill>
                  <a:latin typeface="Calibri" panose="020F0502020204030204" charset="0"/>
                  <a:ea typeface="宋体" panose="02010600030101010101" pitchFamily="2" charset="-122"/>
                </a:defRPr>
              </a:lvl4pPr>
              <a:lvl5pPr marL="2057400" indent="-228600">
                <a:defRPr>
                  <a:solidFill>
                    <a:schemeClr val="tx1"/>
                  </a:solidFill>
                  <a:latin typeface="Calibri" panose="020F0502020204030204" charset="0"/>
                  <a:ea typeface="宋体" panose="02010600030101010101" pitchFamily="2" charset="-122"/>
                </a:defRPr>
              </a:lvl5pPr>
              <a:lvl6pPr marL="2514600" indent="-228600" fontAlgn="base">
                <a:spcBef>
                  <a:spcPct val="0"/>
                </a:spcBef>
                <a:spcAft>
                  <a:spcPct val="0"/>
                </a:spcAft>
                <a:defRPr>
                  <a:solidFill>
                    <a:schemeClr val="tx1"/>
                  </a:solidFill>
                  <a:latin typeface="Calibri" panose="020F0502020204030204" charset="0"/>
                  <a:ea typeface="宋体" panose="02010600030101010101" pitchFamily="2" charset="-122"/>
                </a:defRPr>
              </a:lvl6pPr>
              <a:lvl7pPr marL="2971800" indent="-228600" fontAlgn="base">
                <a:spcBef>
                  <a:spcPct val="0"/>
                </a:spcBef>
                <a:spcAft>
                  <a:spcPct val="0"/>
                </a:spcAft>
                <a:defRPr>
                  <a:solidFill>
                    <a:schemeClr val="tx1"/>
                  </a:solidFill>
                  <a:latin typeface="Calibri" panose="020F0502020204030204" charset="0"/>
                  <a:ea typeface="宋体" panose="02010600030101010101" pitchFamily="2" charset="-122"/>
                </a:defRPr>
              </a:lvl7pPr>
              <a:lvl8pPr marL="3429000" indent="-228600" fontAlgn="base">
                <a:spcBef>
                  <a:spcPct val="0"/>
                </a:spcBef>
                <a:spcAft>
                  <a:spcPct val="0"/>
                </a:spcAft>
                <a:defRPr>
                  <a:solidFill>
                    <a:schemeClr val="tx1"/>
                  </a:solidFill>
                  <a:latin typeface="Calibri" panose="020F0502020204030204" charset="0"/>
                  <a:ea typeface="宋体" panose="02010600030101010101" pitchFamily="2" charset="-122"/>
                </a:defRPr>
              </a:lvl8pPr>
              <a:lvl9pPr marL="3886200" indent="-228600" fontAlgn="base">
                <a:spcBef>
                  <a:spcPct val="0"/>
                </a:spcBef>
                <a:spcAft>
                  <a:spcPct val="0"/>
                </a:spcAft>
                <a:defRPr>
                  <a:solidFill>
                    <a:schemeClr val="tx1"/>
                  </a:solidFill>
                  <a:latin typeface="Calibri" panose="020F0502020204030204" charset="0"/>
                  <a:ea typeface="宋体" panose="02010600030101010101" pitchFamily="2" charset="-122"/>
                </a:defRPr>
              </a:lvl9pPr>
            </a:lstStyle>
            <a:p>
              <a:pPr algn="l" eaLnBrk="1" hangingPunct="1"/>
              <a:r>
                <a:rPr lang="zh-CN" altLang="en-US" sz="1500" b="1" dirty="0" smtClean="0">
                  <a:solidFill>
                    <a:schemeClr val="accent1"/>
                  </a:solidFill>
                  <a:latin typeface="微软雅黑" panose="020B0503020204020204" charset="-122"/>
                  <a:ea typeface="微软雅黑" panose="020B0503020204020204" charset="-122"/>
                  <a:cs typeface="微软雅黑" panose="020B0503020204020204" charset="-122"/>
                  <a:sym typeface="+mn-ea"/>
                </a:rPr>
                <a:t>低电量报警</a:t>
              </a:r>
              <a:endParaRPr kumimoji="0" lang="zh-CN" altLang="en-US" sz="1500" b="1" dirty="0" smtClean="0">
                <a:solidFill>
                  <a:schemeClr val="accent1"/>
                </a:solidFill>
                <a:latin typeface="微软雅黑" panose="020B0503020204020204" charset="-122"/>
                <a:ea typeface="微软雅黑" panose="020B0503020204020204" charset="-122"/>
                <a:cs typeface="微软雅黑" panose="020B0503020204020204" charset="-122"/>
              </a:endParaRPr>
            </a:p>
          </p:txBody>
        </p:sp>
      </p:grpSp>
      <p:grpSp>
        <p:nvGrpSpPr>
          <p:cNvPr id="50" name="组合 49"/>
          <p:cNvGrpSpPr/>
          <p:nvPr/>
        </p:nvGrpSpPr>
        <p:grpSpPr>
          <a:xfrm>
            <a:off x="9707880" y="1013460"/>
            <a:ext cx="2429510" cy="1020128"/>
            <a:chOff x="11550" y="1666"/>
            <a:chExt cx="3826" cy="1607"/>
          </a:xfrm>
        </p:grpSpPr>
        <p:pic>
          <p:nvPicPr>
            <p:cNvPr id="34" name="图片 33"/>
            <p:cNvPicPr>
              <a:picLocks noChangeAspect="1"/>
            </p:cNvPicPr>
            <p:nvPr/>
          </p:nvPicPr>
          <p:blipFill>
            <a:blip r:embed="rId1" cstate="print"/>
            <a:stretch>
              <a:fillRect/>
            </a:stretch>
          </p:blipFill>
          <p:spPr>
            <a:xfrm>
              <a:off x="14461" y="2248"/>
              <a:ext cx="915" cy="1025"/>
            </a:xfrm>
            <a:prstGeom prst="rect">
              <a:avLst/>
            </a:prstGeom>
          </p:spPr>
        </p:pic>
        <p:grpSp>
          <p:nvGrpSpPr>
            <p:cNvPr id="37" name="组合 36"/>
            <p:cNvGrpSpPr/>
            <p:nvPr/>
          </p:nvGrpSpPr>
          <p:grpSpPr>
            <a:xfrm>
              <a:off x="11550" y="1666"/>
              <a:ext cx="2738" cy="1147"/>
              <a:chOff x="12164" y="1749"/>
              <a:chExt cx="2738" cy="1147"/>
            </a:xfrm>
          </p:grpSpPr>
          <p:sp>
            <p:nvSpPr>
              <p:cNvPr id="30" name="矩形 29"/>
              <p:cNvSpPr/>
              <p:nvPr/>
            </p:nvSpPr>
            <p:spPr>
              <a:xfrm>
                <a:off x="12990" y="2191"/>
                <a:ext cx="1912" cy="705"/>
              </a:xfrm>
              <a:prstGeom prst="rect">
                <a:avLst/>
              </a:prstGeom>
              <a:noFill/>
              <a:ln w="28575" cmpd="sng">
                <a:solidFill>
                  <a:schemeClr val="accent1">
                    <a:shade val="5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36" name="组合 35"/>
              <p:cNvGrpSpPr/>
              <p:nvPr/>
            </p:nvGrpSpPr>
            <p:grpSpPr>
              <a:xfrm>
                <a:off x="12164" y="1749"/>
                <a:ext cx="1626" cy="1025"/>
                <a:chOff x="12164" y="1749"/>
                <a:chExt cx="1626" cy="1025"/>
              </a:xfrm>
            </p:grpSpPr>
            <p:pic>
              <p:nvPicPr>
                <p:cNvPr id="32" name="图片 31"/>
                <p:cNvPicPr>
                  <a:picLocks noChangeAspect="1"/>
                </p:cNvPicPr>
                <p:nvPr/>
              </p:nvPicPr>
              <p:blipFill>
                <a:blip r:embed="rId1" cstate="print"/>
                <a:stretch>
                  <a:fillRect/>
                </a:stretch>
              </p:blipFill>
              <p:spPr>
                <a:xfrm>
                  <a:off x="12662" y="1749"/>
                  <a:ext cx="915" cy="1025"/>
                </a:xfrm>
                <a:prstGeom prst="rect">
                  <a:avLst/>
                </a:prstGeom>
              </p:spPr>
            </p:pic>
            <p:sp>
              <p:nvSpPr>
                <p:cNvPr id="27" name="文本框 26"/>
                <p:cNvSpPr txBox="1"/>
                <p:nvPr/>
              </p:nvSpPr>
              <p:spPr>
                <a:xfrm>
                  <a:off x="12164" y="1851"/>
                  <a:ext cx="1626" cy="822"/>
                </a:xfrm>
                <a:prstGeom prst="rect">
                  <a:avLst/>
                </a:prstGeom>
                <a:solidFill>
                  <a:schemeClr val="bg1"/>
                </a:solidFill>
                <a:ln>
                  <a:solidFill>
                    <a:schemeClr val="bg1"/>
                  </a:solidFill>
                </a:ln>
              </p:spPr>
              <p:txBody>
                <a:bodyPr wrap="square" rtlCol="0">
                  <a:spAutoFit/>
                </a:bodyPr>
                <a:lstStyle/>
                <a:p>
                  <a:pPr algn="dist"/>
                  <a:r>
                    <a:rPr lang="zh-CN" altLang="en-US" sz="2800" b="1" dirty="0">
                      <a:solidFill>
                        <a:srgbClr val="5A944C"/>
                      </a:solidFill>
                      <a:latin typeface="微软雅黑" panose="020B0503020204020204" charset="-122"/>
                      <a:ea typeface="微软雅黑" panose="020B0503020204020204" charset="-122"/>
                    </a:rPr>
                    <a:t>短信</a:t>
                  </a:r>
                  <a:endParaRPr lang="zh-CN" altLang="en-US" sz="2800" b="1" dirty="0">
                    <a:solidFill>
                      <a:srgbClr val="5A944C"/>
                    </a:solidFill>
                    <a:latin typeface="微软雅黑" panose="020B0503020204020204" charset="-122"/>
                    <a:ea typeface="微软雅黑" panose="020B0503020204020204" charset="-122"/>
                  </a:endParaRPr>
                </a:p>
              </p:txBody>
            </p:sp>
          </p:grpSp>
        </p:grpSp>
        <p:sp>
          <p:nvSpPr>
            <p:cNvPr id="25" name="文本框 24"/>
            <p:cNvSpPr txBox="1"/>
            <p:nvPr/>
          </p:nvSpPr>
          <p:spPr>
            <a:xfrm>
              <a:off x="13446" y="2236"/>
              <a:ext cx="1594" cy="822"/>
            </a:xfrm>
            <a:prstGeom prst="rect">
              <a:avLst/>
            </a:prstGeom>
            <a:solidFill>
              <a:schemeClr val="bg1"/>
            </a:solidFill>
          </p:spPr>
          <p:txBody>
            <a:bodyPr wrap="square" rtlCol="0">
              <a:spAutoFit/>
            </a:bodyPr>
            <a:lstStyle/>
            <a:p>
              <a:pPr algn="dist"/>
              <a:r>
                <a:rPr lang="zh-CN" altLang="en-US" sz="2800" b="1" dirty="0">
                  <a:solidFill>
                    <a:srgbClr val="FEA10D"/>
                  </a:solidFill>
                  <a:latin typeface="微软雅黑" panose="020B0503020204020204" charset="-122"/>
                  <a:ea typeface="微软雅黑" panose="020B0503020204020204" charset="-122"/>
                </a:rPr>
                <a:t>邮件</a:t>
              </a:r>
              <a:endParaRPr lang="zh-CN" altLang="en-US" sz="2800" b="1" dirty="0">
                <a:solidFill>
                  <a:srgbClr val="FEA10D"/>
                </a:solidFill>
                <a:latin typeface="微软雅黑" panose="020B0503020204020204" charset="-122"/>
                <a:ea typeface="微软雅黑" panose="020B0503020204020204" charset="-122"/>
              </a:endParaRPr>
            </a:p>
          </p:txBody>
        </p:sp>
      </p:grpSp>
      <p:grpSp>
        <p:nvGrpSpPr>
          <p:cNvPr id="51" name="test出品 20"/>
          <p:cNvGrpSpPr/>
          <p:nvPr/>
        </p:nvGrpSpPr>
        <p:grpSpPr>
          <a:xfrm>
            <a:off x="7631862" y="1015763"/>
            <a:ext cx="1815465" cy="1036320"/>
            <a:chOff x="7423688" y="865987"/>
            <a:chExt cx="1815465" cy="1036320"/>
          </a:xfrm>
        </p:grpSpPr>
        <p:sp>
          <p:nvSpPr>
            <p:cNvPr id="72" name="淘宝网Chenying0907出品形标注 21"/>
            <p:cNvSpPr/>
            <p:nvPr/>
          </p:nvSpPr>
          <p:spPr>
            <a:xfrm rot="1346123">
              <a:off x="7423688" y="865987"/>
              <a:ext cx="876820" cy="876482"/>
            </a:xfrm>
            <a:prstGeom prst="wedgeEllipseCallout">
              <a:avLst/>
            </a:prstGeom>
            <a:solidFill>
              <a:srgbClr val="FFC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schemeClr val="tx1"/>
                </a:solidFill>
              </a:endParaRPr>
            </a:p>
          </p:txBody>
        </p:sp>
        <p:sp>
          <p:nvSpPr>
            <p:cNvPr id="73" name="淘宝网Chenying0907出品 22"/>
            <p:cNvSpPr/>
            <p:nvPr/>
          </p:nvSpPr>
          <p:spPr>
            <a:xfrm>
              <a:off x="7567833" y="1072362"/>
              <a:ext cx="1671320" cy="829945"/>
            </a:xfrm>
            <a:prstGeom prst="rect">
              <a:avLst/>
            </a:prstGeom>
          </p:spPr>
          <p:txBody>
            <a:bodyPr wrap="square">
              <a:spAutoFit/>
            </a:bodyPr>
            <a:lstStyle/>
            <a:p>
              <a:pPr algn="l" fontAlgn="auto">
                <a:lnSpc>
                  <a:spcPct val="100000"/>
                </a:lnSpc>
              </a:pPr>
              <a:r>
                <a:rPr lang="en-US" altLang="zh-CN" sz="2400" b="1" dirty="0">
                  <a:solidFill>
                    <a:srgbClr val="2F7247"/>
                  </a:solidFill>
                  <a:latin typeface="微软雅黑" panose="020B0503020204020204" charset="-122"/>
                  <a:ea typeface="微软雅黑" panose="020B0503020204020204" charset="-122"/>
                  <a:cs typeface="微软雅黑" panose="020B0503020204020204" charset="-122"/>
                </a:rPr>
                <a:t>SMS </a:t>
              </a:r>
              <a:endParaRPr lang="en-US" altLang="zh-CN" sz="2400" b="1" dirty="0">
                <a:solidFill>
                  <a:srgbClr val="2F7247"/>
                </a:solidFill>
                <a:latin typeface="微软雅黑" panose="020B0503020204020204" charset="-122"/>
                <a:ea typeface="微软雅黑" panose="020B0503020204020204" charset="-122"/>
                <a:cs typeface="微软雅黑" panose="020B0503020204020204" charset="-122"/>
              </a:endParaRPr>
            </a:p>
            <a:p>
              <a:pPr algn="r" fontAlgn="auto">
                <a:lnSpc>
                  <a:spcPct val="100000"/>
                </a:lnSpc>
              </a:pPr>
              <a:r>
                <a:rPr lang="zh-CN" altLang="en-US" sz="2400" dirty="0">
                  <a:solidFill>
                    <a:srgbClr val="2F7247"/>
                  </a:solidFill>
                  <a:latin typeface="微软雅黑" panose="020B0503020204020204" charset="-122"/>
                  <a:ea typeface="微软雅黑" panose="020B0503020204020204" charset="-122"/>
                  <a:cs typeface="微软雅黑" panose="020B0503020204020204" charset="-122"/>
                  <a:sym typeface="+mn-ea"/>
                </a:rPr>
                <a:t>＆</a:t>
              </a:r>
              <a:r>
                <a:rPr lang="en-US" altLang="zh-CN" sz="2400" dirty="0">
                  <a:solidFill>
                    <a:srgbClr val="2F7247"/>
                  </a:solidFill>
                  <a:latin typeface="微软雅黑" panose="020B0503020204020204" charset="-122"/>
                  <a:ea typeface="微软雅黑" panose="020B0503020204020204" charset="-122"/>
                  <a:cs typeface="微软雅黑" panose="020B0503020204020204" charset="-122"/>
                  <a:sym typeface="+mn-ea"/>
                </a:rPr>
                <a:t> </a:t>
              </a:r>
              <a:r>
                <a:rPr lang="en-US" altLang="zh-CN" sz="2400" b="1" dirty="0">
                  <a:solidFill>
                    <a:srgbClr val="2F7247"/>
                  </a:solidFill>
                  <a:latin typeface="微软雅黑" panose="020B0503020204020204" charset="-122"/>
                  <a:ea typeface="微软雅黑" panose="020B0503020204020204" charset="-122"/>
                  <a:cs typeface="微软雅黑" panose="020B0503020204020204" charset="-122"/>
                  <a:sym typeface="+mn-ea"/>
                </a:rPr>
                <a:t>M</a:t>
              </a:r>
              <a:r>
                <a:rPr lang="en-US" altLang="zh-CN" sz="2400" b="1" dirty="0">
                  <a:solidFill>
                    <a:srgbClr val="2F7247"/>
                  </a:solidFill>
                  <a:latin typeface="微软雅黑" panose="020B0503020204020204" charset="-122"/>
                  <a:ea typeface="微软雅黑" panose="020B0503020204020204" charset="-122"/>
                  <a:cs typeface="微软雅黑" panose="020B0503020204020204" charset="-122"/>
                </a:rPr>
                <a:t>ail</a:t>
              </a:r>
              <a:endParaRPr lang="en-US" altLang="zh-CN" sz="2400" b="1" dirty="0">
                <a:solidFill>
                  <a:srgbClr val="2F7247"/>
                </a:solidFill>
                <a:latin typeface="微软雅黑" panose="020B0503020204020204" charset="-122"/>
                <a:ea typeface="微软雅黑" panose="020B0503020204020204" charset="-122"/>
                <a:cs typeface="微软雅黑" panose="020B0503020204020204" charset="-122"/>
              </a:endParaRPr>
            </a:p>
          </p:txBody>
        </p:sp>
      </p:grpSp>
      <p:pic>
        <p:nvPicPr>
          <p:cNvPr id="13" name="图片 12" descr="😊【报警设置】_【数据超限报警】 (2)"/>
          <p:cNvPicPr>
            <a:picLocks noChangeAspect="1"/>
          </p:cNvPicPr>
          <p:nvPr/>
        </p:nvPicPr>
        <p:blipFill>
          <a:blip r:embed="rId2" cstate="print"/>
          <a:stretch>
            <a:fillRect/>
          </a:stretch>
        </p:blipFill>
        <p:spPr>
          <a:xfrm>
            <a:off x="508000" y="1636395"/>
            <a:ext cx="6457950" cy="3262630"/>
          </a:xfrm>
          <a:prstGeom prst="rect">
            <a:avLst/>
          </a:prstGeom>
        </p:spPr>
      </p:pic>
      <p:sp>
        <p:nvSpPr>
          <p:cNvPr id="8" name="矩形 7"/>
          <p:cNvSpPr/>
          <p:nvPr/>
        </p:nvSpPr>
        <p:spPr>
          <a:xfrm>
            <a:off x="0" y="6506210"/>
            <a:ext cx="7858760" cy="76200"/>
          </a:xfrm>
          <a:prstGeom prst="rect">
            <a:avLst/>
          </a:prstGeom>
          <a:solidFill>
            <a:srgbClr val="4BB6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2400" dirty="0">
              <a:solidFill>
                <a:schemeClr val="bg1"/>
              </a:solidFill>
              <a:effectLst>
                <a:outerShdw blurRad="38100" dist="38100" dir="2700000" algn="tl">
                  <a:srgbClr val="000000">
                    <a:alpha val="43137"/>
                  </a:srgbClr>
                </a:outerShdw>
              </a:effectLst>
              <a:latin typeface="仓耳玄三M W05" panose="02020400000000000000" pitchFamily="18" charset="-122"/>
              <a:ea typeface="仓耳玄三M W05" panose="02020400000000000000" pitchFamily="18" charset="-122"/>
            </a:endParaRPr>
          </a:p>
        </p:txBody>
      </p:sp>
      <p:grpSp>
        <p:nvGrpSpPr>
          <p:cNvPr id="29" name="组合 28"/>
          <p:cNvGrpSpPr/>
          <p:nvPr/>
        </p:nvGrpSpPr>
        <p:grpSpPr>
          <a:xfrm>
            <a:off x="11327130" y="6450965"/>
            <a:ext cx="735330" cy="189230"/>
            <a:chOff x="6849035" y="1775011"/>
            <a:chExt cx="1255059" cy="322730"/>
          </a:xfrm>
        </p:grpSpPr>
        <p:sp>
          <p:nvSpPr>
            <p:cNvPr id="31" name="矩形 30"/>
            <p:cNvSpPr/>
            <p:nvPr/>
          </p:nvSpPr>
          <p:spPr>
            <a:xfrm>
              <a:off x="6849035" y="1775011"/>
              <a:ext cx="322730" cy="322730"/>
            </a:xfrm>
            <a:prstGeom prst="rect">
              <a:avLst/>
            </a:prstGeom>
            <a:solidFill>
              <a:srgbClr val="4BB6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b="1"/>
            </a:p>
          </p:txBody>
        </p:sp>
        <p:sp>
          <p:nvSpPr>
            <p:cNvPr id="9" name="矩形 8"/>
            <p:cNvSpPr/>
            <p:nvPr/>
          </p:nvSpPr>
          <p:spPr>
            <a:xfrm>
              <a:off x="7315199" y="1775011"/>
              <a:ext cx="322730" cy="322730"/>
            </a:xfrm>
            <a:prstGeom prst="rect">
              <a:avLst/>
            </a:prstGeom>
            <a:solidFill>
              <a:srgbClr val="3E99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b="1"/>
            </a:p>
          </p:txBody>
        </p:sp>
        <p:sp>
          <p:nvSpPr>
            <p:cNvPr id="33" name="矩形 32"/>
            <p:cNvSpPr/>
            <p:nvPr/>
          </p:nvSpPr>
          <p:spPr>
            <a:xfrm>
              <a:off x="7781364" y="1775011"/>
              <a:ext cx="322730" cy="322730"/>
            </a:xfrm>
            <a:prstGeom prst="rect">
              <a:avLst/>
            </a:prstGeom>
            <a:solidFill>
              <a:srgbClr val="0C80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b="1"/>
            </a:p>
          </p:txBody>
        </p:sp>
      </p:grpSp>
      <p:sp>
        <p:nvSpPr>
          <p:cNvPr id="10" name="PA-矩形 76"/>
          <p:cNvSpPr/>
          <p:nvPr>
            <p:custDataLst>
              <p:tags r:id="rId3"/>
            </p:custDataLst>
          </p:nvPr>
        </p:nvSpPr>
        <p:spPr>
          <a:xfrm>
            <a:off x="8143875" y="6490970"/>
            <a:ext cx="2967355" cy="86995"/>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dirty="0">
              <a:latin typeface="仓耳玄三M W05" panose="02020400000000000000" pitchFamily="18" charset="-122"/>
              <a:ea typeface="仓耳玄三M W05" panose="02020400000000000000" pitchFamily="18" charset="-122"/>
            </a:endParaRPr>
          </a:p>
        </p:txBody>
      </p:sp>
      <p:sp>
        <p:nvSpPr>
          <p:cNvPr id="35" name="TextBox 55"/>
          <p:cNvSpPr txBox="1"/>
          <p:nvPr/>
        </p:nvSpPr>
        <p:spPr>
          <a:xfrm>
            <a:off x="8330565" y="6353175"/>
            <a:ext cx="2593975" cy="328295"/>
          </a:xfrm>
          <a:prstGeom prst="rect">
            <a:avLst/>
          </a:prstGeom>
          <a:noFill/>
        </p:spPr>
        <p:txBody>
          <a:bodyPr wrap="square" lIns="68571" tIns="34285" rIns="68571" bIns="34285" rtlCol="0">
            <a:spAutoFit/>
          </a:bodyPr>
          <a:p>
            <a:pPr algn="dist"/>
            <a:r>
              <a:rPr lang="zh-CN" altLang="en-US" sz="1700"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sym typeface="+mn-lt"/>
              </a:rPr>
              <a:t>科技赋能  精准高</a:t>
            </a:r>
            <a:r>
              <a:rPr lang="zh-CN" altLang="en-US" sz="1700" dirty="0" smtClean="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sym typeface="+mn-lt"/>
              </a:rPr>
              <a:t>效</a:t>
            </a:r>
            <a:endParaRPr lang="zh-CN" altLang="en-US" sz="1700"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sym typeface="+mn-lt"/>
            </a:endParaRPr>
          </a:p>
        </p:txBody>
      </p:sp>
    </p:spTree>
    <p:custDataLst>
      <p:tags r:id="rId4"/>
    </p:custDataLst>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iŝľíḑe"/>
        <p:cNvGrpSpPr/>
        <p:nvPr/>
      </p:nvGrpSpPr>
      <p:grpSpPr>
        <a:xfrm>
          <a:off x="0" y="0"/>
          <a:ext cx="0" cy="0"/>
          <a:chOff x="0" y="0"/>
          <a:chExt cx="0" cy="0"/>
        </a:xfrm>
      </p:grpSpPr>
      <p:pic>
        <p:nvPicPr>
          <p:cNvPr id="4" name="图片 3"/>
          <p:cNvPicPr>
            <a:picLocks noChangeAspect="1"/>
          </p:cNvPicPr>
          <p:nvPr/>
        </p:nvPicPr>
        <p:blipFill>
          <a:blip r:embed="rId1" cstate="print">
            <a:alphaModFix amt="15000"/>
            <a:extLst>
              <a:ext uri="{28A0092B-C50C-407E-A947-70E740481C1C}">
                <a14:useLocalDpi xmlns:a14="http://schemas.microsoft.com/office/drawing/2010/main" val="0"/>
              </a:ext>
            </a:extLst>
          </a:blip>
          <a:stretch>
            <a:fillRect/>
          </a:stretch>
        </p:blipFill>
        <p:spPr>
          <a:xfrm>
            <a:off x="8950071" y="975149"/>
            <a:ext cx="2839010" cy="3785347"/>
          </a:xfrm>
          <a:prstGeom prst="rect">
            <a:avLst/>
          </a:prstGeom>
        </p:spPr>
      </p:pic>
      <p:cxnSp>
        <p:nvCxnSpPr>
          <p:cNvPr id="12" name="iṥ1îḍé"/>
          <p:cNvCxnSpPr/>
          <p:nvPr/>
        </p:nvCxnSpPr>
        <p:spPr>
          <a:xfrm>
            <a:off x="4881367" y="2350242"/>
            <a:ext cx="4461269" cy="0"/>
          </a:xfrm>
          <a:prstGeom prst="line">
            <a:avLst/>
          </a:prstGeom>
          <a:ln w="12700">
            <a:solidFill>
              <a:schemeClr val="tx1">
                <a:lumMod val="50000"/>
                <a:lumOff val="50000"/>
                <a:alpha val="20000"/>
              </a:schemeClr>
            </a:solidFill>
          </a:ln>
        </p:spPr>
        <p:style>
          <a:lnRef idx="1">
            <a:schemeClr val="accent1"/>
          </a:lnRef>
          <a:fillRef idx="0">
            <a:schemeClr val="accent1"/>
          </a:fillRef>
          <a:effectRef idx="0">
            <a:schemeClr val="accent1"/>
          </a:effectRef>
          <a:fontRef idx="minor">
            <a:schemeClr val="tx1"/>
          </a:fontRef>
        </p:style>
      </p:cxnSp>
      <p:cxnSp>
        <p:nvCxnSpPr>
          <p:cNvPr id="13" name="ïSļïḑé"/>
          <p:cNvCxnSpPr/>
          <p:nvPr/>
        </p:nvCxnSpPr>
        <p:spPr>
          <a:xfrm>
            <a:off x="4881367" y="3523192"/>
            <a:ext cx="4461269" cy="0"/>
          </a:xfrm>
          <a:prstGeom prst="line">
            <a:avLst/>
          </a:prstGeom>
          <a:ln w="12700">
            <a:solidFill>
              <a:schemeClr val="tx1">
                <a:lumMod val="50000"/>
                <a:lumOff val="50000"/>
                <a:alpha val="20000"/>
              </a:schemeClr>
            </a:solidFill>
          </a:ln>
        </p:spPr>
        <p:style>
          <a:lnRef idx="1">
            <a:schemeClr val="accent1"/>
          </a:lnRef>
          <a:fillRef idx="0">
            <a:schemeClr val="accent1"/>
          </a:fillRef>
          <a:effectRef idx="0">
            <a:schemeClr val="accent1"/>
          </a:effectRef>
          <a:fontRef idx="minor">
            <a:schemeClr val="tx1"/>
          </a:fontRef>
        </p:style>
      </p:cxnSp>
      <p:sp>
        <p:nvSpPr>
          <p:cNvPr id="3" name="任意形状 6"/>
          <p:cNvSpPr/>
          <p:nvPr/>
        </p:nvSpPr>
        <p:spPr>
          <a:xfrm>
            <a:off x="1" y="362607"/>
            <a:ext cx="1387365" cy="220717"/>
          </a:xfrm>
          <a:custGeom>
            <a:avLst/>
            <a:gdLst>
              <a:gd name="connsiteX0" fmla="*/ 0 w 1387365"/>
              <a:gd name="connsiteY0" fmla="*/ 0 h 220717"/>
              <a:gd name="connsiteX1" fmla="*/ 1387365 w 1387365"/>
              <a:gd name="connsiteY1" fmla="*/ 0 h 220717"/>
              <a:gd name="connsiteX2" fmla="*/ 1258188 w 1387365"/>
              <a:gd name="connsiteY2" fmla="*/ 220717 h 220717"/>
              <a:gd name="connsiteX3" fmla="*/ 0 w 1387365"/>
              <a:gd name="connsiteY3" fmla="*/ 220717 h 220717"/>
            </a:gdLst>
            <a:ahLst/>
            <a:cxnLst>
              <a:cxn ang="0">
                <a:pos x="connsiteX0" y="connsiteY0"/>
              </a:cxn>
              <a:cxn ang="0">
                <a:pos x="connsiteX1" y="connsiteY1"/>
              </a:cxn>
              <a:cxn ang="0">
                <a:pos x="connsiteX2" y="connsiteY2"/>
              </a:cxn>
              <a:cxn ang="0">
                <a:pos x="connsiteX3" y="connsiteY3"/>
              </a:cxn>
            </a:cxnLst>
            <a:rect l="l" t="t" r="r" b="b"/>
            <a:pathLst>
              <a:path w="1387365" h="220717">
                <a:moveTo>
                  <a:pt x="0" y="0"/>
                </a:moveTo>
                <a:lnTo>
                  <a:pt x="1387365" y="0"/>
                </a:lnTo>
                <a:lnTo>
                  <a:pt x="1258188" y="220717"/>
                </a:lnTo>
                <a:lnTo>
                  <a:pt x="0" y="220717"/>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grpSp>
        <p:nvGrpSpPr>
          <p:cNvPr id="2" name="组 7"/>
          <p:cNvGrpSpPr/>
          <p:nvPr/>
        </p:nvGrpSpPr>
        <p:grpSpPr>
          <a:xfrm flipV="1">
            <a:off x="7858662" y="362607"/>
            <a:ext cx="4333338" cy="220717"/>
            <a:chOff x="7858662" y="362607"/>
            <a:chExt cx="4333338" cy="220717"/>
          </a:xfrm>
        </p:grpSpPr>
        <p:sp>
          <p:nvSpPr>
            <p:cNvPr id="5" name="任意形状 8"/>
            <p:cNvSpPr/>
            <p:nvPr/>
          </p:nvSpPr>
          <p:spPr>
            <a:xfrm flipV="1">
              <a:off x="11462744" y="362607"/>
              <a:ext cx="729256" cy="220717"/>
            </a:xfrm>
            <a:custGeom>
              <a:avLst/>
              <a:gdLst>
                <a:gd name="connsiteX0" fmla="*/ 0 w 729256"/>
                <a:gd name="connsiteY0" fmla="*/ 220717 h 220717"/>
                <a:gd name="connsiteX1" fmla="*/ 729256 w 729256"/>
                <a:gd name="connsiteY1" fmla="*/ 220717 h 220717"/>
                <a:gd name="connsiteX2" fmla="*/ 729256 w 729256"/>
                <a:gd name="connsiteY2" fmla="*/ 0 h 220717"/>
                <a:gd name="connsiteX3" fmla="*/ 129177 w 729256"/>
                <a:gd name="connsiteY3" fmla="*/ 0 h 220717"/>
              </a:gdLst>
              <a:ahLst/>
              <a:cxnLst>
                <a:cxn ang="0">
                  <a:pos x="connsiteX0" y="connsiteY0"/>
                </a:cxn>
                <a:cxn ang="0">
                  <a:pos x="connsiteX1" y="connsiteY1"/>
                </a:cxn>
                <a:cxn ang="0">
                  <a:pos x="connsiteX2" y="connsiteY2"/>
                </a:cxn>
                <a:cxn ang="0">
                  <a:pos x="connsiteX3" y="connsiteY3"/>
                </a:cxn>
              </a:cxnLst>
              <a:rect l="l" t="t" r="r" b="b"/>
              <a:pathLst>
                <a:path w="729256" h="220717">
                  <a:moveTo>
                    <a:pt x="0" y="220717"/>
                  </a:moveTo>
                  <a:lnTo>
                    <a:pt x="729256" y="220717"/>
                  </a:lnTo>
                  <a:lnTo>
                    <a:pt x="729256" y="0"/>
                  </a:lnTo>
                  <a:lnTo>
                    <a:pt x="129177" y="0"/>
                  </a:lnTo>
                  <a:close/>
                </a:path>
              </a:pathLst>
            </a:cu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4" name="平行四边形 13"/>
            <p:cNvSpPr/>
            <p:nvPr/>
          </p:nvSpPr>
          <p:spPr>
            <a:xfrm flipV="1">
              <a:off x="7858662" y="362607"/>
              <a:ext cx="3616043" cy="220717"/>
            </a:xfrm>
            <a:prstGeom prst="parallelogram">
              <a:avLst>
                <a:gd name="adj" fmla="val 58526"/>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grpSp>
      <p:sp>
        <p:nvSpPr>
          <p:cNvPr id="19" name="文本框 18"/>
          <p:cNvSpPr txBox="1"/>
          <p:nvPr/>
        </p:nvSpPr>
        <p:spPr bwMode="auto">
          <a:xfrm>
            <a:off x="6006465" y="1220470"/>
            <a:ext cx="5509260" cy="922020"/>
          </a:xfrm>
          <a:prstGeom prst="rect">
            <a:avLst/>
          </a:prstGeom>
          <a:noFill/>
        </p:spPr>
        <p:txBody>
          <a:bodyPr wrap="square">
            <a:spAutoFit/>
          </a:bodyPr>
          <a:lstStyle>
            <a:defPPr>
              <a:defRPr lang="zh-CN"/>
            </a:defPPr>
            <a:lvl1pPr>
              <a:lnSpc>
                <a:spcPts val="1200"/>
              </a:lnSpc>
              <a:defRPr sz="900">
                <a:solidFill>
                  <a:schemeClr val="tx1">
                    <a:lumMod val="85000"/>
                    <a:lumOff val="15000"/>
                  </a:schemeClr>
                </a:solidFill>
                <a:latin typeface="Arial" panose="020B0604020202020204" pitchFamily="34" charset="0"/>
                <a:ea typeface="微软雅黑" panose="020B0503020204020204" charset="-122"/>
                <a:cs typeface="Arial" panose="020B0604020202020204" pitchFamily="34" charset="0"/>
              </a:defRPr>
            </a:lvl1pPr>
          </a:lstStyle>
          <a:p>
            <a:pPr algn="l">
              <a:lnSpc>
                <a:spcPct val="150000"/>
              </a:lnSpc>
            </a:pPr>
            <a:r>
              <a:rPr lang="zh-CN" altLang="en-US" sz="1200" dirty="0">
                <a:solidFill>
                  <a:schemeClr val="tx1">
                    <a:lumMod val="85000"/>
                    <a:lumOff val="15000"/>
                  </a:schemeClr>
                </a:solidFill>
                <a:latin typeface="微软雅黑" panose="020B0503020204020204" charset="-122"/>
                <a:cs typeface="微软雅黑" panose="020B0503020204020204" charset="-122"/>
              </a:rPr>
              <a:t>相较于财务、市场等其他业务线，生产制造环节往往在数字化转型过程中处于信息洼地，大部分的生产业务信息流转依然通过Excel、Word，甚至是纸质文件，缺乏有效统一的数字化系统支持</a:t>
            </a:r>
            <a:endParaRPr lang="zh-CN" altLang="en-US" sz="1200" dirty="0">
              <a:solidFill>
                <a:schemeClr val="tx1">
                  <a:lumMod val="85000"/>
                  <a:lumOff val="15000"/>
                </a:schemeClr>
              </a:solidFill>
              <a:latin typeface="微软雅黑" panose="020B0503020204020204" charset="-122"/>
              <a:cs typeface="微软雅黑" panose="020B0503020204020204" charset="-122"/>
            </a:endParaRPr>
          </a:p>
        </p:txBody>
      </p:sp>
      <p:sp>
        <p:nvSpPr>
          <p:cNvPr id="40" name="矩形 39"/>
          <p:cNvSpPr/>
          <p:nvPr/>
        </p:nvSpPr>
        <p:spPr>
          <a:xfrm>
            <a:off x="4238625" y="1426845"/>
            <a:ext cx="1495425" cy="547370"/>
          </a:xfrm>
          <a:prstGeom prst="rect">
            <a:avLst/>
          </a:prstGeom>
          <a:solidFill>
            <a:srgbClr val="00923F"/>
          </a:solidFill>
          <a:ln>
            <a:noFill/>
          </a:ln>
          <a:effectLst>
            <a:outerShdw blurRad="254000" dist="635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a:solidFill>
                  <a:schemeClr val="bg1">
                    <a:lumMod val="95000"/>
                  </a:schemeClr>
                </a:solidFill>
                <a:latin typeface="微软雅黑" panose="020B0503020204020204" charset="-122"/>
                <a:ea typeface="微软雅黑" panose="020B0503020204020204" charset="-122"/>
                <a:sym typeface="+mn-ea"/>
              </a:rPr>
              <a:t>信息不流通</a:t>
            </a:r>
            <a:endParaRPr lang="zh-CN" altLang="en-US" b="1" dirty="0">
              <a:solidFill>
                <a:schemeClr val="bg1">
                  <a:lumMod val="95000"/>
                </a:schemeClr>
              </a:solidFill>
              <a:latin typeface="微软雅黑" panose="020B0503020204020204" charset="-122"/>
              <a:ea typeface="微软雅黑" panose="020B0503020204020204" charset="-122"/>
              <a:sym typeface="+mn-ea"/>
            </a:endParaRPr>
          </a:p>
        </p:txBody>
      </p:sp>
      <p:sp>
        <p:nvSpPr>
          <p:cNvPr id="45" name="矩形 44"/>
          <p:cNvSpPr/>
          <p:nvPr/>
        </p:nvSpPr>
        <p:spPr>
          <a:xfrm>
            <a:off x="4238625" y="2602865"/>
            <a:ext cx="1495425" cy="547370"/>
          </a:xfrm>
          <a:prstGeom prst="rect">
            <a:avLst/>
          </a:prstGeom>
          <a:solidFill>
            <a:srgbClr val="65B32C"/>
          </a:solidFill>
          <a:ln>
            <a:noFill/>
          </a:ln>
          <a:effectLst>
            <a:outerShdw blurRad="254000" dist="635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a:solidFill>
                  <a:schemeClr val="bg1">
                    <a:lumMod val="95000"/>
                  </a:schemeClr>
                </a:solidFill>
                <a:latin typeface="微软雅黑" panose="020B0503020204020204" charset="-122"/>
                <a:ea typeface="微软雅黑" panose="020B0503020204020204" charset="-122"/>
                <a:sym typeface="+mn-ea"/>
              </a:rPr>
              <a:t>生产难管控</a:t>
            </a:r>
            <a:endParaRPr lang="zh-CN" altLang="en-US" b="1" dirty="0">
              <a:solidFill>
                <a:schemeClr val="bg1">
                  <a:lumMod val="95000"/>
                </a:schemeClr>
              </a:solidFill>
              <a:latin typeface="微软雅黑" panose="020B0503020204020204" charset="-122"/>
              <a:ea typeface="微软雅黑" panose="020B0503020204020204" charset="-122"/>
              <a:sym typeface="+mn-ea"/>
            </a:endParaRPr>
          </a:p>
        </p:txBody>
      </p:sp>
      <p:sp>
        <p:nvSpPr>
          <p:cNvPr id="46" name="矩形 45"/>
          <p:cNvSpPr/>
          <p:nvPr/>
        </p:nvSpPr>
        <p:spPr>
          <a:xfrm>
            <a:off x="4248150" y="3778885"/>
            <a:ext cx="1495425" cy="547370"/>
          </a:xfrm>
          <a:prstGeom prst="rect">
            <a:avLst/>
          </a:prstGeom>
          <a:solidFill>
            <a:srgbClr val="A9CF61"/>
          </a:solidFill>
          <a:ln>
            <a:noFill/>
          </a:ln>
          <a:effectLst>
            <a:outerShdw blurRad="254000" dist="635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a:solidFill>
                  <a:schemeClr val="bg1">
                    <a:lumMod val="95000"/>
                  </a:schemeClr>
                </a:solidFill>
                <a:latin typeface="思源黑体" panose="020B0500000000000000" pitchFamily="34" charset="-122"/>
                <a:ea typeface="思源黑体" panose="020B0500000000000000" pitchFamily="34" charset="-122"/>
                <a:sym typeface="+mn-ea"/>
              </a:rPr>
              <a:t>系统难落地</a:t>
            </a:r>
            <a:endParaRPr lang="zh-CN" altLang="en-US" b="1" dirty="0">
              <a:solidFill>
                <a:schemeClr val="bg1">
                  <a:lumMod val="95000"/>
                </a:schemeClr>
              </a:solidFill>
              <a:latin typeface="思源黑体" panose="020B0500000000000000" pitchFamily="34" charset="-122"/>
              <a:ea typeface="思源黑体" panose="020B0500000000000000" pitchFamily="34" charset="-122"/>
              <a:sym typeface="+mn-ea"/>
            </a:endParaRPr>
          </a:p>
        </p:txBody>
      </p:sp>
      <p:sp>
        <p:nvSpPr>
          <p:cNvPr id="47" name="文本框 46"/>
          <p:cNvSpPr txBox="1"/>
          <p:nvPr/>
        </p:nvSpPr>
        <p:spPr bwMode="auto">
          <a:xfrm>
            <a:off x="6006465" y="3729990"/>
            <a:ext cx="5558790" cy="645160"/>
          </a:xfrm>
          <a:prstGeom prst="rect">
            <a:avLst/>
          </a:prstGeom>
          <a:noFill/>
        </p:spPr>
        <p:txBody>
          <a:bodyPr wrap="square">
            <a:spAutoFit/>
          </a:bodyPr>
          <a:lstStyle>
            <a:defPPr>
              <a:defRPr lang="zh-CN"/>
            </a:defPPr>
            <a:lvl1pPr>
              <a:lnSpc>
                <a:spcPts val="1200"/>
              </a:lnSpc>
              <a:defRPr sz="900">
                <a:solidFill>
                  <a:schemeClr val="tx1">
                    <a:lumMod val="85000"/>
                    <a:lumOff val="15000"/>
                  </a:schemeClr>
                </a:solidFill>
                <a:latin typeface="Arial" panose="020B0604020202020204" pitchFamily="34" charset="0"/>
                <a:ea typeface="微软雅黑" panose="020B0503020204020204" charset="-122"/>
                <a:cs typeface="Arial" panose="020B0604020202020204" pitchFamily="34" charset="0"/>
              </a:defRPr>
            </a:lvl1pPr>
          </a:lstStyle>
          <a:p>
            <a:pPr algn="l">
              <a:lnSpc>
                <a:spcPct val="150000"/>
              </a:lnSpc>
            </a:pPr>
            <a:r>
              <a:rPr lang="zh-CN" altLang="en-US" sz="1200" dirty="0">
                <a:solidFill>
                  <a:schemeClr val="tx1">
                    <a:lumMod val="85000"/>
                    <a:lumOff val="15000"/>
                  </a:schemeClr>
                </a:solidFill>
                <a:latin typeface="微软雅黑" panose="020B0503020204020204" charset="-122"/>
                <a:cs typeface="微软雅黑 Light" panose="020B0502040204020203" charset="-122"/>
                <a:sym typeface="+mn-ea"/>
              </a:rPr>
              <a:t>采购传统的生产管理系统，不但价格费用高昂，还面临着生产调整、员工培训、设备更新等问题，导致系统难以快速落地匹配原本的生产流程</a:t>
            </a:r>
            <a:endParaRPr lang="zh-CN" altLang="en-US" sz="1200" dirty="0">
              <a:solidFill>
                <a:schemeClr val="tx1">
                  <a:lumMod val="85000"/>
                  <a:lumOff val="15000"/>
                </a:schemeClr>
              </a:solidFill>
              <a:latin typeface="微软雅黑" panose="020B0503020204020204" charset="-122"/>
              <a:cs typeface="微软雅黑 Light" panose="020B0502040204020203" charset="-122"/>
              <a:sym typeface="+mn-ea"/>
            </a:endParaRPr>
          </a:p>
        </p:txBody>
      </p:sp>
      <p:sp>
        <p:nvSpPr>
          <p:cNvPr id="48" name="文本框 47"/>
          <p:cNvSpPr txBox="1"/>
          <p:nvPr/>
        </p:nvSpPr>
        <p:spPr bwMode="auto">
          <a:xfrm>
            <a:off x="6006465" y="2553970"/>
            <a:ext cx="5593080" cy="645160"/>
          </a:xfrm>
          <a:prstGeom prst="rect">
            <a:avLst/>
          </a:prstGeom>
          <a:noFill/>
        </p:spPr>
        <p:txBody>
          <a:bodyPr wrap="square">
            <a:spAutoFit/>
          </a:bodyPr>
          <a:lstStyle>
            <a:defPPr>
              <a:defRPr lang="zh-CN"/>
            </a:defPPr>
            <a:lvl1pPr>
              <a:lnSpc>
                <a:spcPts val="1200"/>
              </a:lnSpc>
              <a:defRPr sz="900">
                <a:solidFill>
                  <a:schemeClr val="tx1">
                    <a:lumMod val="85000"/>
                    <a:lumOff val="15000"/>
                  </a:schemeClr>
                </a:solidFill>
                <a:latin typeface="Arial" panose="020B0604020202020204" pitchFamily="34" charset="0"/>
                <a:ea typeface="微软雅黑" panose="020B0503020204020204" charset="-122"/>
                <a:cs typeface="Arial" panose="020B0604020202020204" pitchFamily="34" charset="0"/>
              </a:defRPr>
            </a:lvl1pPr>
          </a:lstStyle>
          <a:p>
            <a:pPr algn="l">
              <a:lnSpc>
                <a:spcPct val="150000"/>
              </a:lnSpc>
            </a:pPr>
            <a:r>
              <a:rPr lang="zh-CN" altLang="en-US" sz="1200" dirty="0">
                <a:solidFill>
                  <a:schemeClr val="tx1">
                    <a:lumMod val="85000"/>
                    <a:lumOff val="15000"/>
                  </a:schemeClr>
                </a:solidFill>
                <a:latin typeface="微软雅黑" panose="020B0503020204020204" charset="-122"/>
                <a:cs typeface="微软雅黑 Light" panose="020B0502040204020203" charset="-122"/>
                <a:sym typeface="+mn-ea"/>
              </a:rPr>
              <a:t>从物料、半成品到生产设备、配件整套制造环节，往往面临流程多样、数据复杂的问题，传统的人力监管，容易造成资源的遗漏和浪费，导致生产效率难以提升</a:t>
            </a:r>
            <a:endParaRPr lang="zh-CN" altLang="en-US" sz="1200" dirty="0">
              <a:solidFill>
                <a:schemeClr val="tx1">
                  <a:lumMod val="85000"/>
                  <a:lumOff val="15000"/>
                </a:schemeClr>
              </a:solidFill>
              <a:latin typeface="微软雅黑" panose="020B0503020204020204" charset="-122"/>
              <a:cs typeface="微软雅黑 Light" panose="020B0502040204020203" charset="-122"/>
              <a:sym typeface="+mn-ea"/>
            </a:endParaRPr>
          </a:p>
        </p:txBody>
      </p:sp>
      <p:sp>
        <p:nvSpPr>
          <p:cNvPr id="103" name="文本框 102"/>
          <p:cNvSpPr txBox="1"/>
          <p:nvPr/>
        </p:nvSpPr>
        <p:spPr>
          <a:xfrm>
            <a:off x="4466590" y="4760595"/>
            <a:ext cx="6996430" cy="1227455"/>
          </a:xfrm>
          <a:prstGeom prst="rect">
            <a:avLst/>
          </a:prstGeom>
          <a:noFill/>
        </p:spPr>
        <p:txBody>
          <a:bodyPr wrap="square" rtlCol="0">
            <a:noAutofit/>
          </a:bodyPr>
          <a:lstStyle/>
          <a:p>
            <a:pPr>
              <a:lnSpc>
                <a:spcPct val="190000"/>
              </a:lnSpc>
            </a:pPr>
            <a:r>
              <a:rPr lang="zh-CN" altLang="en-US" sz="2000" b="1" dirty="0">
                <a:solidFill>
                  <a:srgbClr val="0C804C"/>
                </a:solidFill>
                <a:latin typeface="微软雅黑" panose="020B0503020204020204" charset="-122"/>
                <a:ea typeface="微软雅黑" panose="020B0503020204020204" charset="-122"/>
                <a:cs typeface="微软雅黑" panose="020B0503020204020204" charset="-122"/>
              </a:rPr>
              <a:t>将您的</a:t>
            </a:r>
            <a:r>
              <a:rPr lang="en-US" altLang="zh-CN" sz="2000" b="1" dirty="0">
                <a:solidFill>
                  <a:srgbClr val="0C804C"/>
                </a:solidFill>
                <a:latin typeface="微软雅黑" panose="020B0503020204020204" charset="-122"/>
                <a:ea typeface="微软雅黑" panose="020B0503020204020204" charset="-122"/>
                <a:cs typeface="微软雅黑" panose="020B0503020204020204" charset="-122"/>
              </a:rPr>
              <a:t>“</a:t>
            </a:r>
            <a:r>
              <a:rPr lang="zh-CN" altLang="en-US" sz="2000" b="1" dirty="0">
                <a:solidFill>
                  <a:srgbClr val="0C804C"/>
                </a:solidFill>
                <a:latin typeface="微软雅黑" panose="020B0503020204020204" charset="-122"/>
                <a:ea typeface="微软雅黑" panose="020B0503020204020204" charset="-122"/>
                <a:cs typeface="微软雅黑" panose="020B0503020204020204" charset="-122"/>
              </a:rPr>
              <a:t>生产</a:t>
            </a:r>
            <a:r>
              <a:rPr lang="en-US" altLang="zh-CN" sz="2000" b="1" dirty="0">
                <a:solidFill>
                  <a:srgbClr val="0C804C"/>
                </a:solidFill>
                <a:latin typeface="微软雅黑" panose="020B0503020204020204" charset="-122"/>
                <a:ea typeface="微软雅黑" panose="020B0503020204020204" charset="-122"/>
                <a:cs typeface="微软雅黑" panose="020B0503020204020204" charset="-122"/>
              </a:rPr>
              <a:t>”</a:t>
            </a:r>
            <a:r>
              <a:rPr lang="zh-CN" altLang="en-US" sz="2000" b="1" dirty="0">
                <a:solidFill>
                  <a:srgbClr val="0C804C"/>
                </a:solidFill>
                <a:latin typeface="微软雅黑" panose="020B0503020204020204" charset="-122"/>
                <a:ea typeface="微软雅黑" panose="020B0503020204020204" charset="-122"/>
                <a:cs typeface="微软雅黑" panose="020B0503020204020204" charset="-122"/>
              </a:rPr>
              <a:t>整合起来，</a:t>
            </a:r>
            <a:r>
              <a:rPr lang="zh-CN" altLang="en-US" sz="2000" b="1" dirty="0">
                <a:solidFill>
                  <a:srgbClr val="0C804C"/>
                </a:solidFill>
                <a:latin typeface="微软雅黑" panose="020B0503020204020204" charset="-122"/>
                <a:ea typeface="微软雅黑" panose="020B0503020204020204" charset="-122"/>
                <a:cs typeface="微软雅黑" panose="020B0503020204020204" charset="-122"/>
                <a:sym typeface="+mn-ea"/>
              </a:rPr>
              <a:t>打造匠心管理</a:t>
            </a:r>
            <a:endParaRPr lang="zh-CN" altLang="en-US" sz="2000" b="1" dirty="0">
              <a:solidFill>
                <a:srgbClr val="0C804C"/>
              </a:solidFill>
              <a:latin typeface="微软雅黑" panose="020B0503020204020204" charset="-122"/>
              <a:ea typeface="微软雅黑" panose="020B0503020204020204" charset="-122"/>
              <a:cs typeface="微软雅黑" panose="020B0503020204020204" charset="-122"/>
            </a:endParaRPr>
          </a:p>
          <a:p>
            <a:pPr algn="r">
              <a:lnSpc>
                <a:spcPct val="190000"/>
              </a:lnSpc>
            </a:pPr>
            <a:r>
              <a:rPr lang="zh-CN" altLang="en-US" sz="2000" b="1" dirty="0">
                <a:solidFill>
                  <a:srgbClr val="FEA10D"/>
                </a:solidFill>
                <a:latin typeface="微软雅黑" panose="020B0503020204020204" charset="-122"/>
                <a:ea typeface="微软雅黑" panose="020B0503020204020204" charset="-122"/>
                <a:cs typeface="微软雅黑" panose="020B0503020204020204" charset="-122"/>
              </a:rPr>
              <a:t>丰富功能满足您的需求，</a:t>
            </a:r>
            <a:r>
              <a:rPr lang="zh-CN" altLang="en-US" sz="2000" b="1" dirty="0">
                <a:solidFill>
                  <a:srgbClr val="FEA10D"/>
                </a:solidFill>
                <a:latin typeface="微软雅黑" panose="020B0503020204020204" charset="-122"/>
                <a:ea typeface="微软雅黑" panose="020B0503020204020204" charset="-122"/>
                <a:cs typeface="微软雅黑" panose="020B0503020204020204" charset="-122"/>
                <a:sym typeface="+mn-ea"/>
              </a:rPr>
              <a:t>专注用心服务</a:t>
            </a:r>
            <a:endParaRPr lang="zh-CN" altLang="en-US" sz="2000" b="1" dirty="0">
              <a:solidFill>
                <a:srgbClr val="FEA10D"/>
              </a:solidFill>
              <a:latin typeface="微软雅黑" panose="020B0503020204020204" charset="-122"/>
              <a:ea typeface="微软雅黑" panose="020B0503020204020204" charset="-122"/>
              <a:cs typeface="微软雅黑" panose="020B0503020204020204" charset="-122"/>
            </a:endParaRPr>
          </a:p>
          <a:p>
            <a:pPr algn="r">
              <a:lnSpc>
                <a:spcPct val="190000"/>
              </a:lnSpc>
            </a:pPr>
            <a:endParaRPr lang="en-US" altLang="zh-CN" sz="2000" b="1" dirty="0">
              <a:solidFill>
                <a:srgbClr val="FEA10D"/>
              </a:solidFill>
              <a:latin typeface="微软雅黑" panose="020B0503020204020204" charset="-122"/>
              <a:ea typeface="微软雅黑" panose="020B0503020204020204" charset="-122"/>
              <a:cs typeface="微软雅黑" panose="020B0503020204020204" charset="-122"/>
            </a:endParaRPr>
          </a:p>
        </p:txBody>
      </p:sp>
      <p:sp>
        <p:nvSpPr>
          <p:cNvPr id="24" name="文本框 23"/>
          <p:cNvSpPr txBox="1"/>
          <p:nvPr/>
        </p:nvSpPr>
        <p:spPr>
          <a:xfrm>
            <a:off x="6496050" y="7521575"/>
            <a:ext cx="1661795" cy="1068070"/>
          </a:xfrm>
          <a:prstGeom prst="rect">
            <a:avLst/>
          </a:prstGeom>
          <a:noFill/>
        </p:spPr>
        <p:txBody>
          <a:bodyPr vert="horz" wrap="square" rtlCol="0">
            <a:noAutofit/>
          </a:bodyPr>
          <a:lstStyle/>
          <a:p>
            <a:pPr algn="dist">
              <a:lnSpc>
                <a:spcPct val="160000"/>
              </a:lnSpc>
            </a:pPr>
            <a:r>
              <a:rPr lang="en-US" altLang="zh-CN" sz="1600" b="1" dirty="0">
                <a:solidFill>
                  <a:srgbClr val="0C804C"/>
                </a:solidFill>
                <a:latin typeface="微软雅黑" panose="020B0503020204020204" charset="-122"/>
                <a:ea typeface="微软雅黑" panose="020B0503020204020204" charset="-122"/>
                <a:cs typeface="微软雅黑" panose="020B0503020204020204" charset="-122"/>
              </a:rPr>
              <a:t>  </a:t>
            </a:r>
            <a:endParaRPr lang="en-US" altLang="zh-CN" sz="1600" b="1" dirty="0">
              <a:solidFill>
                <a:srgbClr val="0C804C"/>
              </a:solidFill>
              <a:latin typeface="微软雅黑" panose="020B0503020204020204" charset="-122"/>
              <a:ea typeface="微软雅黑" panose="020B0503020204020204" charset="-122"/>
              <a:cs typeface="微软雅黑" panose="020B0503020204020204" charset="-122"/>
            </a:endParaRPr>
          </a:p>
          <a:p>
            <a:pPr algn="dist">
              <a:lnSpc>
                <a:spcPct val="160000"/>
              </a:lnSpc>
            </a:pPr>
            <a:endParaRPr lang="zh-CN" altLang="en-US" b="1">
              <a:solidFill>
                <a:srgbClr val="FFC000"/>
              </a:solidFill>
              <a:latin typeface="微软雅黑" panose="020B0503020204020204" charset="-122"/>
              <a:ea typeface="微软雅黑" panose="020B0503020204020204" charset="-122"/>
              <a:cs typeface="微软雅黑 Light" panose="020B0502040204020203" charset="-122"/>
            </a:endParaRPr>
          </a:p>
        </p:txBody>
      </p:sp>
      <p:pic>
        <p:nvPicPr>
          <p:cNvPr id="69" name="图片 68" descr="51miz-E1250105-D79CF62C"/>
          <p:cNvPicPr>
            <a:picLocks noChangeAspect="1"/>
          </p:cNvPicPr>
          <p:nvPr/>
        </p:nvPicPr>
        <p:blipFill>
          <a:blip r:embed="rId2" cstate="print"/>
          <a:stretch>
            <a:fillRect/>
          </a:stretch>
        </p:blipFill>
        <p:spPr>
          <a:xfrm>
            <a:off x="615315" y="1198245"/>
            <a:ext cx="3114675" cy="2336800"/>
          </a:xfrm>
          <a:prstGeom prst="rect">
            <a:avLst/>
          </a:prstGeom>
        </p:spPr>
      </p:pic>
      <p:pic>
        <p:nvPicPr>
          <p:cNvPr id="20" name="图片 19" descr="51miz-E1263889-D87234A1"/>
          <p:cNvPicPr>
            <a:picLocks noChangeAspect="1"/>
          </p:cNvPicPr>
          <p:nvPr/>
        </p:nvPicPr>
        <p:blipFill>
          <a:blip r:embed="rId3" cstate="print"/>
          <a:stretch>
            <a:fillRect/>
          </a:stretch>
        </p:blipFill>
        <p:spPr>
          <a:xfrm>
            <a:off x="445135" y="3726815"/>
            <a:ext cx="3378835" cy="2534285"/>
          </a:xfrm>
          <a:prstGeom prst="rect">
            <a:avLst/>
          </a:prstGeom>
        </p:spPr>
      </p:pic>
      <p:sp>
        <p:nvSpPr>
          <p:cNvPr id="6" name="TextBox 25"/>
          <p:cNvSpPr txBox="1">
            <a:spLocks noChangeArrowheads="1"/>
          </p:cNvSpPr>
          <p:nvPr/>
        </p:nvSpPr>
        <p:spPr bwMode="auto">
          <a:xfrm>
            <a:off x="1579245" y="221615"/>
            <a:ext cx="2510155" cy="4756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sz="2500" b="1" dirty="0">
                <a:solidFill>
                  <a:srgbClr val="0C814C"/>
                </a:solidFill>
                <a:latin typeface="微软雅黑" panose="020B0503020204020204" charset="-122"/>
                <a:ea typeface="微软雅黑" panose="020B0503020204020204" charset="-122"/>
                <a:cs typeface="微软雅黑" panose="020B0503020204020204" charset="-122"/>
              </a:rPr>
              <a:t>生产管理系统</a:t>
            </a:r>
            <a:endParaRPr lang="zh-CN" altLang="en-US" sz="2500" b="1" dirty="0">
              <a:solidFill>
                <a:srgbClr val="0C814C"/>
              </a:solidFill>
              <a:latin typeface="微软雅黑" panose="020B0503020204020204" charset="-122"/>
              <a:ea typeface="微软雅黑" panose="020B0503020204020204" charset="-122"/>
              <a:cs typeface="微软雅黑" panose="020B0503020204020204" charset="-122"/>
            </a:endParaRPr>
          </a:p>
        </p:txBody>
      </p:sp>
      <p:sp>
        <p:nvSpPr>
          <p:cNvPr id="15" name="矩形 14"/>
          <p:cNvSpPr/>
          <p:nvPr/>
        </p:nvSpPr>
        <p:spPr>
          <a:xfrm>
            <a:off x="3811270" y="307975"/>
            <a:ext cx="2943225" cy="311150"/>
          </a:xfrm>
          <a:prstGeom prst="rect">
            <a:avLst/>
          </a:prstGeom>
        </p:spPr>
        <p:txBody>
          <a:bodyPr wrap="square">
            <a:spAutoFit/>
          </a:bodyPr>
          <a:lstStyle/>
          <a:p>
            <a:pPr algn="dist" fontAlgn="auto">
              <a:lnSpc>
                <a:spcPct val="130000"/>
              </a:lnSpc>
            </a:pPr>
            <a:r>
              <a:rPr lang="en-US" sz="1100" dirty="0">
                <a:solidFill>
                  <a:srgbClr val="333F50"/>
                </a:solidFill>
                <a:latin typeface="微软雅黑" panose="020B0503020204020204" charset="-122"/>
                <a:ea typeface="微软雅黑" panose="020B0503020204020204" charset="-122"/>
                <a:cs typeface="Arial" panose="020B0604020202020204" pitchFamily="34" charset="0"/>
                <a:sym typeface="+mn-ea"/>
              </a:rPr>
              <a:t> PRODUCTION MANAGEMENT SYSTEN</a:t>
            </a:r>
            <a:endParaRPr lang="en-US" sz="1100" dirty="0">
              <a:solidFill>
                <a:srgbClr val="333F50"/>
              </a:solidFill>
              <a:latin typeface="微软雅黑" panose="020B0503020204020204" charset="-122"/>
              <a:ea typeface="微软雅黑" panose="020B0503020204020204" charset="-122"/>
              <a:cs typeface="Arial" panose="020B0604020202020204" pitchFamily="34" charset="0"/>
              <a:sym typeface="+mn-ea"/>
            </a:endParaRPr>
          </a:p>
        </p:txBody>
      </p:sp>
      <p:sp>
        <p:nvSpPr>
          <p:cNvPr id="27" name="矩形 26"/>
          <p:cNvSpPr/>
          <p:nvPr/>
        </p:nvSpPr>
        <p:spPr>
          <a:xfrm>
            <a:off x="0" y="6506210"/>
            <a:ext cx="7858760" cy="76200"/>
          </a:xfrm>
          <a:prstGeom prst="rect">
            <a:avLst/>
          </a:prstGeom>
          <a:solidFill>
            <a:srgbClr val="4BB6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2400" dirty="0">
              <a:solidFill>
                <a:schemeClr val="bg1"/>
              </a:solidFill>
              <a:effectLst>
                <a:outerShdw blurRad="38100" dist="38100" dir="2700000" algn="tl">
                  <a:srgbClr val="000000">
                    <a:alpha val="43137"/>
                  </a:srgbClr>
                </a:outerShdw>
              </a:effectLst>
              <a:latin typeface="仓耳玄三M W05" panose="02020400000000000000" pitchFamily="18" charset="-122"/>
              <a:ea typeface="仓耳玄三M W05" panose="02020400000000000000" pitchFamily="18" charset="-122"/>
            </a:endParaRPr>
          </a:p>
        </p:txBody>
      </p:sp>
      <p:grpSp>
        <p:nvGrpSpPr>
          <p:cNvPr id="29" name="组合 28"/>
          <p:cNvGrpSpPr/>
          <p:nvPr/>
        </p:nvGrpSpPr>
        <p:grpSpPr>
          <a:xfrm>
            <a:off x="11327130" y="6450965"/>
            <a:ext cx="735330" cy="189230"/>
            <a:chOff x="6849035" y="1775011"/>
            <a:chExt cx="1255059" cy="322730"/>
          </a:xfrm>
        </p:grpSpPr>
        <p:sp>
          <p:nvSpPr>
            <p:cNvPr id="31" name="矩形 30"/>
            <p:cNvSpPr/>
            <p:nvPr/>
          </p:nvSpPr>
          <p:spPr>
            <a:xfrm>
              <a:off x="6849035" y="1775011"/>
              <a:ext cx="322730" cy="322730"/>
            </a:xfrm>
            <a:prstGeom prst="rect">
              <a:avLst/>
            </a:prstGeom>
            <a:solidFill>
              <a:srgbClr val="4BB6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b="1"/>
            </a:p>
          </p:txBody>
        </p:sp>
        <p:sp>
          <p:nvSpPr>
            <p:cNvPr id="32" name="矩形 31"/>
            <p:cNvSpPr/>
            <p:nvPr/>
          </p:nvSpPr>
          <p:spPr>
            <a:xfrm>
              <a:off x="7315199" y="1775011"/>
              <a:ext cx="322730" cy="322730"/>
            </a:xfrm>
            <a:prstGeom prst="rect">
              <a:avLst/>
            </a:prstGeom>
            <a:solidFill>
              <a:srgbClr val="3E99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b="1"/>
            </a:p>
          </p:txBody>
        </p:sp>
        <p:sp>
          <p:nvSpPr>
            <p:cNvPr id="33" name="矩形 32"/>
            <p:cNvSpPr/>
            <p:nvPr/>
          </p:nvSpPr>
          <p:spPr>
            <a:xfrm>
              <a:off x="7781364" y="1775011"/>
              <a:ext cx="322730" cy="322730"/>
            </a:xfrm>
            <a:prstGeom prst="rect">
              <a:avLst/>
            </a:prstGeom>
            <a:solidFill>
              <a:srgbClr val="0C80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b="1"/>
            </a:p>
          </p:txBody>
        </p:sp>
      </p:grpSp>
      <p:sp>
        <p:nvSpPr>
          <p:cNvPr id="34" name="PA-矩形 76"/>
          <p:cNvSpPr/>
          <p:nvPr>
            <p:custDataLst>
              <p:tags r:id="rId4"/>
            </p:custDataLst>
          </p:nvPr>
        </p:nvSpPr>
        <p:spPr>
          <a:xfrm>
            <a:off x="8143875" y="6490970"/>
            <a:ext cx="2967355" cy="86995"/>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dirty="0">
              <a:latin typeface="仓耳玄三M W05" panose="02020400000000000000" pitchFamily="18" charset="-122"/>
              <a:ea typeface="仓耳玄三M W05" panose="02020400000000000000" pitchFamily="18" charset="-122"/>
            </a:endParaRPr>
          </a:p>
        </p:txBody>
      </p:sp>
      <p:sp>
        <p:nvSpPr>
          <p:cNvPr id="35" name="TextBox 55"/>
          <p:cNvSpPr txBox="1"/>
          <p:nvPr/>
        </p:nvSpPr>
        <p:spPr>
          <a:xfrm>
            <a:off x="8330565" y="6353175"/>
            <a:ext cx="2593975" cy="328295"/>
          </a:xfrm>
          <a:prstGeom prst="rect">
            <a:avLst/>
          </a:prstGeom>
          <a:noFill/>
        </p:spPr>
        <p:txBody>
          <a:bodyPr wrap="square" lIns="68571" tIns="34285" rIns="68571" bIns="34285" rtlCol="0">
            <a:spAutoFit/>
          </a:bodyPr>
          <a:p>
            <a:pPr algn="dist"/>
            <a:r>
              <a:rPr lang="zh-CN" altLang="en-US" sz="1700"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sym typeface="+mn-lt"/>
              </a:rPr>
              <a:t>科技赋能  精准高</a:t>
            </a:r>
            <a:r>
              <a:rPr lang="zh-CN" altLang="en-US" sz="1700" dirty="0" smtClean="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sym typeface="+mn-lt"/>
              </a:rPr>
              <a:t>效</a:t>
            </a:r>
            <a:endParaRPr lang="zh-CN" altLang="en-US" sz="1700"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sym typeface="+mn-lt"/>
            </a:endParaRPr>
          </a:p>
        </p:txBody>
      </p:sp>
    </p:spTree>
    <p:custDataLst>
      <p:tags r:id="rId5"/>
    </p:custData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图片 15"/>
          <p:cNvPicPr>
            <a:picLocks noChangeAspect="1"/>
          </p:cNvPicPr>
          <p:nvPr/>
        </p:nvPicPr>
        <p:blipFill>
          <a:blip r:embed="rId1" cstate="print">
            <a:alphaModFix amt="15000"/>
          </a:blip>
          <a:stretch>
            <a:fillRect/>
          </a:stretch>
        </p:blipFill>
        <p:spPr>
          <a:xfrm>
            <a:off x="6877050" y="753110"/>
            <a:ext cx="5230495" cy="5609590"/>
          </a:xfrm>
          <a:prstGeom prst="rect">
            <a:avLst/>
          </a:prstGeom>
        </p:spPr>
      </p:pic>
      <p:pic>
        <p:nvPicPr>
          <p:cNvPr id="71" name="图片 70" descr="😊【园区管理】_状态 27"/>
          <p:cNvPicPr>
            <a:picLocks noChangeAspect="1"/>
          </p:cNvPicPr>
          <p:nvPr/>
        </p:nvPicPr>
        <p:blipFill>
          <a:blip r:embed="rId2" cstate="print"/>
          <a:stretch>
            <a:fillRect/>
          </a:stretch>
        </p:blipFill>
        <p:spPr>
          <a:xfrm>
            <a:off x="709930" y="2722880"/>
            <a:ext cx="6166485" cy="3115945"/>
          </a:xfrm>
          <a:prstGeom prst="rect">
            <a:avLst/>
          </a:prstGeom>
        </p:spPr>
      </p:pic>
      <p:sp>
        <p:nvSpPr>
          <p:cNvPr id="86" name="矩形 3"/>
          <p:cNvSpPr>
            <a:spLocks noChangeArrowheads="1"/>
          </p:cNvSpPr>
          <p:nvPr/>
        </p:nvSpPr>
        <p:spPr bwMode="auto">
          <a:xfrm>
            <a:off x="5401310" y="2258695"/>
            <a:ext cx="1388745" cy="114300"/>
          </a:xfrm>
          <a:prstGeom prst="rect">
            <a:avLst/>
          </a:prstGeom>
          <a:solidFill>
            <a:srgbClr val="BADE7E">
              <a:alpha val="76862"/>
            </a:srgbClr>
          </a:solidFill>
          <a:ln>
            <a:noFill/>
          </a:ln>
        </p:spPr>
        <p:txBody>
          <a:bodyPr lIns="189833" tIns="113900" rIns="189833" bIns="113900" anchor="ctr"/>
          <a:lstStyle>
            <a:lvl1pPr>
              <a:spcBef>
                <a:spcPct val="20000"/>
              </a:spcBef>
              <a:buFont typeface="Arial" panose="020B0604020202020204" pitchFamily="34" charset="0"/>
              <a:buChar char="•"/>
              <a:defRPr sz="3200">
                <a:solidFill>
                  <a:schemeClr val="tx1"/>
                </a:solidFill>
                <a:latin typeface="Arial Narrow" panose="020B0606020202030204" pitchFamily="34" charset="0"/>
                <a:ea typeface="微软雅黑" panose="020B0503020204020204" charset="-122"/>
              </a:defRPr>
            </a:lvl1pPr>
            <a:lvl2pPr marL="742950" indent="-285750">
              <a:spcBef>
                <a:spcPct val="20000"/>
              </a:spcBef>
              <a:buFont typeface="Arial" panose="020B0604020202020204" pitchFamily="34" charset="0"/>
              <a:buChar char="–"/>
              <a:defRPr sz="2800">
                <a:solidFill>
                  <a:schemeClr val="tx1"/>
                </a:solidFill>
                <a:latin typeface="Arial Narrow" panose="020B0606020202030204" pitchFamily="34" charset="0"/>
                <a:ea typeface="微软雅黑" panose="020B0503020204020204" charset="-122"/>
              </a:defRPr>
            </a:lvl2pPr>
            <a:lvl3pPr marL="1143000" indent="-228600">
              <a:spcBef>
                <a:spcPct val="20000"/>
              </a:spcBef>
              <a:buFont typeface="Arial" panose="020B0604020202020204" pitchFamily="34" charset="0"/>
              <a:buChar char="•"/>
              <a:defRPr sz="2400">
                <a:solidFill>
                  <a:schemeClr val="tx1"/>
                </a:solidFill>
                <a:latin typeface="Arial Narrow" panose="020B0606020202030204" pitchFamily="34" charset="0"/>
                <a:ea typeface="微软雅黑" panose="020B0503020204020204" charset="-122"/>
              </a:defRPr>
            </a:lvl3pPr>
            <a:lvl4pPr marL="1600200" indent="-228600">
              <a:spcBef>
                <a:spcPct val="20000"/>
              </a:spcBef>
              <a:buFont typeface="Arial" panose="020B0604020202020204" pitchFamily="34" charset="0"/>
              <a:buChar char="–"/>
              <a:defRPr sz="2000">
                <a:solidFill>
                  <a:schemeClr val="tx1"/>
                </a:solidFill>
                <a:latin typeface="Arial Narrow" panose="020B0606020202030204" pitchFamily="34" charset="0"/>
                <a:ea typeface="微软雅黑" panose="020B0503020204020204" charset="-122"/>
              </a:defRPr>
            </a:lvl4pPr>
            <a:lvl5pPr marL="2057400" indent="-228600">
              <a:spcBef>
                <a:spcPct val="20000"/>
              </a:spcBef>
              <a:buFont typeface="Arial" panose="020B0604020202020204" pitchFamily="34" charset="0"/>
              <a:buChar char="»"/>
              <a:defRPr sz="2000">
                <a:solidFill>
                  <a:schemeClr val="tx1"/>
                </a:solidFill>
                <a:latin typeface="Arial Narrow" panose="020B0606020202030204" pitchFamily="34" charset="0"/>
                <a:ea typeface="微软雅黑" panose="020B050302020402020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charset="-122"/>
              </a:defRPr>
            </a:lvl9pPr>
          </a:lstStyle>
          <a:p>
            <a:pPr algn="just">
              <a:lnSpc>
                <a:spcPct val="150000"/>
              </a:lnSpc>
              <a:spcBef>
                <a:spcPts val="0"/>
              </a:spcBef>
              <a:spcAft>
                <a:spcPts val="0"/>
              </a:spcAft>
              <a:buNone/>
            </a:pPr>
            <a:endParaRPr lang="en-US" altLang="zh-CN" sz="1200" b="1" dirty="0">
              <a:solidFill>
                <a:schemeClr val="bg1"/>
              </a:solidFill>
              <a:latin typeface="思源黑体 Normal" panose="020B0400000000000000" pitchFamily="34" charset="-122"/>
              <a:ea typeface="思源黑体 Normal" panose="020B0400000000000000" pitchFamily="34" charset="-122"/>
              <a:cs typeface="+mn-ea"/>
              <a:sym typeface="+mn-lt"/>
            </a:endParaRPr>
          </a:p>
        </p:txBody>
      </p:sp>
      <p:sp>
        <p:nvSpPr>
          <p:cNvPr id="3" name="任意形状 6"/>
          <p:cNvSpPr/>
          <p:nvPr/>
        </p:nvSpPr>
        <p:spPr>
          <a:xfrm>
            <a:off x="1" y="362607"/>
            <a:ext cx="1387365" cy="220717"/>
          </a:xfrm>
          <a:custGeom>
            <a:avLst/>
            <a:gdLst>
              <a:gd name="connsiteX0" fmla="*/ 0 w 1387365"/>
              <a:gd name="connsiteY0" fmla="*/ 0 h 220717"/>
              <a:gd name="connsiteX1" fmla="*/ 1387365 w 1387365"/>
              <a:gd name="connsiteY1" fmla="*/ 0 h 220717"/>
              <a:gd name="connsiteX2" fmla="*/ 1258188 w 1387365"/>
              <a:gd name="connsiteY2" fmla="*/ 220717 h 220717"/>
              <a:gd name="connsiteX3" fmla="*/ 0 w 1387365"/>
              <a:gd name="connsiteY3" fmla="*/ 220717 h 220717"/>
            </a:gdLst>
            <a:ahLst/>
            <a:cxnLst>
              <a:cxn ang="0">
                <a:pos x="connsiteX0" y="connsiteY0"/>
              </a:cxn>
              <a:cxn ang="0">
                <a:pos x="connsiteX1" y="connsiteY1"/>
              </a:cxn>
              <a:cxn ang="0">
                <a:pos x="connsiteX2" y="connsiteY2"/>
              </a:cxn>
              <a:cxn ang="0">
                <a:pos x="connsiteX3" y="connsiteY3"/>
              </a:cxn>
            </a:cxnLst>
            <a:rect l="l" t="t" r="r" b="b"/>
            <a:pathLst>
              <a:path w="1387365" h="220717">
                <a:moveTo>
                  <a:pt x="0" y="0"/>
                </a:moveTo>
                <a:lnTo>
                  <a:pt x="1387365" y="0"/>
                </a:lnTo>
                <a:lnTo>
                  <a:pt x="1258188" y="220717"/>
                </a:lnTo>
                <a:lnTo>
                  <a:pt x="0" y="220717"/>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grpSp>
        <p:nvGrpSpPr>
          <p:cNvPr id="4" name="组 7"/>
          <p:cNvGrpSpPr/>
          <p:nvPr/>
        </p:nvGrpSpPr>
        <p:grpSpPr>
          <a:xfrm flipV="1">
            <a:off x="7858662" y="362607"/>
            <a:ext cx="4333338" cy="220717"/>
            <a:chOff x="7858662" y="362607"/>
            <a:chExt cx="4333338" cy="220717"/>
          </a:xfrm>
        </p:grpSpPr>
        <p:sp>
          <p:nvSpPr>
            <p:cNvPr id="5" name="任意形状 8"/>
            <p:cNvSpPr/>
            <p:nvPr/>
          </p:nvSpPr>
          <p:spPr>
            <a:xfrm flipV="1">
              <a:off x="11462744" y="362607"/>
              <a:ext cx="729256" cy="220717"/>
            </a:xfrm>
            <a:custGeom>
              <a:avLst/>
              <a:gdLst>
                <a:gd name="connsiteX0" fmla="*/ 0 w 729256"/>
                <a:gd name="connsiteY0" fmla="*/ 220717 h 220717"/>
                <a:gd name="connsiteX1" fmla="*/ 729256 w 729256"/>
                <a:gd name="connsiteY1" fmla="*/ 220717 h 220717"/>
                <a:gd name="connsiteX2" fmla="*/ 729256 w 729256"/>
                <a:gd name="connsiteY2" fmla="*/ 0 h 220717"/>
                <a:gd name="connsiteX3" fmla="*/ 129177 w 729256"/>
                <a:gd name="connsiteY3" fmla="*/ 0 h 220717"/>
              </a:gdLst>
              <a:ahLst/>
              <a:cxnLst>
                <a:cxn ang="0">
                  <a:pos x="connsiteX0" y="connsiteY0"/>
                </a:cxn>
                <a:cxn ang="0">
                  <a:pos x="connsiteX1" y="connsiteY1"/>
                </a:cxn>
                <a:cxn ang="0">
                  <a:pos x="connsiteX2" y="connsiteY2"/>
                </a:cxn>
                <a:cxn ang="0">
                  <a:pos x="connsiteX3" y="connsiteY3"/>
                </a:cxn>
              </a:cxnLst>
              <a:rect l="l" t="t" r="r" b="b"/>
              <a:pathLst>
                <a:path w="729256" h="220717">
                  <a:moveTo>
                    <a:pt x="0" y="220717"/>
                  </a:moveTo>
                  <a:lnTo>
                    <a:pt x="729256" y="220717"/>
                  </a:lnTo>
                  <a:lnTo>
                    <a:pt x="729256" y="0"/>
                  </a:lnTo>
                  <a:lnTo>
                    <a:pt x="129177" y="0"/>
                  </a:lnTo>
                  <a:close/>
                </a:path>
              </a:pathLst>
            </a:cu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4" name="平行四边形 13"/>
            <p:cNvSpPr/>
            <p:nvPr/>
          </p:nvSpPr>
          <p:spPr>
            <a:xfrm flipV="1">
              <a:off x="7858662" y="362607"/>
              <a:ext cx="3616043" cy="220717"/>
            </a:xfrm>
            <a:prstGeom prst="parallelogram">
              <a:avLst>
                <a:gd name="adj" fmla="val 58526"/>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grpSp>
      <p:sp>
        <p:nvSpPr>
          <p:cNvPr id="6" name="TextBox 25"/>
          <p:cNvSpPr txBox="1">
            <a:spLocks noChangeArrowheads="1"/>
          </p:cNvSpPr>
          <p:nvPr/>
        </p:nvSpPr>
        <p:spPr bwMode="auto">
          <a:xfrm>
            <a:off x="1579245" y="221615"/>
            <a:ext cx="2510155" cy="4756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sz="2500" b="1" dirty="0">
                <a:solidFill>
                  <a:srgbClr val="0C814C"/>
                </a:solidFill>
                <a:latin typeface="微软雅黑" panose="020B0503020204020204" charset="-122"/>
                <a:ea typeface="微软雅黑" panose="020B0503020204020204" charset="-122"/>
                <a:cs typeface="微软雅黑" panose="020B0503020204020204" charset="-122"/>
              </a:rPr>
              <a:t>生产管理系统</a:t>
            </a:r>
            <a:endParaRPr lang="zh-CN" altLang="en-US" sz="2500" b="1" dirty="0">
              <a:solidFill>
                <a:srgbClr val="0C814C"/>
              </a:solidFill>
              <a:latin typeface="微软雅黑" panose="020B0503020204020204" charset="-122"/>
              <a:ea typeface="微软雅黑" panose="020B0503020204020204" charset="-122"/>
              <a:cs typeface="微软雅黑" panose="020B0503020204020204" charset="-122"/>
            </a:endParaRPr>
          </a:p>
        </p:txBody>
      </p:sp>
      <p:sp>
        <p:nvSpPr>
          <p:cNvPr id="7" name="矩形 6"/>
          <p:cNvSpPr/>
          <p:nvPr/>
        </p:nvSpPr>
        <p:spPr>
          <a:xfrm>
            <a:off x="3811270" y="307975"/>
            <a:ext cx="2943225" cy="311150"/>
          </a:xfrm>
          <a:prstGeom prst="rect">
            <a:avLst/>
          </a:prstGeom>
        </p:spPr>
        <p:txBody>
          <a:bodyPr wrap="square">
            <a:spAutoFit/>
          </a:bodyPr>
          <a:lstStyle/>
          <a:p>
            <a:pPr algn="dist" fontAlgn="auto">
              <a:lnSpc>
                <a:spcPct val="130000"/>
              </a:lnSpc>
            </a:pPr>
            <a:r>
              <a:rPr lang="en-US" sz="1100" dirty="0">
                <a:solidFill>
                  <a:srgbClr val="333F50"/>
                </a:solidFill>
                <a:latin typeface="微软雅黑" panose="020B0503020204020204" charset="-122"/>
                <a:ea typeface="微软雅黑" panose="020B0503020204020204" charset="-122"/>
                <a:cs typeface="Arial" panose="020B0604020202020204" pitchFamily="34" charset="0"/>
                <a:sym typeface="+mn-ea"/>
              </a:rPr>
              <a:t> PRODUCTION MANAGEMENT SYSTEN</a:t>
            </a:r>
            <a:endParaRPr lang="en-US" sz="1100" dirty="0">
              <a:solidFill>
                <a:srgbClr val="333F50"/>
              </a:solidFill>
              <a:latin typeface="微软雅黑" panose="020B0503020204020204" charset="-122"/>
              <a:ea typeface="微软雅黑" panose="020B0503020204020204" charset="-122"/>
              <a:cs typeface="Arial" panose="020B0604020202020204" pitchFamily="34" charset="0"/>
              <a:sym typeface="+mn-ea"/>
            </a:endParaRPr>
          </a:p>
        </p:txBody>
      </p:sp>
      <p:sp>
        <p:nvSpPr>
          <p:cNvPr id="83" name="文本框 82"/>
          <p:cNvSpPr txBox="1"/>
          <p:nvPr/>
        </p:nvSpPr>
        <p:spPr>
          <a:xfrm>
            <a:off x="666115" y="1143635"/>
            <a:ext cx="6209665" cy="788670"/>
          </a:xfrm>
          <a:prstGeom prst="rect">
            <a:avLst/>
          </a:prstGeom>
          <a:noFill/>
        </p:spPr>
        <p:txBody>
          <a:bodyPr wrap="square" rtlCol="0">
            <a:noAutofit/>
          </a:bodyPr>
          <a:lstStyle/>
          <a:p>
            <a:pPr algn="just">
              <a:lnSpc>
                <a:spcPct val="190000"/>
              </a:lnSpc>
            </a:pPr>
            <a:r>
              <a:rPr lang="en-US" sz="1300" dirty="0">
                <a:solidFill>
                  <a:srgbClr val="686769"/>
                </a:solidFill>
                <a:latin typeface="微软雅黑" panose="020B0503020204020204" charset="-122"/>
                <a:ea typeface="微软雅黑" panose="020B0503020204020204" charset="-122"/>
                <a:cs typeface="微软雅黑" panose="020B0503020204020204" charset="-122"/>
                <a:sym typeface="思源黑体" panose="020B0500000000000000" pitchFamily="34" charset="-122"/>
              </a:rPr>
              <a:t>       </a:t>
            </a:r>
            <a:r>
              <a:rPr sz="1300" dirty="0">
                <a:solidFill>
                  <a:srgbClr val="686769"/>
                </a:solidFill>
                <a:latin typeface="微软雅黑" panose="020B0503020204020204" charset="-122"/>
                <a:ea typeface="微软雅黑" panose="020B0503020204020204" charset="-122"/>
                <a:cs typeface="微软雅黑" panose="020B0503020204020204" charset="-122"/>
                <a:sym typeface="思源黑体" panose="020B0500000000000000" pitchFamily="34" charset="-122"/>
              </a:rPr>
              <a:t>建立一个规范准确即时的生产数据库，</a:t>
            </a:r>
            <a:r>
              <a:rPr lang="zh-CN" sz="1300" dirty="0">
                <a:solidFill>
                  <a:srgbClr val="686769"/>
                </a:solidFill>
                <a:latin typeface="微软雅黑" panose="020B0503020204020204" charset="-122"/>
                <a:ea typeface="微软雅黑" panose="020B0503020204020204" charset="-122"/>
                <a:cs typeface="微软雅黑" panose="020B0503020204020204" charset="-122"/>
                <a:sym typeface="思源黑体" panose="020B0500000000000000" pitchFamily="34" charset="-122"/>
              </a:rPr>
              <a:t>能够</a:t>
            </a:r>
            <a:r>
              <a:rPr sz="1300" dirty="0">
                <a:solidFill>
                  <a:srgbClr val="686769"/>
                </a:solidFill>
                <a:latin typeface="微软雅黑" panose="020B0503020204020204" charset="-122"/>
                <a:ea typeface="微软雅黑" panose="020B0503020204020204" charset="-122"/>
                <a:cs typeface="微软雅黑" panose="020B0503020204020204" charset="-122"/>
                <a:sym typeface="思源黑体" panose="020B0500000000000000" pitchFamily="34" charset="-122"/>
              </a:rPr>
              <a:t>提高管理效率</a:t>
            </a:r>
            <a:r>
              <a:rPr lang="zh-CN" sz="1300" dirty="0">
                <a:solidFill>
                  <a:srgbClr val="686769"/>
                </a:solidFill>
                <a:latin typeface="微软雅黑" panose="020B0503020204020204" charset="-122"/>
                <a:ea typeface="微软雅黑" panose="020B0503020204020204" charset="-122"/>
                <a:cs typeface="微软雅黑" panose="020B0503020204020204" charset="-122"/>
                <a:sym typeface="思源黑体" panose="020B0500000000000000" pitchFamily="34" charset="-122"/>
              </a:rPr>
              <a:t>，第一时间</a:t>
            </a:r>
            <a:r>
              <a:rPr sz="1300" dirty="0">
                <a:solidFill>
                  <a:srgbClr val="686769"/>
                </a:solidFill>
                <a:latin typeface="微软雅黑" panose="020B0503020204020204" charset="-122"/>
                <a:ea typeface="微软雅黑" panose="020B0503020204020204" charset="-122"/>
                <a:cs typeface="微软雅黑" panose="020B0503020204020204" charset="-122"/>
                <a:sym typeface="思源黑体" panose="020B0500000000000000" pitchFamily="34" charset="-122"/>
              </a:rPr>
              <a:t>掌握全面的生产动态，有效控制生产过程。</a:t>
            </a:r>
            <a:r>
              <a:rPr lang="zh-CN" sz="1300" dirty="0">
                <a:solidFill>
                  <a:srgbClr val="686769"/>
                </a:solidFill>
                <a:latin typeface="微软雅黑" panose="020B0503020204020204" charset="-122"/>
                <a:ea typeface="微软雅黑" panose="020B0503020204020204" charset="-122"/>
                <a:cs typeface="微软雅黑" panose="020B0503020204020204" charset="-122"/>
                <a:sym typeface="思源黑体" panose="020B0500000000000000" pitchFamily="34" charset="-122"/>
              </a:rPr>
              <a:t>此系统</a:t>
            </a:r>
            <a:r>
              <a:rPr sz="1300" dirty="0">
                <a:solidFill>
                  <a:srgbClr val="686769"/>
                </a:solidFill>
                <a:latin typeface="微软雅黑" panose="020B0503020204020204" charset="-122"/>
                <a:ea typeface="微软雅黑" panose="020B0503020204020204" charset="-122"/>
                <a:cs typeface="微软雅黑" panose="020B0503020204020204" charset="-122"/>
                <a:sym typeface="思源黑体" panose="020B0500000000000000" pitchFamily="34" charset="-122"/>
              </a:rPr>
              <a:t>将生产管理标准化、数字化</a:t>
            </a:r>
            <a:r>
              <a:rPr lang="zh-CN" altLang="en-US" sz="1300" dirty="0">
                <a:solidFill>
                  <a:srgbClr val="686769"/>
                </a:solidFill>
                <a:latin typeface="微软雅黑" panose="020B0503020204020204" charset="-122"/>
                <a:ea typeface="微软雅黑" panose="020B0503020204020204" charset="-122"/>
                <a:cs typeface="微软雅黑" panose="020B0503020204020204" charset="-122"/>
                <a:sym typeface="思源黑体" panose="020B0500000000000000" pitchFamily="34" charset="-122"/>
              </a:rPr>
              <a:t>，</a:t>
            </a:r>
            <a:r>
              <a:rPr sz="1300" dirty="0">
                <a:solidFill>
                  <a:srgbClr val="686769"/>
                </a:solidFill>
                <a:latin typeface="微软雅黑" panose="020B0503020204020204" charset="-122"/>
                <a:ea typeface="微软雅黑" panose="020B0503020204020204" charset="-122"/>
                <a:cs typeface="微软雅黑" panose="020B0503020204020204" charset="-122"/>
                <a:sym typeface="思源黑体" panose="020B0500000000000000" pitchFamily="34" charset="-122"/>
              </a:rPr>
              <a:t>实现园区方方面面，生产各个流程的全方位一体化把控。</a:t>
            </a:r>
            <a:endParaRPr sz="1300" dirty="0">
              <a:solidFill>
                <a:srgbClr val="686769"/>
              </a:solidFill>
              <a:latin typeface="微软雅黑" panose="020B0503020204020204" charset="-122"/>
              <a:ea typeface="微软雅黑" panose="020B0503020204020204" charset="-122"/>
              <a:cs typeface="微软雅黑" panose="020B0503020204020204" charset="-122"/>
              <a:sym typeface="思源黑体" panose="020B0500000000000000" pitchFamily="34" charset="-122"/>
            </a:endParaRPr>
          </a:p>
        </p:txBody>
      </p:sp>
      <p:sp>
        <p:nvSpPr>
          <p:cNvPr id="104" name="CustomText"/>
          <p:cNvSpPr txBox="1"/>
          <p:nvPr/>
        </p:nvSpPr>
        <p:spPr>
          <a:xfrm flipH="1">
            <a:off x="4384786" y="5493800"/>
            <a:ext cx="2158778" cy="430887"/>
          </a:xfrm>
          <a:prstGeom prst="rect">
            <a:avLst/>
          </a:prstGeom>
          <a:solidFill>
            <a:schemeClr val="bg1"/>
          </a:solidFill>
        </p:spPr>
        <p:txBody>
          <a:bodyPr wrap="none" lIns="72000" tIns="0" rIns="72000" bIns="0" anchor="ctr" anchorCtr="1">
            <a:normAutofit/>
          </a:bodyPr>
          <a:lstStyle/>
          <a:p>
            <a:pPr algn="ctr"/>
            <a:r>
              <a:rPr lang="en-US" altLang="zh-CN" sz="2400" dirty="0">
                <a:solidFill>
                  <a:srgbClr val="4A7C04"/>
                </a:solidFill>
                <a:latin typeface="等线" panose="02010600030101010101" charset="-122"/>
                <a:ea typeface="等线" panose="02010600030101010101" charset="-122"/>
              </a:rPr>
              <a:t>PRODUCTION</a:t>
            </a:r>
            <a:endParaRPr lang="en-US" altLang="zh-CN" sz="2400" dirty="0">
              <a:solidFill>
                <a:srgbClr val="4A7C04"/>
              </a:solidFill>
              <a:latin typeface="等线" panose="02010600030101010101" charset="-122"/>
              <a:ea typeface="等线" panose="02010600030101010101" charset="-122"/>
            </a:endParaRPr>
          </a:p>
        </p:txBody>
      </p:sp>
      <p:sp>
        <p:nvSpPr>
          <p:cNvPr id="15" name="矩形 14"/>
          <p:cNvSpPr/>
          <p:nvPr/>
        </p:nvSpPr>
        <p:spPr>
          <a:xfrm>
            <a:off x="11261725" y="831215"/>
            <a:ext cx="598805" cy="5403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dist"/>
            <a:r>
              <a:rPr lang="en-US" altLang="zh-CN" sz="4400" b="1" dirty="0">
                <a:solidFill>
                  <a:srgbClr val="4A7C04"/>
                </a:solidFill>
                <a:latin typeface="微软雅黑" panose="020B0503020204020204" charset="-122"/>
                <a:ea typeface="微软雅黑" panose="020B0503020204020204" charset="-122"/>
                <a:cs typeface="+mn-ea"/>
                <a:sym typeface="+mn-lt"/>
              </a:rPr>
              <a:t>”</a:t>
            </a:r>
            <a:endParaRPr lang="en-US" altLang="zh-CN" sz="4400" b="1" dirty="0">
              <a:solidFill>
                <a:srgbClr val="4A7C04"/>
              </a:solidFill>
              <a:latin typeface="微软雅黑" panose="020B0503020204020204" charset="-122"/>
              <a:ea typeface="微软雅黑" panose="020B0503020204020204" charset="-122"/>
              <a:cs typeface="+mn-ea"/>
              <a:sym typeface="+mn-lt"/>
            </a:endParaRPr>
          </a:p>
        </p:txBody>
      </p:sp>
      <p:sp>
        <p:nvSpPr>
          <p:cNvPr id="2" name="CustomText"/>
          <p:cNvSpPr txBox="1"/>
          <p:nvPr/>
        </p:nvSpPr>
        <p:spPr>
          <a:xfrm flipH="1">
            <a:off x="7551420" y="906145"/>
            <a:ext cx="3998595" cy="5180965"/>
          </a:xfrm>
          <a:prstGeom prst="rect">
            <a:avLst/>
          </a:prstGeom>
          <a:noFill/>
          <a:ln>
            <a:solidFill>
              <a:schemeClr val="bg1">
                <a:lumMod val="75000"/>
              </a:schemeClr>
            </a:solidFill>
          </a:ln>
          <a:extLst>
            <a:ext uri="{909E8E84-426E-40DD-AFC4-6F175D3DCCD1}">
              <a14:hiddenFill xmlns:a14="http://schemas.microsoft.com/office/drawing/2010/main">
                <a:solidFill>
                  <a:schemeClr val="accent2"/>
                </a:solidFill>
              </a14:hiddenFill>
            </a:ext>
          </a:extLst>
        </p:spPr>
        <p:txBody>
          <a:bodyPr anchor="ctr"/>
          <a:lstStyle/>
          <a:p>
            <a:pPr algn="ctr"/>
            <a:endParaRPr>
              <a:solidFill>
                <a:srgbClr val="4A7C04"/>
              </a:solidFill>
              <a:latin typeface="+mj-lt"/>
            </a:endParaRPr>
          </a:p>
        </p:txBody>
      </p:sp>
      <p:grpSp>
        <p:nvGrpSpPr>
          <p:cNvPr id="85" name="组合 84"/>
          <p:cNvGrpSpPr/>
          <p:nvPr/>
        </p:nvGrpSpPr>
        <p:grpSpPr>
          <a:xfrm>
            <a:off x="8041640" y="5502275"/>
            <a:ext cx="4606925" cy="306070"/>
            <a:chOff x="12664" y="8788"/>
            <a:chExt cx="7255" cy="482"/>
          </a:xfrm>
        </p:grpSpPr>
        <p:sp>
          <p:nvSpPr>
            <p:cNvPr id="51" name="矩形 14"/>
            <p:cNvSpPr>
              <a:spLocks noChangeArrowheads="1"/>
            </p:cNvSpPr>
            <p:nvPr/>
          </p:nvSpPr>
          <p:spPr bwMode="auto">
            <a:xfrm>
              <a:off x="12664" y="8788"/>
              <a:ext cx="1409" cy="4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dist"/>
              <a:r>
                <a:rPr lang="zh-CN" altLang="en-US" sz="1400" b="1" dirty="0">
                  <a:solidFill>
                    <a:srgbClr val="FFA10D"/>
                  </a:solidFill>
                  <a:latin typeface="微软雅黑" panose="020B0503020204020204" charset="-122"/>
                  <a:ea typeface="微软雅黑" panose="020B0503020204020204" charset="-122"/>
                  <a:cs typeface="+mn-ea"/>
                  <a:sym typeface="+mn-lt"/>
                </a:rPr>
                <a:t>溯源视频</a:t>
              </a:r>
              <a:endParaRPr lang="zh-CN" altLang="en-US" sz="1400" b="1" dirty="0">
                <a:solidFill>
                  <a:srgbClr val="FFA10D"/>
                </a:solidFill>
                <a:latin typeface="微软雅黑" panose="020B0503020204020204" charset="-122"/>
                <a:ea typeface="微软雅黑" panose="020B0503020204020204" charset="-122"/>
                <a:cs typeface="+mn-ea"/>
                <a:sym typeface="+mn-lt"/>
              </a:endParaRPr>
            </a:p>
          </p:txBody>
        </p:sp>
        <p:sp>
          <p:nvSpPr>
            <p:cNvPr id="52" name="矩形 13"/>
            <p:cNvSpPr>
              <a:spLocks noChangeArrowheads="1"/>
            </p:cNvSpPr>
            <p:nvPr/>
          </p:nvSpPr>
          <p:spPr bwMode="auto">
            <a:xfrm>
              <a:off x="14347" y="8799"/>
              <a:ext cx="5573" cy="461"/>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391" tIns="45696" rIns="91391" bIns="45696">
              <a:spAutoFit/>
            </a:bodyPr>
            <a:lstStyle/>
            <a:p>
              <a:pPr fontAlgn="auto">
                <a:lnSpc>
                  <a:spcPct val="120000"/>
                </a:lnSpc>
              </a:pPr>
              <a:r>
                <a:rPr lang="zh-CN" sz="1100" dirty="0">
                  <a:solidFill>
                    <a:srgbClr val="FFA10D"/>
                  </a:solidFill>
                  <a:latin typeface="微软雅黑" panose="020B0503020204020204" charset="-122"/>
                  <a:ea typeface="微软雅黑" panose="020B0503020204020204" charset="-122"/>
                  <a:cs typeface="微软雅黑" panose="020B0503020204020204" charset="-122"/>
                  <a:sym typeface="+mn-lt"/>
                </a:rPr>
                <a:t>Traceability video</a:t>
              </a:r>
              <a:endParaRPr lang="zh-CN" sz="1100" dirty="0">
                <a:solidFill>
                  <a:srgbClr val="FFA10D"/>
                </a:solidFill>
                <a:latin typeface="微软雅黑" panose="020B0503020204020204" charset="-122"/>
                <a:ea typeface="微软雅黑" panose="020B0503020204020204" charset="-122"/>
                <a:cs typeface="微软雅黑" panose="020B0503020204020204" charset="-122"/>
                <a:sym typeface="+mn-lt"/>
              </a:endParaRPr>
            </a:p>
          </p:txBody>
        </p:sp>
      </p:grpSp>
      <p:grpSp>
        <p:nvGrpSpPr>
          <p:cNvPr id="74" name="组合 73"/>
          <p:cNvGrpSpPr/>
          <p:nvPr/>
        </p:nvGrpSpPr>
        <p:grpSpPr>
          <a:xfrm>
            <a:off x="8041640" y="1238885"/>
            <a:ext cx="4034790" cy="405765"/>
            <a:chOff x="12664" y="1831"/>
            <a:chExt cx="6354" cy="639"/>
          </a:xfrm>
        </p:grpSpPr>
        <p:grpSp>
          <p:nvGrpSpPr>
            <p:cNvPr id="18" name="组合 17"/>
            <p:cNvGrpSpPr/>
            <p:nvPr/>
          </p:nvGrpSpPr>
          <p:grpSpPr>
            <a:xfrm>
              <a:off x="12664" y="1831"/>
              <a:ext cx="6355" cy="483"/>
              <a:chOff x="12163" y="1786"/>
              <a:chExt cx="6355" cy="483"/>
            </a:xfrm>
          </p:grpSpPr>
          <p:sp>
            <p:nvSpPr>
              <p:cNvPr id="19" name="矩形 14"/>
              <p:cNvSpPr>
                <a:spLocks noChangeArrowheads="1"/>
              </p:cNvSpPr>
              <p:nvPr/>
            </p:nvSpPr>
            <p:spPr bwMode="auto">
              <a:xfrm>
                <a:off x="12163" y="1786"/>
                <a:ext cx="1444" cy="4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dist"/>
                <a:r>
                  <a:rPr lang="zh-CN" altLang="en-US" sz="1400" b="1" dirty="0">
                    <a:solidFill>
                      <a:srgbClr val="4A7C04"/>
                    </a:solidFill>
                    <a:latin typeface="微软雅黑" panose="020B0503020204020204" charset="-122"/>
                    <a:ea typeface="微软雅黑" panose="020B0503020204020204" charset="-122"/>
                    <a:cs typeface="+mn-ea"/>
                    <a:sym typeface="+mn-lt"/>
                  </a:rPr>
                  <a:t>园区管理</a:t>
                </a:r>
                <a:endParaRPr lang="zh-CN" altLang="en-US" sz="1400" b="1" dirty="0">
                  <a:solidFill>
                    <a:srgbClr val="4A7C04"/>
                  </a:solidFill>
                  <a:latin typeface="微软雅黑" panose="020B0503020204020204" charset="-122"/>
                  <a:ea typeface="微软雅黑" panose="020B0503020204020204" charset="-122"/>
                  <a:cs typeface="+mn-ea"/>
                  <a:sym typeface="+mn-lt"/>
                </a:endParaRPr>
              </a:p>
            </p:txBody>
          </p:sp>
          <p:sp>
            <p:nvSpPr>
              <p:cNvPr id="20" name="矩形 13"/>
              <p:cNvSpPr>
                <a:spLocks noChangeArrowheads="1"/>
              </p:cNvSpPr>
              <p:nvPr/>
            </p:nvSpPr>
            <p:spPr bwMode="auto">
              <a:xfrm>
                <a:off x="13846" y="1824"/>
                <a:ext cx="4672" cy="408"/>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391" tIns="45696" rIns="91391" bIns="45696">
                <a:spAutoFit/>
              </a:bodyPr>
              <a:lstStyle/>
              <a:p>
                <a:pPr fontAlgn="auto">
                  <a:lnSpc>
                    <a:spcPct val="100000"/>
                  </a:lnSpc>
                </a:pPr>
                <a:r>
                  <a:rPr sz="1100" dirty="0">
                    <a:solidFill>
                      <a:srgbClr val="4A7C04"/>
                    </a:solidFill>
                    <a:latin typeface="微软雅黑" panose="020B0503020204020204" charset="-122"/>
                    <a:ea typeface="微软雅黑" panose="020B0503020204020204" charset="-122"/>
                    <a:cs typeface="微软雅黑" panose="020B0503020204020204" charset="-122"/>
                    <a:sym typeface="+mn-lt"/>
                  </a:rPr>
                  <a:t>Park management</a:t>
                </a:r>
                <a:endParaRPr sz="1100" dirty="0">
                  <a:solidFill>
                    <a:srgbClr val="4A7C04"/>
                  </a:solidFill>
                  <a:latin typeface="微软雅黑" panose="020B0503020204020204" charset="-122"/>
                  <a:ea typeface="微软雅黑" panose="020B0503020204020204" charset="-122"/>
                  <a:cs typeface="微软雅黑" panose="020B0503020204020204" charset="-122"/>
                  <a:sym typeface="+mn-lt"/>
                </a:endParaRPr>
              </a:p>
            </p:txBody>
          </p:sp>
        </p:grpSp>
        <p:cxnSp>
          <p:nvCxnSpPr>
            <p:cNvPr id="13" name="直接连接符 12"/>
            <p:cNvCxnSpPr/>
            <p:nvPr/>
          </p:nvCxnSpPr>
          <p:spPr>
            <a:xfrm>
              <a:off x="14055" y="2456"/>
              <a:ext cx="3379" cy="15"/>
            </a:xfrm>
            <a:prstGeom prst="line">
              <a:avLst/>
            </a:prstGeom>
            <a:ln>
              <a:solidFill>
                <a:srgbClr val="35966A"/>
              </a:solidFill>
              <a:prstDash val="dash"/>
            </a:ln>
          </p:spPr>
          <p:style>
            <a:lnRef idx="1">
              <a:schemeClr val="accent1"/>
            </a:lnRef>
            <a:fillRef idx="0">
              <a:schemeClr val="accent1"/>
            </a:fillRef>
            <a:effectRef idx="0">
              <a:schemeClr val="accent1"/>
            </a:effectRef>
            <a:fontRef idx="minor">
              <a:schemeClr val="tx1"/>
            </a:fontRef>
          </p:style>
        </p:cxnSp>
      </p:grpSp>
      <p:grpSp>
        <p:nvGrpSpPr>
          <p:cNvPr id="75" name="组合 74"/>
          <p:cNvGrpSpPr/>
          <p:nvPr/>
        </p:nvGrpSpPr>
        <p:grpSpPr>
          <a:xfrm>
            <a:off x="8041640" y="1712595"/>
            <a:ext cx="4218940" cy="405765"/>
            <a:chOff x="12664" y="2604"/>
            <a:chExt cx="6644" cy="639"/>
          </a:xfrm>
        </p:grpSpPr>
        <p:grpSp>
          <p:nvGrpSpPr>
            <p:cNvPr id="21" name="组合 20"/>
            <p:cNvGrpSpPr/>
            <p:nvPr/>
          </p:nvGrpSpPr>
          <p:grpSpPr>
            <a:xfrm>
              <a:off x="12664" y="2604"/>
              <a:ext cx="6644" cy="483"/>
              <a:chOff x="13125" y="1679"/>
              <a:chExt cx="6644" cy="483"/>
            </a:xfrm>
          </p:grpSpPr>
          <p:sp>
            <p:nvSpPr>
              <p:cNvPr id="22" name="矩形 14"/>
              <p:cNvSpPr>
                <a:spLocks noChangeArrowheads="1"/>
              </p:cNvSpPr>
              <p:nvPr/>
            </p:nvSpPr>
            <p:spPr bwMode="auto">
              <a:xfrm>
                <a:off x="13125" y="1679"/>
                <a:ext cx="1409" cy="4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dist"/>
                <a:r>
                  <a:rPr lang="zh-CN" altLang="en-US" sz="1400" b="1" dirty="0">
                    <a:solidFill>
                      <a:srgbClr val="FFA10D"/>
                    </a:solidFill>
                    <a:latin typeface="微软雅黑" panose="020B0503020204020204" charset="-122"/>
                    <a:ea typeface="微软雅黑" panose="020B0503020204020204" charset="-122"/>
                    <a:cs typeface="+mn-ea"/>
                    <a:sym typeface="+mn-lt"/>
                  </a:rPr>
                  <a:t>人员管理</a:t>
                </a:r>
                <a:endParaRPr lang="zh-CN" altLang="en-US" sz="1400" b="1" dirty="0">
                  <a:solidFill>
                    <a:srgbClr val="FFA10D"/>
                  </a:solidFill>
                  <a:latin typeface="微软雅黑" panose="020B0503020204020204" charset="-122"/>
                  <a:ea typeface="微软雅黑" panose="020B0503020204020204" charset="-122"/>
                  <a:cs typeface="+mn-ea"/>
                  <a:sym typeface="+mn-lt"/>
                </a:endParaRPr>
              </a:p>
            </p:txBody>
          </p:sp>
          <p:sp>
            <p:nvSpPr>
              <p:cNvPr id="23" name="矩形 13"/>
              <p:cNvSpPr>
                <a:spLocks noChangeArrowheads="1"/>
              </p:cNvSpPr>
              <p:nvPr/>
            </p:nvSpPr>
            <p:spPr bwMode="auto">
              <a:xfrm>
                <a:off x="14808" y="1690"/>
                <a:ext cx="4961" cy="461"/>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391" tIns="45696" rIns="91391" bIns="45696">
                <a:spAutoFit/>
              </a:bodyPr>
              <a:lstStyle/>
              <a:p>
                <a:pPr fontAlgn="auto">
                  <a:lnSpc>
                    <a:spcPct val="120000"/>
                  </a:lnSpc>
                </a:pPr>
                <a:r>
                  <a:rPr sz="1100" dirty="0">
                    <a:solidFill>
                      <a:srgbClr val="FFA10D"/>
                    </a:solidFill>
                    <a:latin typeface="微软雅黑" panose="020B0503020204020204" charset="-122"/>
                    <a:ea typeface="微软雅黑" panose="020B0503020204020204" charset="-122"/>
                    <a:cs typeface="微软雅黑" panose="020B0503020204020204" charset="-122"/>
                    <a:sym typeface="+mn-lt"/>
                  </a:rPr>
                  <a:t>People management</a:t>
                </a:r>
                <a:endParaRPr sz="1100" dirty="0">
                  <a:solidFill>
                    <a:srgbClr val="FFA10D"/>
                  </a:solidFill>
                  <a:latin typeface="微软雅黑" panose="020B0503020204020204" charset="-122"/>
                  <a:ea typeface="微软雅黑" panose="020B0503020204020204" charset="-122"/>
                  <a:cs typeface="微软雅黑" panose="020B0503020204020204" charset="-122"/>
                  <a:sym typeface="+mn-lt"/>
                </a:endParaRPr>
              </a:p>
            </p:txBody>
          </p:sp>
        </p:grpSp>
        <p:cxnSp>
          <p:nvCxnSpPr>
            <p:cNvPr id="53" name="直接连接符 52"/>
            <p:cNvCxnSpPr/>
            <p:nvPr/>
          </p:nvCxnSpPr>
          <p:spPr>
            <a:xfrm>
              <a:off x="14055" y="3229"/>
              <a:ext cx="3379" cy="15"/>
            </a:xfrm>
            <a:prstGeom prst="line">
              <a:avLst/>
            </a:prstGeom>
            <a:ln>
              <a:solidFill>
                <a:srgbClr val="35966A"/>
              </a:solidFill>
              <a:prstDash val="dash"/>
            </a:ln>
          </p:spPr>
          <p:style>
            <a:lnRef idx="1">
              <a:schemeClr val="accent1"/>
            </a:lnRef>
            <a:fillRef idx="0">
              <a:schemeClr val="accent1"/>
            </a:fillRef>
            <a:effectRef idx="0">
              <a:schemeClr val="accent1"/>
            </a:effectRef>
            <a:fontRef idx="minor">
              <a:schemeClr val="tx1"/>
            </a:fontRef>
          </p:style>
        </p:cxnSp>
      </p:grpSp>
      <p:grpSp>
        <p:nvGrpSpPr>
          <p:cNvPr id="76" name="组合 75"/>
          <p:cNvGrpSpPr/>
          <p:nvPr/>
        </p:nvGrpSpPr>
        <p:grpSpPr>
          <a:xfrm>
            <a:off x="8041640" y="2186305"/>
            <a:ext cx="4276090" cy="405765"/>
            <a:chOff x="12664" y="3377"/>
            <a:chExt cx="6734" cy="639"/>
          </a:xfrm>
        </p:grpSpPr>
        <p:grpSp>
          <p:nvGrpSpPr>
            <p:cNvPr id="24" name="组合 23"/>
            <p:cNvGrpSpPr/>
            <p:nvPr/>
          </p:nvGrpSpPr>
          <p:grpSpPr>
            <a:xfrm>
              <a:off x="12664" y="3377"/>
              <a:ext cx="6735" cy="483"/>
              <a:chOff x="13125" y="1844"/>
              <a:chExt cx="6735" cy="483"/>
            </a:xfrm>
          </p:grpSpPr>
          <p:sp>
            <p:nvSpPr>
              <p:cNvPr id="25" name="矩形 14"/>
              <p:cNvSpPr>
                <a:spLocks noChangeArrowheads="1"/>
              </p:cNvSpPr>
              <p:nvPr/>
            </p:nvSpPr>
            <p:spPr bwMode="auto">
              <a:xfrm>
                <a:off x="13125" y="1844"/>
                <a:ext cx="1409" cy="4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dist"/>
                <a:r>
                  <a:rPr lang="zh-CN" altLang="en-US" sz="1400" b="1" dirty="0">
                    <a:solidFill>
                      <a:srgbClr val="4A7C04"/>
                    </a:solidFill>
                    <a:latin typeface="微软雅黑" panose="020B0503020204020204" charset="-122"/>
                    <a:ea typeface="微软雅黑" panose="020B0503020204020204" charset="-122"/>
                    <a:cs typeface="+mn-ea"/>
                    <a:sym typeface="+mn-lt"/>
                  </a:rPr>
                  <a:t>种植管理</a:t>
                </a:r>
                <a:endParaRPr lang="zh-CN" altLang="en-US" sz="1400" b="1" dirty="0">
                  <a:solidFill>
                    <a:srgbClr val="4A7C04"/>
                  </a:solidFill>
                  <a:latin typeface="微软雅黑" panose="020B0503020204020204" charset="-122"/>
                  <a:ea typeface="微软雅黑" panose="020B0503020204020204" charset="-122"/>
                  <a:cs typeface="+mn-ea"/>
                  <a:sym typeface="+mn-lt"/>
                </a:endParaRPr>
              </a:p>
            </p:txBody>
          </p:sp>
          <p:sp>
            <p:nvSpPr>
              <p:cNvPr id="26" name="矩形 13"/>
              <p:cNvSpPr>
                <a:spLocks noChangeArrowheads="1"/>
              </p:cNvSpPr>
              <p:nvPr/>
            </p:nvSpPr>
            <p:spPr bwMode="auto">
              <a:xfrm>
                <a:off x="14808" y="1855"/>
                <a:ext cx="5052" cy="461"/>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391" tIns="45696" rIns="91391" bIns="45696">
                <a:spAutoFit/>
              </a:bodyPr>
              <a:lstStyle/>
              <a:p>
                <a:pPr fontAlgn="auto">
                  <a:lnSpc>
                    <a:spcPct val="120000"/>
                  </a:lnSpc>
                </a:pPr>
                <a:r>
                  <a:rPr sz="1100" dirty="0">
                    <a:solidFill>
                      <a:srgbClr val="4A7C04"/>
                    </a:solidFill>
                    <a:latin typeface="微软雅黑" panose="020B0503020204020204" charset="-122"/>
                    <a:ea typeface="微软雅黑" panose="020B0503020204020204" charset="-122"/>
                    <a:cs typeface="微软雅黑" panose="020B0503020204020204" charset="-122"/>
                    <a:sym typeface="+mn-lt"/>
                  </a:rPr>
                  <a:t>Plantation management</a:t>
                </a:r>
                <a:endParaRPr sz="1100" dirty="0">
                  <a:solidFill>
                    <a:srgbClr val="4A7C04"/>
                  </a:solidFill>
                  <a:latin typeface="微软雅黑" panose="020B0503020204020204" charset="-122"/>
                  <a:ea typeface="微软雅黑" panose="020B0503020204020204" charset="-122"/>
                  <a:cs typeface="微软雅黑" panose="020B0503020204020204" charset="-122"/>
                  <a:sym typeface="+mn-lt"/>
                </a:endParaRPr>
              </a:p>
            </p:txBody>
          </p:sp>
        </p:grpSp>
        <p:cxnSp>
          <p:nvCxnSpPr>
            <p:cNvPr id="54" name="直接连接符 53"/>
            <p:cNvCxnSpPr/>
            <p:nvPr/>
          </p:nvCxnSpPr>
          <p:spPr>
            <a:xfrm>
              <a:off x="14055" y="4002"/>
              <a:ext cx="3379" cy="15"/>
            </a:xfrm>
            <a:prstGeom prst="line">
              <a:avLst/>
            </a:prstGeom>
            <a:ln>
              <a:solidFill>
                <a:srgbClr val="35966A"/>
              </a:solidFill>
              <a:prstDash val="dash"/>
            </a:ln>
          </p:spPr>
          <p:style>
            <a:lnRef idx="1">
              <a:schemeClr val="accent1"/>
            </a:lnRef>
            <a:fillRef idx="0">
              <a:schemeClr val="accent1"/>
            </a:fillRef>
            <a:effectRef idx="0">
              <a:schemeClr val="accent1"/>
            </a:effectRef>
            <a:fontRef idx="minor">
              <a:schemeClr val="tx1"/>
            </a:fontRef>
          </p:style>
        </p:cxnSp>
      </p:grpSp>
      <p:grpSp>
        <p:nvGrpSpPr>
          <p:cNvPr id="77" name="组合 76"/>
          <p:cNvGrpSpPr/>
          <p:nvPr/>
        </p:nvGrpSpPr>
        <p:grpSpPr>
          <a:xfrm>
            <a:off x="8041640" y="2660015"/>
            <a:ext cx="4108450" cy="405765"/>
            <a:chOff x="12664" y="4150"/>
            <a:chExt cx="6470" cy="639"/>
          </a:xfrm>
        </p:grpSpPr>
        <p:grpSp>
          <p:nvGrpSpPr>
            <p:cNvPr id="27" name="组合 26"/>
            <p:cNvGrpSpPr/>
            <p:nvPr/>
          </p:nvGrpSpPr>
          <p:grpSpPr>
            <a:xfrm>
              <a:off x="12664" y="4150"/>
              <a:ext cx="6470" cy="483"/>
              <a:chOff x="13125" y="1844"/>
              <a:chExt cx="6470" cy="483"/>
            </a:xfrm>
          </p:grpSpPr>
          <p:sp>
            <p:nvSpPr>
              <p:cNvPr id="30" name="矩形 14"/>
              <p:cNvSpPr>
                <a:spLocks noChangeArrowheads="1"/>
              </p:cNvSpPr>
              <p:nvPr/>
            </p:nvSpPr>
            <p:spPr bwMode="auto">
              <a:xfrm>
                <a:off x="13125" y="1844"/>
                <a:ext cx="2054" cy="4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dist"/>
                <a:r>
                  <a:rPr lang="zh-CN" altLang="en-US" sz="1400" b="1" dirty="0">
                    <a:solidFill>
                      <a:srgbClr val="FFA10D"/>
                    </a:solidFill>
                    <a:latin typeface="微软雅黑" panose="020B0503020204020204" charset="-122"/>
                    <a:ea typeface="微软雅黑" panose="020B0503020204020204" charset="-122"/>
                    <a:cs typeface="+mn-ea"/>
                    <a:sym typeface="+mn-lt"/>
                  </a:rPr>
                  <a:t>作物生长标准</a:t>
                </a:r>
                <a:endParaRPr lang="zh-CN" altLang="en-US" sz="1400" b="1" dirty="0">
                  <a:solidFill>
                    <a:srgbClr val="FFA10D"/>
                  </a:solidFill>
                  <a:latin typeface="微软雅黑" panose="020B0503020204020204" charset="-122"/>
                  <a:ea typeface="微软雅黑" panose="020B0503020204020204" charset="-122"/>
                  <a:cs typeface="+mn-ea"/>
                  <a:sym typeface="+mn-lt"/>
                </a:endParaRPr>
              </a:p>
            </p:txBody>
          </p:sp>
          <p:sp>
            <p:nvSpPr>
              <p:cNvPr id="31" name="矩形 13"/>
              <p:cNvSpPr>
                <a:spLocks noChangeArrowheads="1"/>
              </p:cNvSpPr>
              <p:nvPr/>
            </p:nvSpPr>
            <p:spPr bwMode="auto">
              <a:xfrm>
                <a:off x="15210" y="1855"/>
                <a:ext cx="4385" cy="461"/>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391" tIns="45696" rIns="91391" bIns="45696">
                <a:spAutoFit/>
              </a:bodyPr>
              <a:lstStyle/>
              <a:p>
                <a:pPr fontAlgn="auto">
                  <a:lnSpc>
                    <a:spcPct val="120000"/>
                  </a:lnSpc>
                </a:pPr>
                <a:r>
                  <a:rPr sz="1100" dirty="0">
                    <a:solidFill>
                      <a:srgbClr val="FFA10D"/>
                    </a:solidFill>
                    <a:latin typeface="微软雅黑" panose="020B0503020204020204" charset="-122"/>
                    <a:ea typeface="微软雅黑" panose="020B0503020204020204" charset="-122"/>
                    <a:cs typeface="微软雅黑" panose="020B0503020204020204" charset="-122"/>
                    <a:sym typeface="+mn-lt"/>
                  </a:rPr>
                  <a:t>Crop growth standards</a:t>
                </a:r>
                <a:endParaRPr sz="1100" dirty="0">
                  <a:solidFill>
                    <a:srgbClr val="FFA10D"/>
                  </a:solidFill>
                  <a:latin typeface="微软雅黑" panose="020B0503020204020204" charset="-122"/>
                  <a:ea typeface="微软雅黑" panose="020B0503020204020204" charset="-122"/>
                  <a:cs typeface="微软雅黑" panose="020B0503020204020204" charset="-122"/>
                  <a:sym typeface="+mn-lt"/>
                </a:endParaRPr>
              </a:p>
            </p:txBody>
          </p:sp>
        </p:grpSp>
        <p:cxnSp>
          <p:nvCxnSpPr>
            <p:cNvPr id="55" name="直接连接符 54"/>
            <p:cNvCxnSpPr/>
            <p:nvPr/>
          </p:nvCxnSpPr>
          <p:spPr>
            <a:xfrm>
              <a:off x="14055" y="4775"/>
              <a:ext cx="3379" cy="15"/>
            </a:xfrm>
            <a:prstGeom prst="line">
              <a:avLst/>
            </a:prstGeom>
            <a:ln>
              <a:solidFill>
                <a:srgbClr val="35966A"/>
              </a:solidFill>
              <a:prstDash val="dash"/>
            </a:ln>
          </p:spPr>
          <p:style>
            <a:lnRef idx="1">
              <a:schemeClr val="accent1"/>
            </a:lnRef>
            <a:fillRef idx="0">
              <a:schemeClr val="accent1"/>
            </a:fillRef>
            <a:effectRef idx="0">
              <a:schemeClr val="accent1"/>
            </a:effectRef>
            <a:fontRef idx="minor">
              <a:schemeClr val="tx1"/>
            </a:fontRef>
          </p:style>
        </p:cxnSp>
      </p:grpSp>
      <p:grpSp>
        <p:nvGrpSpPr>
          <p:cNvPr id="78" name="组合 77"/>
          <p:cNvGrpSpPr/>
          <p:nvPr/>
        </p:nvGrpSpPr>
        <p:grpSpPr>
          <a:xfrm>
            <a:off x="8041640" y="3133725"/>
            <a:ext cx="4218940" cy="405765"/>
            <a:chOff x="12664" y="4923"/>
            <a:chExt cx="6644" cy="639"/>
          </a:xfrm>
        </p:grpSpPr>
        <p:grpSp>
          <p:nvGrpSpPr>
            <p:cNvPr id="32" name="组合 31"/>
            <p:cNvGrpSpPr/>
            <p:nvPr/>
          </p:nvGrpSpPr>
          <p:grpSpPr>
            <a:xfrm>
              <a:off x="12664" y="4923"/>
              <a:ext cx="6644" cy="483"/>
              <a:chOff x="13125" y="1844"/>
              <a:chExt cx="6644" cy="483"/>
            </a:xfrm>
          </p:grpSpPr>
          <p:sp>
            <p:nvSpPr>
              <p:cNvPr id="34" name="矩形 14"/>
              <p:cNvSpPr>
                <a:spLocks noChangeArrowheads="1"/>
              </p:cNvSpPr>
              <p:nvPr/>
            </p:nvSpPr>
            <p:spPr bwMode="auto">
              <a:xfrm>
                <a:off x="13125" y="1844"/>
                <a:ext cx="1409" cy="4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dist"/>
                <a:r>
                  <a:rPr lang="zh-CN" altLang="en-US" sz="1400" b="1" dirty="0">
                    <a:solidFill>
                      <a:srgbClr val="4A7C04"/>
                    </a:solidFill>
                    <a:latin typeface="微软雅黑" panose="020B0503020204020204" charset="-122"/>
                    <a:ea typeface="微软雅黑" panose="020B0503020204020204" charset="-122"/>
                    <a:cs typeface="+mn-ea"/>
                    <a:sym typeface="+mn-lt"/>
                  </a:rPr>
                  <a:t>农事作业</a:t>
                </a:r>
                <a:endParaRPr lang="zh-CN" altLang="en-US" sz="1400" b="1" dirty="0">
                  <a:solidFill>
                    <a:srgbClr val="4A7C04"/>
                  </a:solidFill>
                  <a:latin typeface="微软雅黑" panose="020B0503020204020204" charset="-122"/>
                  <a:ea typeface="微软雅黑" panose="020B0503020204020204" charset="-122"/>
                  <a:cs typeface="+mn-ea"/>
                  <a:sym typeface="+mn-lt"/>
                </a:endParaRPr>
              </a:p>
            </p:txBody>
          </p:sp>
          <p:sp>
            <p:nvSpPr>
              <p:cNvPr id="36" name="矩形 13"/>
              <p:cNvSpPr>
                <a:spLocks noChangeArrowheads="1"/>
              </p:cNvSpPr>
              <p:nvPr/>
            </p:nvSpPr>
            <p:spPr bwMode="auto">
              <a:xfrm>
                <a:off x="14807" y="1855"/>
                <a:ext cx="4962" cy="461"/>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391" tIns="45696" rIns="91391" bIns="45696">
                <a:spAutoFit/>
              </a:bodyPr>
              <a:lstStyle/>
              <a:p>
                <a:pPr fontAlgn="auto">
                  <a:lnSpc>
                    <a:spcPct val="120000"/>
                  </a:lnSpc>
                </a:pPr>
                <a:r>
                  <a:rPr sz="1100" dirty="0">
                    <a:solidFill>
                      <a:srgbClr val="4A7C04"/>
                    </a:solidFill>
                    <a:latin typeface="微软雅黑" panose="020B0503020204020204" charset="-122"/>
                    <a:ea typeface="微软雅黑" panose="020B0503020204020204" charset="-122"/>
                    <a:cs typeface="微软雅黑" panose="020B0503020204020204" charset="-122"/>
                    <a:sym typeface="+mn-lt"/>
                  </a:rPr>
                  <a:t>Farm work</a:t>
                </a:r>
                <a:endParaRPr sz="1100" dirty="0">
                  <a:solidFill>
                    <a:srgbClr val="4A7C04"/>
                  </a:solidFill>
                  <a:latin typeface="微软雅黑" panose="020B0503020204020204" charset="-122"/>
                  <a:ea typeface="微软雅黑" panose="020B0503020204020204" charset="-122"/>
                  <a:cs typeface="微软雅黑" panose="020B0503020204020204" charset="-122"/>
                  <a:sym typeface="+mn-lt"/>
                </a:endParaRPr>
              </a:p>
            </p:txBody>
          </p:sp>
        </p:grpSp>
        <p:cxnSp>
          <p:nvCxnSpPr>
            <p:cNvPr id="56" name="直接连接符 55"/>
            <p:cNvCxnSpPr/>
            <p:nvPr/>
          </p:nvCxnSpPr>
          <p:spPr>
            <a:xfrm>
              <a:off x="14055" y="5548"/>
              <a:ext cx="3379" cy="15"/>
            </a:xfrm>
            <a:prstGeom prst="line">
              <a:avLst/>
            </a:prstGeom>
            <a:ln>
              <a:solidFill>
                <a:srgbClr val="35966A"/>
              </a:solidFill>
              <a:prstDash val="dash"/>
            </a:ln>
          </p:spPr>
          <p:style>
            <a:lnRef idx="1">
              <a:schemeClr val="accent1"/>
            </a:lnRef>
            <a:fillRef idx="0">
              <a:schemeClr val="accent1"/>
            </a:fillRef>
            <a:effectRef idx="0">
              <a:schemeClr val="accent1"/>
            </a:effectRef>
            <a:fontRef idx="minor">
              <a:schemeClr val="tx1"/>
            </a:fontRef>
          </p:style>
        </p:cxnSp>
      </p:grpSp>
      <p:grpSp>
        <p:nvGrpSpPr>
          <p:cNvPr id="79" name="组合 78"/>
          <p:cNvGrpSpPr/>
          <p:nvPr/>
        </p:nvGrpSpPr>
        <p:grpSpPr>
          <a:xfrm>
            <a:off x="8041640" y="3607435"/>
            <a:ext cx="3770630" cy="405765"/>
            <a:chOff x="12664" y="5696"/>
            <a:chExt cx="5938" cy="639"/>
          </a:xfrm>
        </p:grpSpPr>
        <p:grpSp>
          <p:nvGrpSpPr>
            <p:cNvPr id="37" name="组合 36"/>
            <p:cNvGrpSpPr/>
            <p:nvPr/>
          </p:nvGrpSpPr>
          <p:grpSpPr>
            <a:xfrm>
              <a:off x="12664" y="5696"/>
              <a:ext cx="5938" cy="483"/>
              <a:chOff x="13125" y="1844"/>
              <a:chExt cx="5938" cy="483"/>
            </a:xfrm>
          </p:grpSpPr>
          <p:sp>
            <p:nvSpPr>
              <p:cNvPr id="38" name="矩形 14"/>
              <p:cNvSpPr>
                <a:spLocks noChangeArrowheads="1"/>
              </p:cNvSpPr>
              <p:nvPr/>
            </p:nvSpPr>
            <p:spPr bwMode="auto">
              <a:xfrm>
                <a:off x="13125" y="1844"/>
                <a:ext cx="1409" cy="4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dist"/>
                <a:r>
                  <a:rPr lang="zh-CN" altLang="en-US" sz="1400" b="1" dirty="0">
                    <a:solidFill>
                      <a:srgbClr val="FFA10D"/>
                    </a:solidFill>
                    <a:latin typeface="微软雅黑" panose="020B0503020204020204" charset="-122"/>
                    <a:ea typeface="微软雅黑" panose="020B0503020204020204" charset="-122"/>
                    <a:cs typeface="+mn-ea"/>
                    <a:sym typeface="+mn-lt"/>
                  </a:rPr>
                  <a:t>采摘入库</a:t>
                </a:r>
                <a:endParaRPr lang="zh-CN" altLang="en-US" sz="1400" b="1" dirty="0">
                  <a:solidFill>
                    <a:srgbClr val="FFA10D"/>
                  </a:solidFill>
                  <a:latin typeface="微软雅黑" panose="020B0503020204020204" charset="-122"/>
                  <a:ea typeface="微软雅黑" panose="020B0503020204020204" charset="-122"/>
                  <a:cs typeface="+mn-ea"/>
                  <a:sym typeface="+mn-lt"/>
                </a:endParaRPr>
              </a:p>
            </p:txBody>
          </p:sp>
          <p:sp>
            <p:nvSpPr>
              <p:cNvPr id="39" name="矩形 13"/>
              <p:cNvSpPr>
                <a:spLocks noChangeArrowheads="1"/>
              </p:cNvSpPr>
              <p:nvPr/>
            </p:nvSpPr>
            <p:spPr bwMode="auto">
              <a:xfrm>
                <a:off x="14808" y="1855"/>
                <a:ext cx="4255" cy="461"/>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391" tIns="45696" rIns="91391" bIns="45696">
                <a:spAutoFit/>
              </a:bodyPr>
              <a:lstStyle/>
              <a:p>
                <a:pPr fontAlgn="auto">
                  <a:lnSpc>
                    <a:spcPct val="120000"/>
                  </a:lnSpc>
                </a:pPr>
                <a:r>
                  <a:rPr sz="1100" dirty="0">
                    <a:solidFill>
                      <a:srgbClr val="FFA10D"/>
                    </a:solidFill>
                    <a:latin typeface="微软雅黑" panose="020B0503020204020204" charset="-122"/>
                    <a:ea typeface="微软雅黑" panose="020B0503020204020204" charset="-122"/>
                    <a:cs typeface="微软雅黑" panose="020B0503020204020204" charset="-122"/>
                    <a:sym typeface="+mn-lt"/>
                  </a:rPr>
                  <a:t>Picked into storage</a:t>
                </a:r>
                <a:endParaRPr sz="1100" dirty="0">
                  <a:solidFill>
                    <a:srgbClr val="FFA10D"/>
                  </a:solidFill>
                  <a:latin typeface="微软雅黑" panose="020B0503020204020204" charset="-122"/>
                  <a:ea typeface="微软雅黑" panose="020B0503020204020204" charset="-122"/>
                  <a:cs typeface="微软雅黑" panose="020B0503020204020204" charset="-122"/>
                  <a:sym typeface="+mn-lt"/>
                </a:endParaRPr>
              </a:p>
            </p:txBody>
          </p:sp>
        </p:grpSp>
        <p:cxnSp>
          <p:nvCxnSpPr>
            <p:cNvPr id="57" name="直接连接符 56"/>
            <p:cNvCxnSpPr/>
            <p:nvPr/>
          </p:nvCxnSpPr>
          <p:spPr>
            <a:xfrm>
              <a:off x="14055" y="6321"/>
              <a:ext cx="3379" cy="15"/>
            </a:xfrm>
            <a:prstGeom prst="line">
              <a:avLst/>
            </a:prstGeom>
            <a:ln>
              <a:solidFill>
                <a:srgbClr val="35966A"/>
              </a:solidFill>
              <a:prstDash val="dash"/>
            </a:ln>
          </p:spPr>
          <p:style>
            <a:lnRef idx="1">
              <a:schemeClr val="accent1"/>
            </a:lnRef>
            <a:fillRef idx="0">
              <a:schemeClr val="accent1"/>
            </a:fillRef>
            <a:effectRef idx="0">
              <a:schemeClr val="accent1"/>
            </a:effectRef>
            <a:fontRef idx="minor">
              <a:schemeClr val="tx1"/>
            </a:fontRef>
          </p:style>
        </p:cxnSp>
      </p:grpSp>
      <p:grpSp>
        <p:nvGrpSpPr>
          <p:cNvPr id="81" name="组合 80"/>
          <p:cNvGrpSpPr/>
          <p:nvPr/>
        </p:nvGrpSpPr>
        <p:grpSpPr>
          <a:xfrm>
            <a:off x="8041640" y="4081145"/>
            <a:ext cx="4575810" cy="405765"/>
            <a:chOff x="12664" y="6469"/>
            <a:chExt cx="7206" cy="639"/>
          </a:xfrm>
        </p:grpSpPr>
        <p:grpSp>
          <p:nvGrpSpPr>
            <p:cNvPr id="40" name="组合 39"/>
            <p:cNvGrpSpPr/>
            <p:nvPr/>
          </p:nvGrpSpPr>
          <p:grpSpPr>
            <a:xfrm>
              <a:off x="12664" y="6469"/>
              <a:ext cx="7206" cy="483"/>
              <a:chOff x="13125" y="1844"/>
              <a:chExt cx="7206" cy="483"/>
            </a:xfrm>
          </p:grpSpPr>
          <p:sp>
            <p:nvSpPr>
              <p:cNvPr id="41" name="矩形 14"/>
              <p:cNvSpPr>
                <a:spLocks noChangeArrowheads="1"/>
              </p:cNvSpPr>
              <p:nvPr/>
            </p:nvSpPr>
            <p:spPr bwMode="auto">
              <a:xfrm>
                <a:off x="13125" y="1844"/>
                <a:ext cx="1409" cy="4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dist"/>
                <a:r>
                  <a:rPr lang="zh-CN" altLang="en-US" sz="1400" b="1" dirty="0">
                    <a:solidFill>
                      <a:srgbClr val="4A7C04"/>
                    </a:solidFill>
                    <a:latin typeface="微软雅黑" panose="020B0503020204020204" charset="-122"/>
                    <a:ea typeface="微软雅黑" panose="020B0503020204020204" charset="-122"/>
                    <a:cs typeface="+mn-ea"/>
                    <a:sym typeface="+mn-lt"/>
                  </a:rPr>
                  <a:t>农机管理</a:t>
                </a:r>
                <a:endParaRPr lang="zh-CN" altLang="en-US" sz="1400" b="1" dirty="0">
                  <a:solidFill>
                    <a:srgbClr val="4A7C04"/>
                  </a:solidFill>
                  <a:latin typeface="微软雅黑" panose="020B0503020204020204" charset="-122"/>
                  <a:ea typeface="微软雅黑" panose="020B0503020204020204" charset="-122"/>
                  <a:cs typeface="+mn-ea"/>
                  <a:sym typeface="+mn-lt"/>
                </a:endParaRPr>
              </a:p>
            </p:txBody>
          </p:sp>
          <p:sp>
            <p:nvSpPr>
              <p:cNvPr id="42" name="矩形 13"/>
              <p:cNvSpPr>
                <a:spLocks noChangeArrowheads="1"/>
              </p:cNvSpPr>
              <p:nvPr/>
            </p:nvSpPr>
            <p:spPr bwMode="auto">
              <a:xfrm>
                <a:off x="14807" y="1855"/>
                <a:ext cx="5524" cy="461"/>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391" tIns="45696" rIns="91391" bIns="45696">
                <a:spAutoFit/>
              </a:bodyPr>
              <a:lstStyle/>
              <a:p>
                <a:pPr fontAlgn="auto">
                  <a:lnSpc>
                    <a:spcPct val="120000"/>
                  </a:lnSpc>
                </a:pPr>
                <a:r>
                  <a:rPr sz="1100" dirty="0">
                    <a:solidFill>
                      <a:srgbClr val="4A7C04"/>
                    </a:solidFill>
                    <a:latin typeface="微软雅黑" panose="020B0503020204020204" charset="-122"/>
                    <a:ea typeface="微软雅黑" panose="020B0503020204020204" charset="-122"/>
                    <a:cs typeface="微软雅黑" panose="020B0503020204020204" charset="-122"/>
                    <a:sym typeface="+mn-lt"/>
                  </a:rPr>
                  <a:t>Agricultural machinery </a:t>
                </a:r>
                <a:endParaRPr sz="1100" dirty="0">
                  <a:solidFill>
                    <a:srgbClr val="4A7C04"/>
                  </a:solidFill>
                  <a:latin typeface="微软雅黑" panose="020B0503020204020204" charset="-122"/>
                  <a:ea typeface="微软雅黑" panose="020B0503020204020204" charset="-122"/>
                  <a:cs typeface="微软雅黑" panose="020B0503020204020204" charset="-122"/>
                  <a:sym typeface="+mn-lt"/>
                </a:endParaRPr>
              </a:p>
            </p:txBody>
          </p:sp>
        </p:grpSp>
        <p:cxnSp>
          <p:nvCxnSpPr>
            <p:cNvPr id="58" name="直接连接符 57"/>
            <p:cNvCxnSpPr/>
            <p:nvPr/>
          </p:nvCxnSpPr>
          <p:spPr>
            <a:xfrm>
              <a:off x="14055" y="7094"/>
              <a:ext cx="3379" cy="15"/>
            </a:xfrm>
            <a:prstGeom prst="line">
              <a:avLst/>
            </a:prstGeom>
            <a:ln>
              <a:solidFill>
                <a:srgbClr val="35966A"/>
              </a:solidFill>
              <a:prstDash val="dash"/>
            </a:ln>
          </p:spPr>
          <p:style>
            <a:lnRef idx="1">
              <a:schemeClr val="accent1"/>
            </a:lnRef>
            <a:fillRef idx="0">
              <a:schemeClr val="accent1"/>
            </a:fillRef>
            <a:effectRef idx="0">
              <a:schemeClr val="accent1"/>
            </a:effectRef>
            <a:fontRef idx="minor">
              <a:schemeClr val="tx1"/>
            </a:fontRef>
          </p:style>
        </p:cxnSp>
      </p:grpSp>
      <p:grpSp>
        <p:nvGrpSpPr>
          <p:cNvPr id="82" name="组合 81"/>
          <p:cNvGrpSpPr/>
          <p:nvPr/>
        </p:nvGrpSpPr>
        <p:grpSpPr>
          <a:xfrm>
            <a:off x="8041640" y="4554855"/>
            <a:ext cx="4611370" cy="405765"/>
            <a:chOff x="12664" y="7242"/>
            <a:chExt cx="7262" cy="639"/>
          </a:xfrm>
        </p:grpSpPr>
        <p:grpSp>
          <p:nvGrpSpPr>
            <p:cNvPr id="43" name="组合 42"/>
            <p:cNvGrpSpPr/>
            <p:nvPr/>
          </p:nvGrpSpPr>
          <p:grpSpPr>
            <a:xfrm>
              <a:off x="12664" y="7242"/>
              <a:ext cx="7263" cy="483"/>
              <a:chOff x="13125" y="1844"/>
              <a:chExt cx="7263" cy="483"/>
            </a:xfrm>
          </p:grpSpPr>
          <p:sp>
            <p:nvSpPr>
              <p:cNvPr id="45" name="矩形 14"/>
              <p:cNvSpPr>
                <a:spLocks noChangeArrowheads="1"/>
              </p:cNvSpPr>
              <p:nvPr/>
            </p:nvSpPr>
            <p:spPr bwMode="auto">
              <a:xfrm>
                <a:off x="13125" y="1844"/>
                <a:ext cx="1409" cy="4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dist"/>
                <a:r>
                  <a:rPr lang="zh-CN" altLang="en-US" sz="1400" b="1" dirty="0">
                    <a:solidFill>
                      <a:srgbClr val="FFA10D"/>
                    </a:solidFill>
                    <a:latin typeface="微软雅黑" panose="020B0503020204020204" charset="-122"/>
                    <a:ea typeface="微软雅黑" panose="020B0503020204020204" charset="-122"/>
                    <a:cs typeface="+mn-ea"/>
                    <a:sym typeface="+mn-lt"/>
                  </a:rPr>
                  <a:t>物料管理</a:t>
                </a:r>
                <a:endParaRPr lang="zh-CN" altLang="en-US" sz="1400" b="1" dirty="0">
                  <a:solidFill>
                    <a:srgbClr val="FFA10D"/>
                  </a:solidFill>
                  <a:latin typeface="微软雅黑" panose="020B0503020204020204" charset="-122"/>
                  <a:ea typeface="微软雅黑" panose="020B0503020204020204" charset="-122"/>
                  <a:cs typeface="+mn-ea"/>
                  <a:sym typeface="+mn-lt"/>
                </a:endParaRPr>
              </a:p>
            </p:txBody>
          </p:sp>
          <p:sp>
            <p:nvSpPr>
              <p:cNvPr id="46" name="矩形 13"/>
              <p:cNvSpPr>
                <a:spLocks noChangeArrowheads="1"/>
              </p:cNvSpPr>
              <p:nvPr/>
            </p:nvSpPr>
            <p:spPr bwMode="auto">
              <a:xfrm>
                <a:off x="14808" y="1855"/>
                <a:ext cx="5580" cy="461"/>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391" tIns="45696" rIns="91391" bIns="45696">
                <a:spAutoFit/>
              </a:bodyPr>
              <a:lstStyle/>
              <a:p>
                <a:pPr fontAlgn="auto">
                  <a:lnSpc>
                    <a:spcPct val="120000"/>
                  </a:lnSpc>
                </a:pPr>
                <a:r>
                  <a:rPr sz="1100" dirty="0">
                    <a:solidFill>
                      <a:srgbClr val="FFA10D"/>
                    </a:solidFill>
                    <a:latin typeface="微软雅黑" panose="020B0503020204020204" charset="-122"/>
                    <a:ea typeface="微软雅黑" panose="020B0503020204020204" charset="-122"/>
                    <a:cs typeface="微软雅黑" panose="020B0503020204020204" charset="-122"/>
                    <a:sym typeface="+mn-lt"/>
                  </a:rPr>
                  <a:t>Material management</a:t>
                </a:r>
                <a:endParaRPr sz="1100" dirty="0">
                  <a:solidFill>
                    <a:srgbClr val="FFA10D"/>
                  </a:solidFill>
                  <a:latin typeface="微软雅黑" panose="020B0503020204020204" charset="-122"/>
                  <a:ea typeface="微软雅黑" panose="020B0503020204020204" charset="-122"/>
                  <a:cs typeface="微软雅黑" panose="020B0503020204020204" charset="-122"/>
                  <a:sym typeface="+mn-lt"/>
                </a:endParaRPr>
              </a:p>
            </p:txBody>
          </p:sp>
        </p:grpSp>
        <p:cxnSp>
          <p:nvCxnSpPr>
            <p:cNvPr id="59" name="直接连接符 58"/>
            <p:cNvCxnSpPr/>
            <p:nvPr/>
          </p:nvCxnSpPr>
          <p:spPr>
            <a:xfrm>
              <a:off x="14055" y="7867"/>
              <a:ext cx="3379" cy="15"/>
            </a:xfrm>
            <a:prstGeom prst="line">
              <a:avLst/>
            </a:prstGeom>
            <a:ln>
              <a:solidFill>
                <a:srgbClr val="35966A"/>
              </a:solidFill>
              <a:prstDash val="dash"/>
            </a:ln>
          </p:spPr>
          <p:style>
            <a:lnRef idx="1">
              <a:schemeClr val="accent1"/>
            </a:lnRef>
            <a:fillRef idx="0">
              <a:schemeClr val="accent1"/>
            </a:fillRef>
            <a:effectRef idx="0">
              <a:schemeClr val="accent1"/>
            </a:effectRef>
            <a:fontRef idx="minor">
              <a:schemeClr val="tx1"/>
            </a:fontRef>
          </p:style>
        </p:cxnSp>
      </p:grpSp>
      <p:grpSp>
        <p:nvGrpSpPr>
          <p:cNvPr id="84" name="组合 83"/>
          <p:cNvGrpSpPr/>
          <p:nvPr/>
        </p:nvGrpSpPr>
        <p:grpSpPr>
          <a:xfrm>
            <a:off x="8041640" y="5028565"/>
            <a:ext cx="4362450" cy="405765"/>
            <a:chOff x="12664" y="8015"/>
            <a:chExt cx="6870" cy="639"/>
          </a:xfrm>
        </p:grpSpPr>
        <p:grpSp>
          <p:nvGrpSpPr>
            <p:cNvPr id="47" name="组合 46"/>
            <p:cNvGrpSpPr/>
            <p:nvPr/>
          </p:nvGrpSpPr>
          <p:grpSpPr>
            <a:xfrm>
              <a:off x="12664" y="8015"/>
              <a:ext cx="6870" cy="483"/>
              <a:chOff x="13125" y="1844"/>
              <a:chExt cx="6870" cy="483"/>
            </a:xfrm>
          </p:grpSpPr>
          <p:sp>
            <p:nvSpPr>
              <p:cNvPr id="48" name="矩形 14"/>
              <p:cNvSpPr>
                <a:spLocks noChangeArrowheads="1"/>
              </p:cNvSpPr>
              <p:nvPr/>
            </p:nvSpPr>
            <p:spPr bwMode="auto">
              <a:xfrm>
                <a:off x="13125" y="1844"/>
                <a:ext cx="1798" cy="4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dist"/>
                <a:r>
                  <a:rPr lang="zh-CN" altLang="en-US" sz="1400" b="1" dirty="0">
                    <a:solidFill>
                      <a:srgbClr val="4A7C04"/>
                    </a:solidFill>
                    <a:latin typeface="微软雅黑" panose="020B0503020204020204" charset="-122"/>
                    <a:ea typeface="微软雅黑" panose="020B0503020204020204" charset="-122"/>
                    <a:cs typeface="+mn-ea"/>
                    <a:sym typeface="+mn-lt"/>
                  </a:rPr>
                  <a:t>供应商管理</a:t>
                </a:r>
                <a:endParaRPr lang="zh-CN" altLang="en-US" sz="1400" b="1" dirty="0">
                  <a:solidFill>
                    <a:srgbClr val="4A7C04"/>
                  </a:solidFill>
                  <a:latin typeface="微软雅黑" panose="020B0503020204020204" charset="-122"/>
                  <a:ea typeface="微软雅黑" panose="020B0503020204020204" charset="-122"/>
                  <a:cs typeface="+mn-ea"/>
                  <a:sym typeface="+mn-lt"/>
                </a:endParaRPr>
              </a:p>
            </p:txBody>
          </p:sp>
          <p:sp>
            <p:nvSpPr>
              <p:cNvPr id="49" name="矩形 13"/>
              <p:cNvSpPr>
                <a:spLocks noChangeArrowheads="1"/>
              </p:cNvSpPr>
              <p:nvPr/>
            </p:nvSpPr>
            <p:spPr bwMode="auto">
              <a:xfrm>
                <a:off x="15180" y="1855"/>
                <a:ext cx="4815" cy="461"/>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391" tIns="45696" rIns="91391" bIns="45696">
                <a:spAutoFit/>
              </a:bodyPr>
              <a:lstStyle/>
              <a:p>
                <a:pPr fontAlgn="auto">
                  <a:lnSpc>
                    <a:spcPct val="120000"/>
                  </a:lnSpc>
                </a:pPr>
                <a:r>
                  <a:rPr sz="1100" dirty="0">
                    <a:solidFill>
                      <a:srgbClr val="4A7C04"/>
                    </a:solidFill>
                    <a:latin typeface="微软雅黑" panose="020B0503020204020204" charset="-122"/>
                    <a:ea typeface="微软雅黑" panose="020B0503020204020204" charset="-122"/>
                    <a:cs typeface="微软雅黑" panose="020B0503020204020204" charset="-122"/>
                    <a:sym typeface="+mn-lt"/>
                  </a:rPr>
                  <a:t>Supplier management</a:t>
                </a:r>
                <a:endParaRPr sz="1100" dirty="0">
                  <a:solidFill>
                    <a:srgbClr val="4A7C04"/>
                  </a:solidFill>
                  <a:latin typeface="微软雅黑" panose="020B0503020204020204" charset="-122"/>
                  <a:ea typeface="微软雅黑" panose="020B0503020204020204" charset="-122"/>
                  <a:cs typeface="微软雅黑" panose="020B0503020204020204" charset="-122"/>
                  <a:sym typeface="+mn-lt"/>
                </a:endParaRPr>
              </a:p>
            </p:txBody>
          </p:sp>
        </p:grpSp>
        <p:cxnSp>
          <p:nvCxnSpPr>
            <p:cNvPr id="61" name="直接连接符 60"/>
            <p:cNvCxnSpPr/>
            <p:nvPr/>
          </p:nvCxnSpPr>
          <p:spPr>
            <a:xfrm>
              <a:off x="14055" y="8640"/>
              <a:ext cx="3379" cy="15"/>
            </a:xfrm>
            <a:prstGeom prst="line">
              <a:avLst/>
            </a:prstGeom>
            <a:ln>
              <a:solidFill>
                <a:srgbClr val="35966A"/>
              </a:solidFill>
              <a:prstDash val="dash"/>
            </a:ln>
          </p:spPr>
          <p:style>
            <a:lnRef idx="1">
              <a:schemeClr val="accent1"/>
            </a:lnRef>
            <a:fillRef idx="0">
              <a:schemeClr val="accent1"/>
            </a:fillRef>
            <a:effectRef idx="0">
              <a:schemeClr val="accent1"/>
            </a:effectRef>
            <a:fontRef idx="minor">
              <a:schemeClr val="tx1"/>
            </a:fontRef>
          </p:style>
        </p:cxnSp>
      </p:grpSp>
      <p:sp>
        <p:nvSpPr>
          <p:cNvPr id="72" name="矩形 71"/>
          <p:cNvSpPr/>
          <p:nvPr/>
        </p:nvSpPr>
        <p:spPr>
          <a:xfrm>
            <a:off x="11223625" y="831215"/>
            <a:ext cx="598805" cy="5403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dist"/>
            <a:r>
              <a:rPr lang="en-US" altLang="zh-CN" sz="4400" b="1" dirty="0">
                <a:solidFill>
                  <a:srgbClr val="4A7C04"/>
                </a:solidFill>
                <a:latin typeface="微软雅黑" panose="020B0503020204020204" charset="-122"/>
                <a:ea typeface="微软雅黑" panose="020B0503020204020204" charset="-122"/>
                <a:cs typeface="+mn-ea"/>
                <a:sym typeface="+mn-lt"/>
              </a:rPr>
              <a:t>”</a:t>
            </a:r>
            <a:endParaRPr lang="en-US" altLang="zh-CN" sz="4400" b="1" dirty="0">
              <a:solidFill>
                <a:srgbClr val="4A7C04"/>
              </a:solidFill>
              <a:latin typeface="微软雅黑" panose="020B0503020204020204" charset="-122"/>
              <a:ea typeface="微软雅黑" panose="020B0503020204020204" charset="-122"/>
              <a:cs typeface="+mn-ea"/>
              <a:sym typeface="+mn-lt"/>
            </a:endParaRPr>
          </a:p>
        </p:txBody>
      </p:sp>
      <p:sp>
        <p:nvSpPr>
          <p:cNvPr id="8" name="矩形 7"/>
          <p:cNvSpPr/>
          <p:nvPr/>
        </p:nvSpPr>
        <p:spPr>
          <a:xfrm>
            <a:off x="0" y="6506210"/>
            <a:ext cx="7858760" cy="76200"/>
          </a:xfrm>
          <a:prstGeom prst="rect">
            <a:avLst/>
          </a:prstGeom>
          <a:solidFill>
            <a:srgbClr val="4BB6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2400" dirty="0">
              <a:solidFill>
                <a:schemeClr val="bg1"/>
              </a:solidFill>
              <a:effectLst>
                <a:outerShdw blurRad="38100" dist="38100" dir="2700000" algn="tl">
                  <a:srgbClr val="000000">
                    <a:alpha val="43137"/>
                  </a:srgbClr>
                </a:outerShdw>
              </a:effectLst>
              <a:latin typeface="仓耳玄三M W05" panose="02020400000000000000" pitchFamily="18" charset="-122"/>
              <a:ea typeface="仓耳玄三M W05" panose="02020400000000000000" pitchFamily="18" charset="-122"/>
            </a:endParaRPr>
          </a:p>
        </p:txBody>
      </p:sp>
      <p:grpSp>
        <p:nvGrpSpPr>
          <p:cNvPr id="9" name="组合 8"/>
          <p:cNvGrpSpPr/>
          <p:nvPr/>
        </p:nvGrpSpPr>
        <p:grpSpPr>
          <a:xfrm>
            <a:off x="11327130" y="6450965"/>
            <a:ext cx="735330" cy="189230"/>
            <a:chOff x="6849035" y="1775011"/>
            <a:chExt cx="1255059" cy="322730"/>
          </a:xfrm>
        </p:grpSpPr>
        <p:sp>
          <p:nvSpPr>
            <p:cNvPr id="10" name="矩形 9"/>
            <p:cNvSpPr/>
            <p:nvPr/>
          </p:nvSpPr>
          <p:spPr>
            <a:xfrm>
              <a:off x="6849035" y="1775011"/>
              <a:ext cx="322730" cy="322730"/>
            </a:xfrm>
            <a:prstGeom prst="rect">
              <a:avLst/>
            </a:prstGeom>
            <a:solidFill>
              <a:srgbClr val="4BB6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b="1"/>
            </a:p>
          </p:txBody>
        </p:sp>
        <p:sp>
          <p:nvSpPr>
            <p:cNvPr id="11" name="矩形 10"/>
            <p:cNvSpPr/>
            <p:nvPr/>
          </p:nvSpPr>
          <p:spPr>
            <a:xfrm>
              <a:off x="7315199" y="1775011"/>
              <a:ext cx="322730" cy="322730"/>
            </a:xfrm>
            <a:prstGeom prst="rect">
              <a:avLst/>
            </a:prstGeom>
            <a:solidFill>
              <a:srgbClr val="3E99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b="1"/>
            </a:p>
          </p:txBody>
        </p:sp>
        <p:sp>
          <p:nvSpPr>
            <p:cNvPr id="12" name="矩形 11"/>
            <p:cNvSpPr/>
            <p:nvPr/>
          </p:nvSpPr>
          <p:spPr>
            <a:xfrm>
              <a:off x="7781364" y="1775011"/>
              <a:ext cx="322730" cy="322730"/>
            </a:xfrm>
            <a:prstGeom prst="rect">
              <a:avLst/>
            </a:prstGeom>
            <a:solidFill>
              <a:srgbClr val="0C80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b="1"/>
            </a:p>
          </p:txBody>
        </p:sp>
      </p:grpSp>
      <p:sp>
        <p:nvSpPr>
          <p:cNvPr id="44" name="PA-矩形 76"/>
          <p:cNvSpPr/>
          <p:nvPr>
            <p:custDataLst>
              <p:tags r:id="rId3"/>
            </p:custDataLst>
          </p:nvPr>
        </p:nvSpPr>
        <p:spPr>
          <a:xfrm>
            <a:off x="8143875" y="6490970"/>
            <a:ext cx="2967355" cy="86995"/>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dirty="0">
              <a:latin typeface="仓耳玄三M W05" panose="02020400000000000000" pitchFamily="18" charset="-122"/>
              <a:ea typeface="仓耳玄三M W05" panose="02020400000000000000" pitchFamily="18" charset="-122"/>
            </a:endParaRPr>
          </a:p>
        </p:txBody>
      </p:sp>
      <p:sp>
        <p:nvSpPr>
          <p:cNvPr id="60" name="TextBox 55"/>
          <p:cNvSpPr txBox="1"/>
          <p:nvPr/>
        </p:nvSpPr>
        <p:spPr>
          <a:xfrm>
            <a:off x="8330565" y="6353175"/>
            <a:ext cx="2593975" cy="328295"/>
          </a:xfrm>
          <a:prstGeom prst="rect">
            <a:avLst/>
          </a:prstGeom>
          <a:noFill/>
        </p:spPr>
        <p:txBody>
          <a:bodyPr wrap="square" lIns="68571" tIns="34285" rIns="68571" bIns="34285" rtlCol="0">
            <a:spAutoFit/>
          </a:bodyPr>
          <a:p>
            <a:pPr algn="dist"/>
            <a:r>
              <a:rPr lang="zh-CN" altLang="en-US" sz="1700"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sym typeface="+mn-lt"/>
              </a:rPr>
              <a:t>科技赋能  精准高</a:t>
            </a:r>
            <a:r>
              <a:rPr lang="zh-CN" altLang="en-US" sz="1700" dirty="0" smtClean="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sym typeface="+mn-lt"/>
              </a:rPr>
              <a:t>效</a:t>
            </a:r>
            <a:endParaRPr lang="zh-CN" altLang="en-US" sz="1700"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sym typeface="+mn-lt"/>
            </a:endParaRPr>
          </a:p>
        </p:txBody>
      </p:sp>
    </p:spTree>
    <p:custDataLst>
      <p:tags r:id="rId4"/>
    </p:custDataLst>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 name="文本框 86"/>
          <p:cNvSpPr txBox="1"/>
          <p:nvPr/>
        </p:nvSpPr>
        <p:spPr>
          <a:xfrm>
            <a:off x="10540365" y="1678940"/>
            <a:ext cx="1583055" cy="1370965"/>
          </a:xfrm>
          <a:prstGeom prst="rect">
            <a:avLst/>
          </a:prstGeom>
          <a:noFill/>
        </p:spPr>
        <p:txBody>
          <a:bodyPr wrap="square" rtlCol="0" anchor="t">
            <a:spAutoFit/>
          </a:bodyPr>
          <a:lstStyle/>
          <a:p>
            <a:pPr indent="-215900" algn="just" fontAlgn="base">
              <a:lnSpc>
                <a:spcPct val="160000"/>
              </a:lnSpc>
              <a:spcBef>
                <a:spcPct val="0"/>
              </a:spcBef>
              <a:spcAft>
                <a:spcPct val="0"/>
              </a:spcAft>
              <a:buFont typeface="Arial" panose="020B0604020202020204" pitchFamily="34" charset="0"/>
              <a:buChar char="•"/>
            </a:pPr>
            <a:r>
              <a:rPr lang="zh-CN" altLang="en-US" sz="1300" dirty="0">
                <a:solidFill>
                  <a:schemeClr val="tx1">
                    <a:lumMod val="75000"/>
                    <a:lumOff val="25000"/>
                  </a:schemeClr>
                </a:solidFill>
                <a:latin typeface="微软雅黑" panose="020B0503020204020204" charset="-122"/>
                <a:ea typeface="微软雅黑" panose="020B0503020204020204" charset="-122"/>
                <a:cs typeface="微软雅黑 Light" panose="020B0502040204020203" charset="-122"/>
                <a:sym typeface="Gill Sans" charset="0"/>
              </a:rPr>
              <a:t>员工性别</a:t>
            </a:r>
            <a:endParaRPr lang="zh-CN" altLang="en-US" sz="1300" dirty="0">
              <a:solidFill>
                <a:schemeClr val="tx1">
                  <a:lumMod val="75000"/>
                  <a:lumOff val="25000"/>
                </a:schemeClr>
              </a:solidFill>
              <a:latin typeface="微软雅黑" panose="020B0503020204020204" charset="-122"/>
              <a:ea typeface="微软雅黑" panose="020B0503020204020204" charset="-122"/>
              <a:cs typeface="微软雅黑 Light" panose="020B0502040204020203" charset="-122"/>
              <a:sym typeface="Gill Sans" charset="0"/>
            </a:endParaRPr>
          </a:p>
          <a:p>
            <a:pPr indent="-215900" algn="just" fontAlgn="base">
              <a:lnSpc>
                <a:spcPct val="160000"/>
              </a:lnSpc>
              <a:spcBef>
                <a:spcPct val="0"/>
              </a:spcBef>
              <a:spcAft>
                <a:spcPct val="0"/>
              </a:spcAft>
              <a:buFont typeface="Arial" panose="020B0604020202020204" pitchFamily="34" charset="0"/>
              <a:buChar char="•"/>
            </a:pPr>
            <a:r>
              <a:rPr lang="zh-CN" altLang="en-US" sz="1300" dirty="0">
                <a:solidFill>
                  <a:schemeClr val="tx1">
                    <a:lumMod val="75000"/>
                    <a:lumOff val="25000"/>
                  </a:schemeClr>
                </a:solidFill>
                <a:latin typeface="微软雅黑" panose="020B0503020204020204" charset="-122"/>
                <a:ea typeface="微软雅黑" panose="020B0503020204020204" charset="-122"/>
                <a:cs typeface="微软雅黑 Light" panose="020B0502040204020203" charset="-122"/>
                <a:sym typeface="Gill Sans" charset="0"/>
              </a:rPr>
              <a:t>员工电话</a:t>
            </a:r>
            <a:endParaRPr lang="zh-CN" altLang="en-US" sz="1300" dirty="0">
              <a:solidFill>
                <a:schemeClr val="tx1">
                  <a:lumMod val="75000"/>
                  <a:lumOff val="25000"/>
                </a:schemeClr>
              </a:solidFill>
              <a:latin typeface="微软雅黑" panose="020B0503020204020204" charset="-122"/>
              <a:ea typeface="微软雅黑" panose="020B0503020204020204" charset="-122"/>
              <a:cs typeface="微软雅黑 Light" panose="020B0502040204020203" charset="-122"/>
              <a:sym typeface="Gill Sans" charset="0"/>
            </a:endParaRPr>
          </a:p>
          <a:p>
            <a:pPr indent="-215900" algn="just" fontAlgn="base">
              <a:lnSpc>
                <a:spcPct val="160000"/>
              </a:lnSpc>
              <a:spcBef>
                <a:spcPct val="0"/>
              </a:spcBef>
              <a:spcAft>
                <a:spcPct val="0"/>
              </a:spcAft>
              <a:buFont typeface="Arial" panose="020B0604020202020204" pitchFamily="34" charset="0"/>
              <a:buChar char="•"/>
            </a:pPr>
            <a:r>
              <a:rPr lang="zh-CN" altLang="en-US" sz="1300" dirty="0">
                <a:solidFill>
                  <a:schemeClr val="tx1">
                    <a:lumMod val="75000"/>
                    <a:lumOff val="25000"/>
                  </a:schemeClr>
                </a:solidFill>
                <a:latin typeface="微软雅黑" panose="020B0503020204020204" charset="-122"/>
                <a:ea typeface="微软雅黑" panose="020B0503020204020204" charset="-122"/>
                <a:cs typeface="微软雅黑 Light" panose="020B0502040204020203" charset="-122"/>
                <a:sym typeface="Gill Sans" charset="0"/>
              </a:rPr>
              <a:t>员工职务</a:t>
            </a:r>
            <a:endParaRPr lang="zh-CN" altLang="en-US" sz="1300" dirty="0">
              <a:solidFill>
                <a:schemeClr val="tx1">
                  <a:lumMod val="75000"/>
                  <a:lumOff val="25000"/>
                </a:schemeClr>
              </a:solidFill>
              <a:latin typeface="微软雅黑" panose="020B0503020204020204" charset="-122"/>
              <a:ea typeface="微软雅黑" panose="020B0503020204020204" charset="-122"/>
              <a:cs typeface="微软雅黑 Light" panose="020B0502040204020203" charset="-122"/>
              <a:sym typeface="Gill Sans" charset="0"/>
            </a:endParaRPr>
          </a:p>
          <a:p>
            <a:pPr indent="-215900" algn="just" fontAlgn="base">
              <a:lnSpc>
                <a:spcPct val="160000"/>
              </a:lnSpc>
              <a:spcBef>
                <a:spcPct val="0"/>
              </a:spcBef>
              <a:spcAft>
                <a:spcPct val="0"/>
              </a:spcAft>
              <a:buFont typeface="Arial" panose="020B0604020202020204" pitchFamily="34" charset="0"/>
              <a:buChar char="•"/>
            </a:pPr>
            <a:r>
              <a:rPr lang="zh-CN" altLang="en-US" sz="1300" dirty="0">
                <a:solidFill>
                  <a:schemeClr val="tx1">
                    <a:lumMod val="75000"/>
                    <a:lumOff val="25000"/>
                  </a:schemeClr>
                </a:solidFill>
                <a:latin typeface="微软雅黑" panose="020B0503020204020204" charset="-122"/>
                <a:ea typeface="微软雅黑" panose="020B0503020204020204" charset="-122"/>
                <a:cs typeface="微软雅黑 Light" panose="020B0502040204020203" charset="-122"/>
                <a:sym typeface="Gill Sans" charset="0"/>
              </a:rPr>
              <a:t>员工近照</a:t>
            </a:r>
            <a:endParaRPr lang="zh-CN" altLang="en-US" sz="1300" dirty="0">
              <a:solidFill>
                <a:schemeClr val="tx1">
                  <a:lumMod val="75000"/>
                  <a:lumOff val="25000"/>
                </a:schemeClr>
              </a:solidFill>
              <a:latin typeface="微软雅黑" panose="020B0503020204020204" charset="-122"/>
              <a:ea typeface="微软雅黑" panose="020B0503020204020204" charset="-122"/>
              <a:cs typeface="微软雅黑 Light" panose="020B0502040204020203" charset="-122"/>
              <a:sym typeface="Gill Sans" charset="0"/>
            </a:endParaRPr>
          </a:p>
        </p:txBody>
      </p:sp>
      <p:pic>
        <p:nvPicPr>
          <p:cNvPr id="80" name="图片 79"/>
          <p:cNvPicPr>
            <a:picLocks noChangeAspect="1"/>
          </p:cNvPicPr>
          <p:nvPr/>
        </p:nvPicPr>
        <p:blipFill>
          <a:blip r:embed="rId1" cstate="print">
            <a:alphaModFix amt="18000"/>
          </a:blip>
          <a:stretch>
            <a:fillRect/>
          </a:stretch>
        </p:blipFill>
        <p:spPr>
          <a:xfrm>
            <a:off x="8784590" y="3765550"/>
            <a:ext cx="3707765" cy="2916555"/>
          </a:xfrm>
          <a:prstGeom prst="rect">
            <a:avLst/>
          </a:prstGeom>
        </p:spPr>
      </p:pic>
      <p:sp>
        <p:nvSpPr>
          <p:cNvPr id="3" name="任意形状 6"/>
          <p:cNvSpPr/>
          <p:nvPr/>
        </p:nvSpPr>
        <p:spPr>
          <a:xfrm>
            <a:off x="1" y="362607"/>
            <a:ext cx="1387365" cy="220717"/>
          </a:xfrm>
          <a:custGeom>
            <a:avLst/>
            <a:gdLst>
              <a:gd name="connsiteX0" fmla="*/ 0 w 1387365"/>
              <a:gd name="connsiteY0" fmla="*/ 0 h 220717"/>
              <a:gd name="connsiteX1" fmla="*/ 1387365 w 1387365"/>
              <a:gd name="connsiteY1" fmla="*/ 0 h 220717"/>
              <a:gd name="connsiteX2" fmla="*/ 1258188 w 1387365"/>
              <a:gd name="connsiteY2" fmla="*/ 220717 h 220717"/>
              <a:gd name="connsiteX3" fmla="*/ 0 w 1387365"/>
              <a:gd name="connsiteY3" fmla="*/ 220717 h 220717"/>
            </a:gdLst>
            <a:ahLst/>
            <a:cxnLst>
              <a:cxn ang="0">
                <a:pos x="connsiteX0" y="connsiteY0"/>
              </a:cxn>
              <a:cxn ang="0">
                <a:pos x="connsiteX1" y="connsiteY1"/>
              </a:cxn>
              <a:cxn ang="0">
                <a:pos x="connsiteX2" y="connsiteY2"/>
              </a:cxn>
              <a:cxn ang="0">
                <a:pos x="connsiteX3" y="connsiteY3"/>
              </a:cxn>
            </a:cxnLst>
            <a:rect l="l" t="t" r="r" b="b"/>
            <a:pathLst>
              <a:path w="1387365" h="220717">
                <a:moveTo>
                  <a:pt x="0" y="0"/>
                </a:moveTo>
                <a:lnTo>
                  <a:pt x="1387365" y="0"/>
                </a:lnTo>
                <a:lnTo>
                  <a:pt x="1258188" y="220717"/>
                </a:lnTo>
                <a:lnTo>
                  <a:pt x="0" y="220717"/>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grpSp>
        <p:nvGrpSpPr>
          <p:cNvPr id="4" name="组 7"/>
          <p:cNvGrpSpPr/>
          <p:nvPr/>
        </p:nvGrpSpPr>
        <p:grpSpPr>
          <a:xfrm flipV="1">
            <a:off x="7858662" y="362607"/>
            <a:ext cx="4333338" cy="220717"/>
            <a:chOff x="7858662" y="362607"/>
            <a:chExt cx="4333338" cy="220717"/>
          </a:xfrm>
        </p:grpSpPr>
        <p:sp>
          <p:nvSpPr>
            <p:cNvPr id="5" name="任意形状 8"/>
            <p:cNvSpPr/>
            <p:nvPr/>
          </p:nvSpPr>
          <p:spPr>
            <a:xfrm flipV="1">
              <a:off x="11462744" y="362607"/>
              <a:ext cx="729256" cy="220717"/>
            </a:xfrm>
            <a:custGeom>
              <a:avLst/>
              <a:gdLst>
                <a:gd name="connsiteX0" fmla="*/ 0 w 729256"/>
                <a:gd name="connsiteY0" fmla="*/ 220717 h 220717"/>
                <a:gd name="connsiteX1" fmla="*/ 729256 w 729256"/>
                <a:gd name="connsiteY1" fmla="*/ 220717 h 220717"/>
                <a:gd name="connsiteX2" fmla="*/ 729256 w 729256"/>
                <a:gd name="connsiteY2" fmla="*/ 0 h 220717"/>
                <a:gd name="connsiteX3" fmla="*/ 129177 w 729256"/>
                <a:gd name="connsiteY3" fmla="*/ 0 h 220717"/>
              </a:gdLst>
              <a:ahLst/>
              <a:cxnLst>
                <a:cxn ang="0">
                  <a:pos x="connsiteX0" y="connsiteY0"/>
                </a:cxn>
                <a:cxn ang="0">
                  <a:pos x="connsiteX1" y="connsiteY1"/>
                </a:cxn>
                <a:cxn ang="0">
                  <a:pos x="connsiteX2" y="connsiteY2"/>
                </a:cxn>
                <a:cxn ang="0">
                  <a:pos x="connsiteX3" y="connsiteY3"/>
                </a:cxn>
              </a:cxnLst>
              <a:rect l="l" t="t" r="r" b="b"/>
              <a:pathLst>
                <a:path w="729256" h="220717">
                  <a:moveTo>
                    <a:pt x="0" y="220717"/>
                  </a:moveTo>
                  <a:lnTo>
                    <a:pt x="729256" y="220717"/>
                  </a:lnTo>
                  <a:lnTo>
                    <a:pt x="729256" y="0"/>
                  </a:lnTo>
                  <a:lnTo>
                    <a:pt x="129177" y="0"/>
                  </a:lnTo>
                  <a:close/>
                </a:path>
              </a:pathLst>
            </a:cu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4" name="平行四边形 13"/>
            <p:cNvSpPr/>
            <p:nvPr/>
          </p:nvSpPr>
          <p:spPr>
            <a:xfrm flipV="1">
              <a:off x="7858662" y="362607"/>
              <a:ext cx="3616043" cy="220717"/>
            </a:xfrm>
            <a:prstGeom prst="parallelogram">
              <a:avLst>
                <a:gd name="adj" fmla="val 58526"/>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grpSp>
      <p:sp>
        <p:nvSpPr>
          <p:cNvPr id="6" name="TextBox 25"/>
          <p:cNvSpPr txBox="1">
            <a:spLocks noChangeArrowheads="1"/>
          </p:cNvSpPr>
          <p:nvPr/>
        </p:nvSpPr>
        <p:spPr bwMode="auto">
          <a:xfrm>
            <a:off x="1579245" y="221615"/>
            <a:ext cx="2510155" cy="4756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sz="2500" b="1" dirty="0">
                <a:solidFill>
                  <a:srgbClr val="0C814C"/>
                </a:solidFill>
                <a:latin typeface="微软雅黑" panose="020B0503020204020204" charset="-122"/>
                <a:ea typeface="微软雅黑" panose="020B0503020204020204" charset="-122"/>
                <a:cs typeface="微软雅黑" panose="020B0503020204020204" charset="-122"/>
              </a:rPr>
              <a:t>生产管理系统</a:t>
            </a:r>
            <a:endParaRPr lang="zh-CN" altLang="en-US" sz="2500" b="1" dirty="0">
              <a:solidFill>
                <a:srgbClr val="0C814C"/>
              </a:solidFill>
              <a:latin typeface="微软雅黑" panose="020B0503020204020204" charset="-122"/>
              <a:ea typeface="微软雅黑" panose="020B0503020204020204" charset="-122"/>
              <a:cs typeface="微软雅黑" panose="020B0503020204020204" charset="-122"/>
            </a:endParaRPr>
          </a:p>
        </p:txBody>
      </p:sp>
      <p:sp>
        <p:nvSpPr>
          <p:cNvPr id="7" name="矩形 6"/>
          <p:cNvSpPr/>
          <p:nvPr/>
        </p:nvSpPr>
        <p:spPr>
          <a:xfrm>
            <a:off x="3811270" y="307975"/>
            <a:ext cx="2943225" cy="311150"/>
          </a:xfrm>
          <a:prstGeom prst="rect">
            <a:avLst/>
          </a:prstGeom>
        </p:spPr>
        <p:txBody>
          <a:bodyPr wrap="square">
            <a:spAutoFit/>
          </a:bodyPr>
          <a:lstStyle/>
          <a:p>
            <a:pPr algn="dist" fontAlgn="auto">
              <a:lnSpc>
                <a:spcPct val="130000"/>
              </a:lnSpc>
            </a:pPr>
            <a:r>
              <a:rPr lang="en-US" sz="1100" dirty="0">
                <a:solidFill>
                  <a:srgbClr val="333F50"/>
                </a:solidFill>
                <a:latin typeface="微软雅黑" panose="020B0503020204020204" charset="-122"/>
                <a:ea typeface="微软雅黑" panose="020B0503020204020204" charset="-122"/>
                <a:cs typeface="Arial" panose="020B0604020202020204" pitchFamily="34" charset="0"/>
                <a:sym typeface="+mn-ea"/>
              </a:rPr>
              <a:t> PRODUCTION MANAGEMENT SYSTEN</a:t>
            </a:r>
            <a:endParaRPr lang="en-US" sz="1100" dirty="0">
              <a:solidFill>
                <a:srgbClr val="333F50"/>
              </a:solidFill>
              <a:latin typeface="微软雅黑" panose="020B0503020204020204" charset="-122"/>
              <a:ea typeface="微软雅黑" panose="020B0503020204020204" charset="-122"/>
              <a:cs typeface="Arial" panose="020B0604020202020204" pitchFamily="34" charset="0"/>
              <a:sym typeface="+mn-ea"/>
            </a:endParaRPr>
          </a:p>
        </p:txBody>
      </p:sp>
      <p:cxnSp>
        <p:nvCxnSpPr>
          <p:cNvPr id="17" name="直线连接符 47"/>
          <p:cNvCxnSpPr/>
          <p:nvPr/>
        </p:nvCxnSpPr>
        <p:spPr>
          <a:xfrm>
            <a:off x="6096000" y="1195705"/>
            <a:ext cx="9525" cy="4829175"/>
          </a:xfrm>
          <a:prstGeom prst="line">
            <a:avLst/>
          </a:prstGeom>
          <a:ln w="15875">
            <a:solidFill>
              <a:srgbClr val="00B050"/>
            </a:solidFill>
            <a:prstDash val="dash"/>
          </a:ln>
        </p:spPr>
        <p:style>
          <a:lnRef idx="1">
            <a:schemeClr val="accent1"/>
          </a:lnRef>
          <a:fillRef idx="0">
            <a:schemeClr val="accent1"/>
          </a:fillRef>
          <a:effectRef idx="0">
            <a:schemeClr val="accent1"/>
          </a:effectRef>
          <a:fontRef idx="minor">
            <a:schemeClr val="tx1"/>
          </a:fontRef>
        </p:style>
      </p:cxnSp>
      <p:cxnSp>
        <p:nvCxnSpPr>
          <p:cNvPr id="72" name="直线连接符 47"/>
          <p:cNvCxnSpPr/>
          <p:nvPr/>
        </p:nvCxnSpPr>
        <p:spPr>
          <a:xfrm>
            <a:off x="419100" y="3599815"/>
            <a:ext cx="11363325" cy="9525"/>
          </a:xfrm>
          <a:prstGeom prst="line">
            <a:avLst/>
          </a:prstGeom>
          <a:ln w="15875">
            <a:solidFill>
              <a:srgbClr val="FFAF53"/>
            </a:solidFill>
            <a:prstDash val="dash"/>
          </a:ln>
        </p:spPr>
        <p:style>
          <a:lnRef idx="1">
            <a:schemeClr val="accent1"/>
          </a:lnRef>
          <a:fillRef idx="0">
            <a:schemeClr val="accent1"/>
          </a:fillRef>
          <a:effectRef idx="0">
            <a:schemeClr val="accent1"/>
          </a:effectRef>
          <a:fontRef idx="minor">
            <a:schemeClr val="tx1"/>
          </a:fontRef>
        </p:style>
      </p:cxnSp>
      <p:sp>
        <p:nvSpPr>
          <p:cNvPr id="194" name="文本框 1"/>
          <p:cNvSpPr txBox="1"/>
          <p:nvPr/>
        </p:nvSpPr>
        <p:spPr>
          <a:xfrm>
            <a:off x="4754880" y="3032760"/>
            <a:ext cx="1056005" cy="345440"/>
          </a:xfrm>
          <a:prstGeom prst="rect">
            <a:avLst/>
          </a:prstGeom>
          <a:noFill/>
        </p:spPr>
        <p:txBody>
          <a:bodyPr wrap="square" lIns="68580" tIns="34290" rIns="68580" bIns="34290" rtlCol="0">
            <a:spAutoFit/>
          </a:bodyPr>
          <a:lstStyle/>
          <a:p>
            <a:r>
              <a:rPr lang="zh-CN" altLang="en-US" dirty="0">
                <a:solidFill>
                  <a:srgbClr val="0C804C"/>
                </a:solidFill>
                <a:latin typeface="思源黑体 Medium" panose="020B0600000000000000" pitchFamily="34" charset="-122"/>
                <a:ea typeface="思源黑体 Medium" panose="020B0600000000000000" pitchFamily="34" charset="-122"/>
              </a:rPr>
              <a:t>园区管理</a:t>
            </a:r>
            <a:endParaRPr lang="zh-CN" altLang="en-US" dirty="0">
              <a:solidFill>
                <a:srgbClr val="0C804C"/>
              </a:solidFill>
              <a:latin typeface="思源黑体 Medium" panose="020B0600000000000000" pitchFamily="34" charset="-122"/>
              <a:ea typeface="思源黑体 Medium" panose="020B0600000000000000" pitchFamily="34" charset="-122"/>
            </a:endParaRPr>
          </a:p>
        </p:txBody>
      </p:sp>
      <p:sp>
        <p:nvSpPr>
          <p:cNvPr id="63" name="文本框 62"/>
          <p:cNvSpPr txBox="1"/>
          <p:nvPr/>
        </p:nvSpPr>
        <p:spPr>
          <a:xfrm>
            <a:off x="328295" y="3084195"/>
            <a:ext cx="3742690" cy="291465"/>
          </a:xfrm>
          <a:prstGeom prst="rect">
            <a:avLst/>
          </a:prstGeom>
          <a:noFill/>
          <a:ln w="9525">
            <a:noFill/>
          </a:ln>
        </p:spPr>
        <p:txBody>
          <a:bodyPr wrap="square">
            <a:spAutoFit/>
          </a:bodyPr>
          <a:lstStyle/>
          <a:p>
            <a:pPr indent="0" algn="l" fontAlgn="auto">
              <a:lnSpc>
                <a:spcPct val="100000"/>
              </a:lnSpc>
            </a:pPr>
            <a:r>
              <a:rPr lang="zh-CN" sz="1300" b="1">
                <a:solidFill>
                  <a:srgbClr val="0C804C"/>
                </a:solidFill>
                <a:latin typeface="微软雅黑" panose="020B0503020204020204" charset="-122"/>
                <a:ea typeface="微软雅黑" panose="020B0503020204020204" charset="-122"/>
                <a:cs typeface="微软雅黑" panose="020B0503020204020204" charset="-122"/>
              </a:rPr>
              <a:t>统筹规划，一目了然，100%还原真实场景</a:t>
            </a:r>
            <a:endParaRPr lang="zh-CN" sz="1300" b="1">
              <a:solidFill>
                <a:srgbClr val="0C804C"/>
              </a:solidFill>
              <a:latin typeface="微软雅黑" panose="020B0503020204020204" charset="-122"/>
              <a:ea typeface="微软雅黑" panose="020B0503020204020204" charset="-122"/>
              <a:cs typeface="微软雅黑" panose="020B0503020204020204" charset="-122"/>
            </a:endParaRPr>
          </a:p>
        </p:txBody>
      </p:sp>
      <p:sp>
        <p:nvSpPr>
          <p:cNvPr id="15" name="Rectangle 5"/>
          <p:cNvSpPr/>
          <p:nvPr/>
        </p:nvSpPr>
        <p:spPr bwMode="auto">
          <a:xfrm>
            <a:off x="5603875" y="747395"/>
            <a:ext cx="1652905" cy="4483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lIns="0" tIns="0" rIns="0" bIns="0" anchor="t"/>
          <a:lstStyle/>
          <a:p>
            <a:pPr algn="ctr" fontAlgn="base">
              <a:lnSpc>
                <a:spcPct val="130000"/>
              </a:lnSpc>
              <a:spcBef>
                <a:spcPct val="0"/>
              </a:spcBef>
              <a:spcAft>
                <a:spcPct val="0"/>
              </a:spcAft>
            </a:pPr>
            <a:r>
              <a:rPr lang="zh-CN" altLang="en-US" sz="1600" dirty="0">
                <a:solidFill>
                  <a:schemeClr val="bg1"/>
                </a:solidFill>
                <a:latin typeface="思源黑体 Medium" panose="020B0600000000000000" pitchFamily="34" charset="-122"/>
                <a:ea typeface="思源黑体 Medium" panose="020B0600000000000000" pitchFamily="34" charset="-122"/>
                <a:sym typeface="Gill Sans" charset="0"/>
              </a:rPr>
              <a:t>整理（</a:t>
            </a:r>
            <a:r>
              <a:rPr lang="en-US" altLang="zh-CN" sz="1600" dirty="0">
                <a:solidFill>
                  <a:schemeClr val="bg1"/>
                </a:solidFill>
                <a:latin typeface="思源黑体 Medium" panose="020B0600000000000000" pitchFamily="34" charset="-122"/>
                <a:ea typeface="思源黑体 Medium" panose="020B0600000000000000" pitchFamily="34" charset="-122"/>
                <a:sym typeface="Gill Sans" charset="0"/>
              </a:rPr>
              <a:t>SEIRI</a:t>
            </a:r>
            <a:r>
              <a:rPr lang="zh-CN" altLang="en-US" sz="1600" dirty="0">
                <a:solidFill>
                  <a:schemeClr val="bg1"/>
                </a:solidFill>
                <a:latin typeface="思源黑体 Medium" panose="020B0600000000000000" pitchFamily="34" charset="-122"/>
                <a:ea typeface="思源黑体 Medium" panose="020B0600000000000000" pitchFamily="34" charset="-122"/>
                <a:sym typeface="Gill Sans" charset="0"/>
              </a:rPr>
              <a:t>）</a:t>
            </a:r>
            <a:endParaRPr lang="zh-CN" altLang="en-US" sz="1600" dirty="0">
              <a:solidFill>
                <a:schemeClr val="bg1"/>
              </a:solidFill>
              <a:latin typeface="思源黑体 Medium" panose="020B0600000000000000" pitchFamily="34" charset="-122"/>
              <a:ea typeface="思源黑体 Medium" panose="020B0600000000000000" pitchFamily="34" charset="-122"/>
              <a:sym typeface="Gill Sans" charset="0"/>
            </a:endParaRPr>
          </a:p>
        </p:txBody>
      </p:sp>
      <p:sp>
        <p:nvSpPr>
          <p:cNvPr id="19" name="文本框 18"/>
          <p:cNvSpPr txBox="1"/>
          <p:nvPr/>
        </p:nvSpPr>
        <p:spPr>
          <a:xfrm>
            <a:off x="4537075" y="1127760"/>
            <a:ext cx="1583055" cy="1591310"/>
          </a:xfrm>
          <a:prstGeom prst="rect">
            <a:avLst/>
          </a:prstGeom>
          <a:noFill/>
        </p:spPr>
        <p:txBody>
          <a:bodyPr wrap="square" rtlCol="0" anchor="t">
            <a:spAutoFit/>
          </a:bodyPr>
          <a:lstStyle/>
          <a:p>
            <a:pPr marL="285750" indent="-215900" algn="just" fontAlgn="base">
              <a:lnSpc>
                <a:spcPct val="150000"/>
              </a:lnSpc>
              <a:spcBef>
                <a:spcPct val="0"/>
              </a:spcBef>
              <a:spcAft>
                <a:spcPct val="0"/>
              </a:spcAft>
              <a:buFont typeface="Arial" panose="020B0604020202020204" pitchFamily="34" charset="0"/>
              <a:buChar char="•"/>
            </a:pPr>
            <a:r>
              <a:rPr lang="zh-CN" altLang="en-US" sz="1300" dirty="0">
                <a:solidFill>
                  <a:schemeClr val="tx1">
                    <a:lumMod val="75000"/>
                    <a:lumOff val="25000"/>
                  </a:schemeClr>
                </a:solidFill>
                <a:latin typeface="微软雅黑" panose="020B0503020204020204" charset="-122"/>
                <a:ea typeface="微软雅黑" panose="020B0503020204020204" charset="-122"/>
                <a:cs typeface="微软雅黑 Light" panose="020B0502040204020203" charset="-122"/>
                <a:sym typeface="Gill Sans" charset="0"/>
              </a:rPr>
              <a:t>园区面积</a:t>
            </a:r>
            <a:endParaRPr lang="zh-CN" altLang="en-US" sz="1300" dirty="0">
              <a:solidFill>
                <a:schemeClr val="tx1">
                  <a:lumMod val="75000"/>
                  <a:lumOff val="25000"/>
                </a:schemeClr>
              </a:solidFill>
              <a:latin typeface="微软雅黑" panose="020B0503020204020204" charset="-122"/>
              <a:ea typeface="微软雅黑" panose="020B0503020204020204" charset="-122"/>
              <a:cs typeface="微软雅黑 Light" panose="020B0502040204020203" charset="-122"/>
              <a:sym typeface="Gill Sans" charset="0"/>
            </a:endParaRPr>
          </a:p>
          <a:p>
            <a:pPr marL="285750" indent="-215900" algn="just" fontAlgn="base">
              <a:lnSpc>
                <a:spcPct val="150000"/>
              </a:lnSpc>
              <a:spcBef>
                <a:spcPct val="0"/>
              </a:spcBef>
              <a:spcAft>
                <a:spcPct val="0"/>
              </a:spcAft>
              <a:buFont typeface="Arial" panose="020B0604020202020204" pitchFamily="34" charset="0"/>
              <a:buChar char="•"/>
            </a:pPr>
            <a:r>
              <a:rPr lang="zh-CN" altLang="en-US" sz="1300" dirty="0">
                <a:solidFill>
                  <a:schemeClr val="tx1">
                    <a:lumMod val="75000"/>
                    <a:lumOff val="25000"/>
                  </a:schemeClr>
                </a:solidFill>
                <a:latin typeface="微软雅黑" panose="020B0503020204020204" charset="-122"/>
                <a:ea typeface="微软雅黑" panose="020B0503020204020204" charset="-122"/>
                <a:cs typeface="微软雅黑 Light" panose="020B0502040204020203" charset="-122"/>
                <a:sym typeface="Gill Sans" charset="0"/>
              </a:rPr>
              <a:t>园区负责人</a:t>
            </a:r>
            <a:endParaRPr lang="zh-CN" altLang="en-US" sz="1300" dirty="0">
              <a:solidFill>
                <a:schemeClr val="tx1">
                  <a:lumMod val="75000"/>
                  <a:lumOff val="25000"/>
                </a:schemeClr>
              </a:solidFill>
              <a:latin typeface="微软雅黑" panose="020B0503020204020204" charset="-122"/>
              <a:ea typeface="微软雅黑" panose="020B0503020204020204" charset="-122"/>
              <a:cs typeface="微软雅黑 Light" panose="020B0502040204020203" charset="-122"/>
              <a:sym typeface="Gill Sans" charset="0"/>
            </a:endParaRPr>
          </a:p>
          <a:p>
            <a:pPr marL="285750" indent="-215900" algn="just" fontAlgn="base">
              <a:lnSpc>
                <a:spcPct val="150000"/>
              </a:lnSpc>
              <a:spcBef>
                <a:spcPct val="0"/>
              </a:spcBef>
              <a:spcAft>
                <a:spcPct val="0"/>
              </a:spcAft>
              <a:buFont typeface="Arial" panose="020B0604020202020204" pitchFamily="34" charset="0"/>
              <a:buChar char="•"/>
            </a:pPr>
            <a:r>
              <a:rPr lang="zh-CN" altLang="en-US" sz="1300" dirty="0">
                <a:solidFill>
                  <a:schemeClr val="tx1">
                    <a:lumMod val="75000"/>
                    <a:lumOff val="25000"/>
                  </a:schemeClr>
                </a:solidFill>
                <a:latin typeface="微软雅黑" panose="020B0503020204020204" charset="-122"/>
                <a:ea typeface="微软雅黑" panose="020B0503020204020204" charset="-122"/>
                <a:cs typeface="微软雅黑 Light" panose="020B0502040204020203" charset="-122"/>
                <a:sym typeface="Gill Sans" charset="0"/>
              </a:rPr>
              <a:t>园区地址</a:t>
            </a:r>
            <a:endParaRPr lang="zh-CN" altLang="en-US" sz="1300" dirty="0">
              <a:solidFill>
                <a:schemeClr val="tx1">
                  <a:lumMod val="75000"/>
                  <a:lumOff val="25000"/>
                </a:schemeClr>
              </a:solidFill>
              <a:latin typeface="微软雅黑" panose="020B0503020204020204" charset="-122"/>
              <a:ea typeface="微软雅黑" panose="020B0503020204020204" charset="-122"/>
              <a:cs typeface="微软雅黑 Light" panose="020B0502040204020203" charset="-122"/>
              <a:sym typeface="Gill Sans" charset="0"/>
            </a:endParaRPr>
          </a:p>
          <a:p>
            <a:pPr marL="285750" indent="-215900" algn="just" fontAlgn="base">
              <a:lnSpc>
                <a:spcPct val="150000"/>
              </a:lnSpc>
              <a:spcBef>
                <a:spcPct val="0"/>
              </a:spcBef>
              <a:spcAft>
                <a:spcPct val="0"/>
              </a:spcAft>
              <a:buFont typeface="Arial" panose="020B0604020202020204" pitchFamily="34" charset="0"/>
              <a:buChar char="•"/>
            </a:pPr>
            <a:r>
              <a:rPr lang="zh-CN" altLang="en-US" sz="1300" dirty="0">
                <a:solidFill>
                  <a:schemeClr val="tx1">
                    <a:lumMod val="75000"/>
                    <a:lumOff val="25000"/>
                  </a:schemeClr>
                </a:solidFill>
                <a:latin typeface="微软雅黑" panose="020B0503020204020204" charset="-122"/>
                <a:ea typeface="微软雅黑" panose="020B0503020204020204" charset="-122"/>
                <a:cs typeface="微软雅黑 Light" panose="020B0502040204020203" charset="-122"/>
                <a:sym typeface="Gill Sans" charset="0"/>
              </a:rPr>
              <a:t>园区规划</a:t>
            </a:r>
            <a:endParaRPr lang="zh-CN" altLang="en-US" sz="1300" dirty="0">
              <a:solidFill>
                <a:schemeClr val="tx1">
                  <a:lumMod val="75000"/>
                  <a:lumOff val="25000"/>
                </a:schemeClr>
              </a:solidFill>
              <a:latin typeface="微软雅黑" panose="020B0503020204020204" charset="-122"/>
              <a:ea typeface="微软雅黑" panose="020B0503020204020204" charset="-122"/>
              <a:cs typeface="微软雅黑 Light" panose="020B0502040204020203" charset="-122"/>
              <a:sym typeface="Gill Sans" charset="0"/>
            </a:endParaRPr>
          </a:p>
          <a:p>
            <a:pPr marL="285750" indent="-215900" algn="just" fontAlgn="base">
              <a:lnSpc>
                <a:spcPct val="150000"/>
              </a:lnSpc>
              <a:spcBef>
                <a:spcPct val="0"/>
              </a:spcBef>
              <a:spcAft>
                <a:spcPct val="0"/>
              </a:spcAft>
              <a:buFont typeface="Arial" panose="020B0604020202020204" pitchFamily="34" charset="0"/>
              <a:buChar char="•"/>
            </a:pPr>
            <a:r>
              <a:rPr lang="zh-CN" altLang="en-US" sz="1300" dirty="0">
                <a:solidFill>
                  <a:schemeClr val="tx1">
                    <a:lumMod val="75000"/>
                    <a:lumOff val="25000"/>
                  </a:schemeClr>
                </a:solidFill>
                <a:latin typeface="微软雅黑" panose="020B0503020204020204" charset="-122"/>
                <a:ea typeface="微软雅黑" panose="020B0503020204020204" charset="-122"/>
                <a:cs typeface="微软雅黑 Light" panose="020B0502040204020203" charset="-122"/>
                <a:sym typeface="Gill Sans" charset="0"/>
              </a:rPr>
              <a:t>设备点位</a:t>
            </a:r>
            <a:endParaRPr lang="zh-CN" altLang="en-US" sz="1300" dirty="0">
              <a:solidFill>
                <a:schemeClr val="tx1">
                  <a:lumMod val="75000"/>
                  <a:lumOff val="25000"/>
                </a:schemeClr>
              </a:solidFill>
              <a:latin typeface="微软雅黑" panose="020B0503020204020204" charset="-122"/>
              <a:ea typeface="微软雅黑" panose="020B0503020204020204" charset="-122"/>
              <a:cs typeface="微软雅黑 Light" panose="020B0502040204020203" charset="-122"/>
              <a:sym typeface="Gill Sans" charset="0"/>
            </a:endParaRPr>
          </a:p>
        </p:txBody>
      </p:sp>
      <p:sp>
        <p:nvSpPr>
          <p:cNvPr id="88" name="文本框 87"/>
          <p:cNvSpPr txBox="1"/>
          <p:nvPr/>
        </p:nvSpPr>
        <p:spPr>
          <a:xfrm>
            <a:off x="6400800" y="978535"/>
            <a:ext cx="3742690" cy="330835"/>
          </a:xfrm>
          <a:prstGeom prst="rect">
            <a:avLst/>
          </a:prstGeom>
          <a:noFill/>
          <a:ln w="9525">
            <a:noFill/>
          </a:ln>
        </p:spPr>
        <p:txBody>
          <a:bodyPr wrap="square">
            <a:spAutoFit/>
          </a:bodyPr>
          <a:lstStyle/>
          <a:p>
            <a:pPr fontAlgn="auto">
              <a:lnSpc>
                <a:spcPct val="120000"/>
              </a:lnSpc>
            </a:pPr>
            <a:r>
              <a:rPr sz="1300" b="1" dirty="0">
                <a:solidFill>
                  <a:srgbClr val="FFA10D"/>
                </a:solidFill>
                <a:latin typeface="微软雅黑" panose="020B0503020204020204" charset="-122"/>
                <a:ea typeface="微软雅黑" panose="020B0503020204020204" charset="-122"/>
                <a:cs typeface="微软雅黑" panose="020B0503020204020204" charset="-122"/>
                <a:sym typeface="+mn-lt"/>
              </a:rPr>
              <a:t>责任到位，绩效考核，提升职工责任感奉献精神</a:t>
            </a:r>
            <a:endParaRPr lang="zh-CN" sz="1300" b="1" dirty="0">
              <a:solidFill>
                <a:srgbClr val="FFA10D"/>
              </a:solidFill>
              <a:effectLst/>
              <a:latin typeface="微软雅黑" panose="020B0503020204020204" charset="-122"/>
              <a:ea typeface="微软雅黑" panose="020B0503020204020204" charset="-122"/>
              <a:cs typeface="微软雅黑" panose="020B0503020204020204" charset="-122"/>
              <a:sym typeface="+mn-lt"/>
            </a:endParaRPr>
          </a:p>
        </p:txBody>
      </p:sp>
      <p:sp>
        <p:nvSpPr>
          <p:cNvPr id="90" name="文本框 89"/>
          <p:cNvSpPr txBox="1"/>
          <p:nvPr/>
        </p:nvSpPr>
        <p:spPr>
          <a:xfrm>
            <a:off x="1992630" y="5808980"/>
            <a:ext cx="3742690" cy="291465"/>
          </a:xfrm>
          <a:prstGeom prst="rect">
            <a:avLst/>
          </a:prstGeom>
          <a:noFill/>
          <a:ln w="9525">
            <a:noFill/>
          </a:ln>
        </p:spPr>
        <p:txBody>
          <a:bodyPr wrap="square">
            <a:spAutoFit/>
          </a:bodyPr>
          <a:lstStyle/>
          <a:p>
            <a:pPr indent="0" algn="l" fontAlgn="auto">
              <a:lnSpc>
                <a:spcPct val="100000"/>
              </a:lnSpc>
            </a:pPr>
            <a:r>
              <a:rPr sz="1300" b="1" dirty="0">
                <a:solidFill>
                  <a:srgbClr val="FFA10D"/>
                </a:solidFill>
                <a:latin typeface="微软雅黑" panose="020B0503020204020204" charset="-122"/>
                <a:ea typeface="微软雅黑" panose="020B0503020204020204" charset="-122"/>
                <a:cs typeface="微软雅黑" panose="020B0503020204020204" charset="-122"/>
                <a:sym typeface="+mn-lt"/>
              </a:rPr>
              <a:t>结合实际，精耕细作，提高产量增强产品品质</a:t>
            </a:r>
            <a:endParaRPr sz="1300" b="1" dirty="0">
              <a:solidFill>
                <a:srgbClr val="FFA10D"/>
              </a:solidFill>
              <a:latin typeface="微软雅黑" panose="020B0503020204020204" charset="-122"/>
              <a:ea typeface="微软雅黑" panose="020B0503020204020204" charset="-122"/>
              <a:cs typeface="微软雅黑" panose="020B0503020204020204" charset="-122"/>
              <a:sym typeface="+mn-lt"/>
            </a:endParaRPr>
          </a:p>
        </p:txBody>
      </p:sp>
      <p:sp>
        <p:nvSpPr>
          <p:cNvPr id="91" name="文本框 90"/>
          <p:cNvSpPr txBox="1"/>
          <p:nvPr/>
        </p:nvSpPr>
        <p:spPr>
          <a:xfrm>
            <a:off x="401955" y="3909060"/>
            <a:ext cx="1583055" cy="1598295"/>
          </a:xfrm>
          <a:prstGeom prst="rect">
            <a:avLst/>
          </a:prstGeom>
          <a:noFill/>
        </p:spPr>
        <p:txBody>
          <a:bodyPr wrap="square" rtlCol="0" anchor="t">
            <a:spAutoFit/>
          </a:bodyPr>
          <a:lstStyle/>
          <a:p>
            <a:pPr marL="285750" indent="-215900" algn="just" fontAlgn="base">
              <a:lnSpc>
                <a:spcPct val="140000"/>
              </a:lnSpc>
              <a:spcBef>
                <a:spcPct val="0"/>
              </a:spcBef>
              <a:spcAft>
                <a:spcPct val="0"/>
              </a:spcAft>
              <a:buFont typeface="Arial" panose="020B0604020202020204" pitchFamily="34" charset="0"/>
              <a:buChar char="•"/>
            </a:pPr>
            <a:r>
              <a:rPr lang="zh-CN" altLang="en-US" sz="1400" dirty="0">
                <a:solidFill>
                  <a:schemeClr val="tx1">
                    <a:lumMod val="75000"/>
                    <a:lumOff val="25000"/>
                  </a:schemeClr>
                </a:solidFill>
                <a:latin typeface="微软雅黑" panose="020B0503020204020204" charset="-122"/>
                <a:ea typeface="微软雅黑" panose="020B0503020204020204" charset="-122"/>
                <a:sym typeface="Gill Sans" charset="0"/>
              </a:rPr>
              <a:t>作物品种</a:t>
            </a:r>
            <a:endParaRPr lang="zh-CN" altLang="en-US" sz="1400" dirty="0">
              <a:solidFill>
                <a:schemeClr val="tx1">
                  <a:lumMod val="75000"/>
                  <a:lumOff val="25000"/>
                </a:schemeClr>
              </a:solidFill>
              <a:latin typeface="微软雅黑" panose="020B0503020204020204" charset="-122"/>
              <a:ea typeface="微软雅黑" panose="020B0503020204020204" charset="-122"/>
              <a:sym typeface="Gill Sans" charset="0"/>
            </a:endParaRPr>
          </a:p>
          <a:p>
            <a:pPr marL="285750" indent="-215900" algn="just" fontAlgn="base">
              <a:lnSpc>
                <a:spcPct val="140000"/>
              </a:lnSpc>
              <a:spcBef>
                <a:spcPct val="0"/>
              </a:spcBef>
              <a:spcAft>
                <a:spcPct val="0"/>
              </a:spcAft>
              <a:buFont typeface="Arial" panose="020B0604020202020204" pitchFamily="34" charset="0"/>
              <a:buChar char="•"/>
            </a:pPr>
            <a:r>
              <a:rPr lang="zh-CN" altLang="en-US" sz="1400" dirty="0">
                <a:solidFill>
                  <a:schemeClr val="tx1">
                    <a:lumMod val="75000"/>
                    <a:lumOff val="25000"/>
                  </a:schemeClr>
                </a:solidFill>
                <a:latin typeface="微软雅黑" panose="020B0503020204020204" charset="-122"/>
                <a:ea typeface="微软雅黑" panose="020B0503020204020204" charset="-122"/>
                <a:sym typeface="Gill Sans" charset="0"/>
              </a:rPr>
              <a:t>种植规模</a:t>
            </a:r>
            <a:endParaRPr lang="zh-CN" altLang="en-US" sz="1400" dirty="0">
              <a:solidFill>
                <a:schemeClr val="tx1">
                  <a:lumMod val="75000"/>
                  <a:lumOff val="25000"/>
                </a:schemeClr>
              </a:solidFill>
              <a:latin typeface="微软雅黑" panose="020B0503020204020204" charset="-122"/>
              <a:ea typeface="微软雅黑" panose="020B0503020204020204" charset="-122"/>
              <a:sym typeface="Gill Sans" charset="0"/>
            </a:endParaRPr>
          </a:p>
          <a:p>
            <a:pPr marL="285750" indent="-215900" algn="just" fontAlgn="base">
              <a:lnSpc>
                <a:spcPct val="140000"/>
              </a:lnSpc>
              <a:spcBef>
                <a:spcPct val="0"/>
              </a:spcBef>
              <a:spcAft>
                <a:spcPct val="0"/>
              </a:spcAft>
              <a:buFont typeface="Arial" panose="020B0604020202020204" pitchFamily="34" charset="0"/>
              <a:buChar char="•"/>
            </a:pPr>
            <a:r>
              <a:rPr lang="zh-CN" altLang="en-US" sz="1400" dirty="0">
                <a:solidFill>
                  <a:schemeClr val="tx1">
                    <a:lumMod val="75000"/>
                    <a:lumOff val="25000"/>
                  </a:schemeClr>
                </a:solidFill>
                <a:latin typeface="微软雅黑" panose="020B0503020204020204" charset="-122"/>
                <a:ea typeface="微软雅黑" panose="020B0503020204020204" charset="-122"/>
                <a:sym typeface="Gill Sans" charset="0"/>
              </a:rPr>
              <a:t>种植日期</a:t>
            </a:r>
            <a:endParaRPr lang="zh-CN" altLang="en-US" sz="1400" dirty="0">
              <a:solidFill>
                <a:schemeClr val="tx1">
                  <a:lumMod val="75000"/>
                  <a:lumOff val="25000"/>
                </a:schemeClr>
              </a:solidFill>
              <a:latin typeface="微软雅黑" panose="020B0503020204020204" charset="-122"/>
              <a:ea typeface="微软雅黑" panose="020B0503020204020204" charset="-122"/>
              <a:sym typeface="Gill Sans" charset="0"/>
            </a:endParaRPr>
          </a:p>
          <a:p>
            <a:pPr marL="285750" indent="-215900" algn="just" fontAlgn="base">
              <a:lnSpc>
                <a:spcPct val="140000"/>
              </a:lnSpc>
              <a:spcBef>
                <a:spcPct val="0"/>
              </a:spcBef>
              <a:spcAft>
                <a:spcPct val="0"/>
              </a:spcAft>
              <a:buFont typeface="Arial" panose="020B0604020202020204" pitchFamily="34" charset="0"/>
              <a:buChar char="•"/>
            </a:pPr>
            <a:r>
              <a:rPr lang="zh-CN" altLang="en-US" sz="1400" dirty="0">
                <a:solidFill>
                  <a:schemeClr val="tx1">
                    <a:lumMod val="75000"/>
                    <a:lumOff val="25000"/>
                  </a:schemeClr>
                </a:solidFill>
                <a:latin typeface="微软雅黑" panose="020B0503020204020204" charset="-122"/>
                <a:ea typeface="微软雅黑" panose="020B0503020204020204" charset="-122"/>
                <a:sym typeface="Gill Sans" charset="0"/>
              </a:rPr>
              <a:t>生长周期</a:t>
            </a:r>
            <a:endParaRPr lang="zh-CN" altLang="en-US" sz="1400" dirty="0">
              <a:solidFill>
                <a:schemeClr val="tx1">
                  <a:lumMod val="75000"/>
                  <a:lumOff val="25000"/>
                </a:schemeClr>
              </a:solidFill>
              <a:latin typeface="微软雅黑" panose="020B0503020204020204" charset="-122"/>
              <a:ea typeface="微软雅黑" panose="020B0503020204020204" charset="-122"/>
              <a:sym typeface="Gill Sans" charset="0"/>
            </a:endParaRPr>
          </a:p>
          <a:p>
            <a:pPr marL="285750" indent="-215900" algn="just" fontAlgn="base">
              <a:lnSpc>
                <a:spcPct val="140000"/>
              </a:lnSpc>
              <a:spcBef>
                <a:spcPct val="0"/>
              </a:spcBef>
              <a:spcAft>
                <a:spcPct val="0"/>
              </a:spcAft>
              <a:buFont typeface="Arial" panose="020B0604020202020204" pitchFamily="34" charset="0"/>
              <a:buChar char="•"/>
            </a:pPr>
            <a:r>
              <a:rPr lang="zh-CN" altLang="en-US" sz="1400" dirty="0">
                <a:solidFill>
                  <a:schemeClr val="tx1">
                    <a:lumMod val="75000"/>
                    <a:lumOff val="25000"/>
                  </a:schemeClr>
                </a:solidFill>
                <a:latin typeface="微软雅黑" panose="020B0503020204020204" charset="-122"/>
                <a:ea typeface="微软雅黑" panose="020B0503020204020204" charset="-122"/>
                <a:sym typeface="Gill Sans" charset="0"/>
              </a:rPr>
              <a:t>生长环境</a:t>
            </a:r>
            <a:endParaRPr lang="zh-CN" altLang="en-US" sz="1400" dirty="0">
              <a:solidFill>
                <a:schemeClr val="tx1">
                  <a:lumMod val="75000"/>
                  <a:lumOff val="25000"/>
                </a:schemeClr>
              </a:solidFill>
              <a:latin typeface="微软雅黑" panose="020B0503020204020204" charset="-122"/>
              <a:ea typeface="微软雅黑" panose="020B0503020204020204" charset="-122"/>
              <a:sym typeface="Gill Sans" charset="0"/>
            </a:endParaRPr>
          </a:p>
        </p:txBody>
      </p:sp>
      <p:sp>
        <p:nvSpPr>
          <p:cNvPr id="96" name="文本框 95"/>
          <p:cNvSpPr txBox="1"/>
          <p:nvPr/>
        </p:nvSpPr>
        <p:spPr>
          <a:xfrm>
            <a:off x="8063865" y="3815080"/>
            <a:ext cx="3466465" cy="291465"/>
          </a:xfrm>
          <a:prstGeom prst="rect">
            <a:avLst/>
          </a:prstGeom>
          <a:noFill/>
          <a:ln w="9525">
            <a:noFill/>
          </a:ln>
        </p:spPr>
        <p:txBody>
          <a:bodyPr wrap="square">
            <a:spAutoFit/>
          </a:bodyPr>
          <a:lstStyle/>
          <a:p>
            <a:pPr indent="0" algn="r" fontAlgn="auto">
              <a:lnSpc>
                <a:spcPct val="100000"/>
              </a:lnSpc>
            </a:pPr>
            <a:r>
              <a:rPr lang="zh-CN" sz="1300" b="1">
                <a:solidFill>
                  <a:srgbClr val="0C804C"/>
                </a:solidFill>
                <a:latin typeface="微软雅黑" panose="020B0503020204020204" charset="-122"/>
                <a:ea typeface="微软雅黑" panose="020B0503020204020204" charset="-122"/>
                <a:cs typeface="微软雅黑 Light" panose="020B0502040204020203" charset="-122"/>
                <a:sym typeface="+mn-lt"/>
              </a:rPr>
              <a:t>有据可依，为作物营造良好生长环境</a:t>
            </a:r>
            <a:endParaRPr lang="zh-CN" sz="1300" b="1">
              <a:solidFill>
                <a:srgbClr val="0C804C"/>
              </a:solidFill>
              <a:latin typeface="微软雅黑" panose="020B0503020204020204" charset="-122"/>
              <a:ea typeface="微软雅黑" panose="020B0503020204020204" charset="-122"/>
              <a:cs typeface="微软雅黑 Light" panose="020B0502040204020203" charset="-122"/>
              <a:sym typeface="+mn-lt"/>
            </a:endParaRPr>
          </a:p>
        </p:txBody>
      </p:sp>
      <p:sp>
        <p:nvSpPr>
          <p:cNvPr id="98" name="文本框 97"/>
          <p:cNvSpPr txBox="1"/>
          <p:nvPr/>
        </p:nvSpPr>
        <p:spPr>
          <a:xfrm>
            <a:off x="6478270" y="4490085"/>
            <a:ext cx="1583055" cy="1397635"/>
          </a:xfrm>
          <a:prstGeom prst="rect">
            <a:avLst/>
          </a:prstGeom>
          <a:noFill/>
        </p:spPr>
        <p:txBody>
          <a:bodyPr wrap="square" rtlCol="0" anchor="t">
            <a:noAutofit/>
          </a:bodyPr>
          <a:lstStyle/>
          <a:p>
            <a:pPr marL="285750" indent="-215900" algn="just" fontAlgn="base">
              <a:lnSpc>
                <a:spcPct val="150000"/>
              </a:lnSpc>
              <a:spcBef>
                <a:spcPct val="0"/>
              </a:spcBef>
              <a:spcAft>
                <a:spcPct val="0"/>
              </a:spcAft>
              <a:buFont typeface="Arial" panose="020B0604020202020204" pitchFamily="34" charset="0"/>
              <a:buChar char="•"/>
            </a:pPr>
            <a:r>
              <a:rPr lang="zh-CN" altLang="en-US" sz="1400" dirty="0">
                <a:solidFill>
                  <a:schemeClr val="tx1">
                    <a:lumMod val="75000"/>
                    <a:lumOff val="25000"/>
                  </a:schemeClr>
                </a:solidFill>
                <a:latin typeface="微软雅黑" panose="020B0503020204020204" charset="-122"/>
                <a:ea typeface="微软雅黑" panose="020B0503020204020204" charset="-122"/>
                <a:sym typeface="Gill Sans" charset="0"/>
              </a:rPr>
              <a:t>发芽阶段</a:t>
            </a:r>
            <a:endParaRPr lang="zh-CN" altLang="en-US" sz="1400" dirty="0">
              <a:solidFill>
                <a:schemeClr val="tx1">
                  <a:lumMod val="75000"/>
                  <a:lumOff val="25000"/>
                </a:schemeClr>
              </a:solidFill>
              <a:latin typeface="微软雅黑" panose="020B0503020204020204" charset="-122"/>
              <a:ea typeface="微软雅黑" panose="020B0503020204020204" charset="-122"/>
              <a:sym typeface="Gill Sans" charset="0"/>
            </a:endParaRPr>
          </a:p>
          <a:p>
            <a:pPr marL="285750" indent="-215900" algn="just" fontAlgn="base">
              <a:lnSpc>
                <a:spcPct val="150000"/>
              </a:lnSpc>
              <a:spcBef>
                <a:spcPct val="0"/>
              </a:spcBef>
              <a:spcAft>
                <a:spcPct val="0"/>
              </a:spcAft>
              <a:buFont typeface="Arial" panose="020B0604020202020204" pitchFamily="34" charset="0"/>
              <a:buChar char="•"/>
            </a:pPr>
            <a:r>
              <a:rPr lang="zh-CN" altLang="en-US" sz="1400" dirty="0">
                <a:solidFill>
                  <a:schemeClr val="tx1">
                    <a:lumMod val="75000"/>
                    <a:lumOff val="25000"/>
                  </a:schemeClr>
                </a:solidFill>
                <a:latin typeface="微软雅黑" panose="020B0503020204020204" charset="-122"/>
                <a:ea typeface="微软雅黑" panose="020B0503020204020204" charset="-122"/>
                <a:sym typeface="Gill Sans" charset="0"/>
              </a:rPr>
              <a:t>幼苗阶段</a:t>
            </a:r>
            <a:endParaRPr lang="zh-CN" altLang="en-US" sz="1400" dirty="0">
              <a:solidFill>
                <a:schemeClr val="tx1">
                  <a:lumMod val="75000"/>
                  <a:lumOff val="25000"/>
                </a:schemeClr>
              </a:solidFill>
              <a:latin typeface="微软雅黑" panose="020B0503020204020204" charset="-122"/>
              <a:ea typeface="微软雅黑" panose="020B0503020204020204" charset="-122"/>
              <a:sym typeface="Gill Sans" charset="0"/>
            </a:endParaRPr>
          </a:p>
          <a:p>
            <a:pPr marL="285750" indent="-215900" algn="just" fontAlgn="base">
              <a:lnSpc>
                <a:spcPct val="150000"/>
              </a:lnSpc>
              <a:spcBef>
                <a:spcPct val="0"/>
              </a:spcBef>
              <a:spcAft>
                <a:spcPct val="0"/>
              </a:spcAft>
              <a:buFont typeface="Arial" panose="020B0604020202020204" pitchFamily="34" charset="0"/>
              <a:buChar char="•"/>
            </a:pPr>
            <a:r>
              <a:rPr lang="zh-CN" altLang="en-US" sz="1400" dirty="0">
                <a:solidFill>
                  <a:schemeClr val="tx1">
                    <a:lumMod val="75000"/>
                    <a:lumOff val="25000"/>
                  </a:schemeClr>
                </a:solidFill>
                <a:latin typeface="微软雅黑" panose="020B0503020204020204" charset="-122"/>
                <a:ea typeface="微软雅黑" panose="020B0503020204020204" charset="-122"/>
                <a:sym typeface="Gill Sans" charset="0"/>
              </a:rPr>
              <a:t>成熟阶段</a:t>
            </a:r>
            <a:endParaRPr lang="zh-CN" altLang="en-US" sz="1400" dirty="0">
              <a:solidFill>
                <a:schemeClr val="tx1">
                  <a:lumMod val="75000"/>
                  <a:lumOff val="25000"/>
                </a:schemeClr>
              </a:solidFill>
              <a:latin typeface="微软雅黑" panose="020B0503020204020204" charset="-122"/>
              <a:ea typeface="微软雅黑" panose="020B0503020204020204" charset="-122"/>
              <a:sym typeface="Gill Sans" charset="0"/>
            </a:endParaRPr>
          </a:p>
          <a:p>
            <a:pPr marL="285750" indent="-215900" algn="just" fontAlgn="base">
              <a:lnSpc>
                <a:spcPct val="150000"/>
              </a:lnSpc>
              <a:spcBef>
                <a:spcPct val="0"/>
              </a:spcBef>
              <a:spcAft>
                <a:spcPct val="0"/>
              </a:spcAft>
              <a:buFont typeface="Arial" panose="020B0604020202020204" pitchFamily="34" charset="0"/>
              <a:buChar char="•"/>
            </a:pPr>
            <a:r>
              <a:rPr lang="zh-CN" altLang="en-US" sz="1400" dirty="0">
                <a:solidFill>
                  <a:schemeClr val="tx1">
                    <a:lumMod val="75000"/>
                    <a:lumOff val="25000"/>
                  </a:schemeClr>
                </a:solidFill>
                <a:latin typeface="微软雅黑" panose="020B0503020204020204" charset="-122"/>
                <a:ea typeface="微软雅黑" panose="020B0503020204020204" charset="-122"/>
                <a:sym typeface="Gill Sans" charset="0"/>
              </a:rPr>
              <a:t>生长环境</a:t>
            </a:r>
            <a:endParaRPr lang="zh-CN" altLang="en-US" sz="1400" dirty="0">
              <a:solidFill>
                <a:schemeClr val="tx1">
                  <a:lumMod val="75000"/>
                  <a:lumOff val="25000"/>
                </a:schemeClr>
              </a:solidFill>
              <a:latin typeface="微软雅黑" panose="020B0503020204020204" charset="-122"/>
              <a:ea typeface="微软雅黑" panose="020B0503020204020204" charset="-122"/>
              <a:sym typeface="Gill Sans" charset="0"/>
            </a:endParaRPr>
          </a:p>
          <a:p>
            <a:pPr indent="-215900" algn="just" fontAlgn="base">
              <a:lnSpc>
                <a:spcPct val="140000"/>
              </a:lnSpc>
              <a:spcBef>
                <a:spcPct val="0"/>
              </a:spcBef>
              <a:spcAft>
                <a:spcPct val="0"/>
              </a:spcAft>
              <a:buFont typeface="Arial" panose="020B0604020202020204" pitchFamily="34" charset="0"/>
              <a:buNone/>
            </a:pPr>
            <a:endParaRPr lang="zh-CN" altLang="en-US" sz="1400" dirty="0">
              <a:solidFill>
                <a:schemeClr val="tx1">
                  <a:lumMod val="75000"/>
                  <a:lumOff val="25000"/>
                </a:schemeClr>
              </a:solidFill>
              <a:latin typeface="微软雅黑" panose="020B0503020204020204" charset="-122"/>
              <a:ea typeface="微软雅黑" panose="020B0503020204020204" charset="-122"/>
              <a:sym typeface="Gill Sans" charset="0"/>
            </a:endParaRPr>
          </a:p>
        </p:txBody>
      </p:sp>
      <p:sp>
        <p:nvSpPr>
          <p:cNvPr id="101" name="圆角矩形 100"/>
          <p:cNvSpPr/>
          <p:nvPr/>
        </p:nvSpPr>
        <p:spPr>
          <a:xfrm>
            <a:off x="4599257" y="2978002"/>
            <a:ext cx="1201433" cy="407957"/>
          </a:xfrm>
          <a:prstGeom prst="roundRect">
            <a:avLst>
              <a:gd name="adj" fmla="val 50000"/>
            </a:avLst>
          </a:prstGeom>
          <a:solidFill>
            <a:schemeClr val="bg1"/>
          </a:solidFill>
          <a:ln w="9525">
            <a:solidFill>
              <a:srgbClr val="079B51"/>
            </a:solidFill>
          </a:ln>
          <a:effectLst>
            <a:outerShdw blurRad="88900" dist="38100" dir="2700000" algn="t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1"/>
          <a:lstStyle/>
          <a:p>
            <a:pPr algn="ctr"/>
            <a:r>
              <a:rPr lang="zh-CN" altLang="en-US" sz="1600" dirty="0">
                <a:solidFill>
                  <a:schemeClr val="tx1">
                    <a:lumMod val="75000"/>
                    <a:lumOff val="25000"/>
                  </a:schemeClr>
                </a:solidFill>
                <a:latin typeface="微软雅黑" panose="020B0503020204020204" charset="-122"/>
                <a:ea typeface="微软雅黑" panose="020B0503020204020204" charset="-122"/>
              </a:rPr>
              <a:t>园区管理</a:t>
            </a:r>
            <a:endParaRPr lang="zh-CN" altLang="en-US" sz="1600" dirty="0">
              <a:solidFill>
                <a:schemeClr val="tx1">
                  <a:lumMod val="75000"/>
                  <a:lumOff val="25000"/>
                </a:schemeClr>
              </a:solidFill>
              <a:latin typeface="微软雅黑" panose="020B0503020204020204" charset="-122"/>
              <a:ea typeface="微软雅黑" panose="020B0503020204020204" charset="-122"/>
            </a:endParaRPr>
          </a:p>
        </p:txBody>
      </p:sp>
      <p:sp>
        <p:nvSpPr>
          <p:cNvPr id="103" name="圆角矩形 102"/>
          <p:cNvSpPr/>
          <p:nvPr/>
        </p:nvSpPr>
        <p:spPr>
          <a:xfrm>
            <a:off x="6390640" y="3818890"/>
            <a:ext cx="1537335" cy="407670"/>
          </a:xfrm>
          <a:prstGeom prst="roundRect">
            <a:avLst>
              <a:gd name="adj" fmla="val 50000"/>
            </a:avLst>
          </a:prstGeom>
          <a:solidFill>
            <a:schemeClr val="bg1"/>
          </a:solidFill>
          <a:ln w="9525">
            <a:solidFill>
              <a:srgbClr val="079B51"/>
            </a:solidFill>
          </a:ln>
          <a:effectLst>
            <a:outerShdw blurRad="88900" dist="38100" dir="2700000" algn="t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1"/>
          <a:lstStyle/>
          <a:p>
            <a:pPr algn="ctr"/>
            <a:r>
              <a:rPr lang="zh-CN" altLang="en-US" sz="1600" dirty="0">
                <a:solidFill>
                  <a:schemeClr val="tx1">
                    <a:lumMod val="75000"/>
                    <a:lumOff val="25000"/>
                  </a:schemeClr>
                </a:solidFill>
                <a:latin typeface="微软雅黑" panose="020B0503020204020204" charset="-122"/>
                <a:ea typeface="微软雅黑" panose="020B0503020204020204" charset="-122"/>
              </a:rPr>
              <a:t>作物生长标准</a:t>
            </a:r>
            <a:endParaRPr lang="zh-CN" altLang="en-US" sz="1600" dirty="0">
              <a:solidFill>
                <a:schemeClr val="tx1">
                  <a:lumMod val="75000"/>
                  <a:lumOff val="25000"/>
                </a:schemeClr>
              </a:solidFill>
              <a:latin typeface="微软雅黑" panose="020B0503020204020204" charset="-122"/>
              <a:ea typeface="微软雅黑" panose="020B0503020204020204" charset="-122"/>
            </a:endParaRPr>
          </a:p>
        </p:txBody>
      </p:sp>
      <p:sp>
        <p:nvSpPr>
          <p:cNvPr id="105" name="圆角矩形 104"/>
          <p:cNvSpPr/>
          <p:nvPr/>
        </p:nvSpPr>
        <p:spPr>
          <a:xfrm>
            <a:off x="429847" y="5690087"/>
            <a:ext cx="1201433" cy="407957"/>
          </a:xfrm>
          <a:prstGeom prst="roundRect">
            <a:avLst>
              <a:gd name="adj" fmla="val 50000"/>
            </a:avLst>
          </a:prstGeom>
          <a:solidFill>
            <a:schemeClr val="bg1"/>
          </a:solidFill>
          <a:ln w="9525">
            <a:solidFill>
              <a:srgbClr val="FEA10D"/>
            </a:solidFill>
          </a:ln>
          <a:effectLst>
            <a:outerShdw blurRad="88900" dist="38100" dir="2700000" algn="t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1"/>
          <a:lstStyle/>
          <a:p>
            <a:pPr algn="ctr"/>
            <a:r>
              <a:rPr lang="zh-CN" altLang="en-US" sz="1600" dirty="0">
                <a:solidFill>
                  <a:schemeClr val="tx1">
                    <a:lumMod val="75000"/>
                    <a:lumOff val="25000"/>
                  </a:schemeClr>
                </a:solidFill>
                <a:latin typeface="微软雅黑" panose="020B0503020204020204" charset="-122"/>
                <a:ea typeface="微软雅黑" panose="020B0503020204020204" charset="-122"/>
              </a:rPr>
              <a:t>种植管理</a:t>
            </a:r>
            <a:endParaRPr lang="zh-CN" altLang="en-US" sz="1600" dirty="0">
              <a:solidFill>
                <a:schemeClr val="tx1">
                  <a:lumMod val="75000"/>
                  <a:lumOff val="25000"/>
                </a:schemeClr>
              </a:solidFill>
              <a:latin typeface="微软雅黑" panose="020B0503020204020204" charset="-122"/>
              <a:ea typeface="微软雅黑" panose="020B0503020204020204" charset="-122"/>
            </a:endParaRPr>
          </a:p>
        </p:txBody>
      </p:sp>
      <p:sp>
        <p:nvSpPr>
          <p:cNvPr id="106" name="圆角矩形 105"/>
          <p:cNvSpPr/>
          <p:nvPr/>
        </p:nvSpPr>
        <p:spPr>
          <a:xfrm>
            <a:off x="10521267" y="992992"/>
            <a:ext cx="1201433" cy="407957"/>
          </a:xfrm>
          <a:prstGeom prst="roundRect">
            <a:avLst>
              <a:gd name="adj" fmla="val 50000"/>
            </a:avLst>
          </a:prstGeom>
          <a:solidFill>
            <a:schemeClr val="bg1"/>
          </a:solidFill>
          <a:ln w="9525">
            <a:solidFill>
              <a:srgbClr val="FEA10D"/>
            </a:solidFill>
          </a:ln>
          <a:effectLst>
            <a:outerShdw blurRad="88900" dist="38100" dir="2700000" algn="t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1"/>
          <a:lstStyle/>
          <a:p>
            <a:pPr algn="ctr"/>
            <a:r>
              <a:rPr lang="zh-CN" altLang="en-US" sz="1600" dirty="0">
                <a:solidFill>
                  <a:schemeClr val="tx1">
                    <a:lumMod val="65000"/>
                    <a:lumOff val="35000"/>
                  </a:schemeClr>
                </a:solidFill>
                <a:latin typeface="微软雅黑" panose="020B0503020204020204" charset="-122"/>
                <a:ea typeface="微软雅黑" panose="020B0503020204020204" charset="-122"/>
              </a:rPr>
              <a:t>人员管理</a:t>
            </a:r>
            <a:endParaRPr lang="zh-CN" altLang="en-US" sz="1600" dirty="0">
              <a:solidFill>
                <a:schemeClr val="tx1">
                  <a:lumMod val="65000"/>
                  <a:lumOff val="35000"/>
                </a:schemeClr>
              </a:solidFill>
              <a:latin typeface="微软雅黑" panose="020B0503020204020204" charset="-122"/>
              <a:ea typeface="微软雅黑" panose="020B0503020204020204" charset="-122"/>
            </a:endParaRPr>
          </a:p>
        </p:txBody>
      </p:sp>
      <p:pic>
        <p:nvPicPr>
          <p:cNvPr id="18" name="图片 17" descr="😊【人员管理】_首页"/>
          <p:cNvPicPr>
            <a:picLocks noChangeAspect="1"/>
          </p:cNvPicPr>
          <p:nvPr/>
        </p:nvPicPr>
        <p:blipFill>
          <a:blip r:embed="rId2" cstate="print"/>
          <a:srcRect l="13437" t="17010" r="35072" b="33247"/>
          <a:stretch>
            <a:fillRect/>
          </a:stretch>
        </p:blipFill>
        <p:spPr>
          <a:xfrm>
            <a:off x="6504305" y="1536700"/>
            <a:ext cx="3712210" cy="1811655"/>
          </a:xfrm>
          <a:prstGeom prst="rect">
            <a:avLst/>
          </a:prstGeom>
        </p:spPr>
      </p:pic>
      <p:pic>
        <p:nvPicPr>
          <p:cNvPr id="20" name="图片 19"/>
          <p:cNvPicPr>
            <a:picLocks noChangeAspect="1"/>
          </p:cNvPicPr>
          <p:nvPr>
            <p:custDataLst>
              <p:tags r:id="rId3"/>
            </p:custDataLst>
          </p:nvPr>
        </p:nvPicPr>
        <p:blipFill>
          <a:blip r:embed="rId4" cstate="print"/>
          <a:stretch>
            <a:fillRect/>
          </a:stretch>
        </p:blipFill>
        <p:spPr>
          <a:xfrm>
            <a:off x="1935480" y="3909060"/>
            <a:ext cx="3811270" cy="1664335"/>
          </a:xfrm>
          <a:prstGeom prst="rect">
            <a:avLst/>
          </a:prstGeom>
        </p:spPr>
      </p:pic>
      <p:pic>
        <p:nvPicPr>
          <p:cNvPr id="21" name="图片 20"/>
          <p:cNvPicPr>
            <a:picLocks noChangeAspect="1"/>
          </p:cNvPicPr>
          <p:nvPr>
            <p:custDataLst>
              <p:tags r:id="rId5"/>
            </p:custDataLst>
          </p:nvPr>
        </p:nvPicPr>
        <p:blipFill>
          <a:blip r:embed="rId6" cstate="print"/>
          <a:stretch>
            <a:fillRect/>
          </a:stretch>
        </p:blipFill>
        <p:spPr>
          <a:xfrm>
            <a:off x="8188325" y="4301490"/>
            <a:ext cx="3411855" cy="1823720"/>
          </a:xfrm>
          <a:prstGeom prst="rect">
            <a:avLst/>
          </a:prstGeom>
        </p:spPr>
      </p:pic>
      <p:pic>
        <p:nvPicPr>
          <p:cNvPr id="22" name="图片 21" descr="😊【园区管理】_【改版后】"/>
          <p:cNvPicPr>
            <a:picLocks noChangeAspect="1"/>
          </p:cNvPicPr>
          <p:nvPr/>
        </p:nvPicPr>
        <p:blipFill>
          <a:blip r:embed="rId7" cstate="print"/>
          <a:srcRect l="13285" t="16072" r="478" b="1381"/>
          <a:stretch>
            <a:fillRect/>
          </a:stretch>
        </p:blipFill>
        <p:spPr>
          <a:xfrm>
            <a:off x="328295" y="941705"/>
            <a:ext cx="4124325" cy="2034540"/>
          </a:xfrm>
          <a:prstGeom prst="rect">
            <a:avLst/>
          </a:prstGeom>
        </p:spPr>
      </p:pic>
      <p:sp>
        <p:nvSpPr>
          <p:cNvPr id="27" name="矩形 26"/>
          <p:cNvSpPr/>
          <p:nvPr/>
        </p:nvSpPr>
        <p:spPr>
          <a:xfrm>
            <a:off x="0" y="6506210"/>
            <a:ext cx="7858760" cy="76200"/>
          </a:xfrm>
          <a:prstGeom prst="rect">
            <a:avLst/>
          </a:prstGeom>
          <a:solidFill>
            <a:srgbClr val="4BB6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2400" dirty="0">
              <a:solidFill>
                <a:schemeClr val="bg1"/>
              </a:solidFill>
              <a:effectLst>
                <a:outerShdw blurRad="38100" dist="38100" dir="2700000" algn="tl">
                  <a:srgbClr val="000000">
                    <a:alpha val="43137"/>
                  </a:srgbClr>
                </a:outerShdw>
              </a:effectLst>
              <a:latin typeface="仓耳玄三M W05" panose="02020400000000000000" pitchFamily="18" charset="-122"/>
              <a:ea typeface="仓耳玄三M W05" panose="02020400000000000000" pitchFamily="18" charset="-122"/>
            </a:endParaRPr>
          </a:p>
        </p:txBody>
      </p:sp>
      <p:grpSp>
        <p:nvGrpSpPr>
          <p:cNvPr id="29" name="组合 28"/>
          <p:cNvGrpSpPr/>
          <p:nvPr/>
        </p:nvGrpSpPr>
        <p:grpSpPr>
          <a:xfrm>
            <a:off x="11327130" y="6450965"/>
            <a:ext cx="735330" cy="189230"/>
            <a:chOff x="6849035" y="1775011"/>
            <a:chExt cx="1255059" cy="322730"/>
          </a:xfrm>
        </p:grpSpPr>
        <p:sp>
          <p:nvSpPr>
            <p:cNvPr id="31" name="矩形 30"/>
            <p:cNvSpPr/>
            <p:nvPr/>
          </p:nvSpPr>
          <p:spPr>
            <a:xfrm>
              <a:off x="6849035" y="1775011"/>
              <a:ext cx="322730" cy="322730"/>
            </a:xfrm>
            <a:prstGeom prst="rect">
              <a:avLst/>
            </a:prstGeom>
            <a:solidFill>
              <a:srgbClr val="4BB6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b="1"/>
            </a:p>
          </p:txBody>
        </p:sp>
        <p:sp>
          <p:nvSpPr>
            <p:cNvPr id="32" name="矩形 31"/>
            <p:cNvSpPr/>
            <p:nvPr/>
          </p:nvSpPr>
          <p:spPr>
            <a:xfrm>
              <a:off x="7315199" y="1775011"/>
              <a:ext cx="322730" cy="322730"/>
            </a:xfrm>
            <a:prstGeom prst="rect">
              <a:avLst/>
            </a:prstGeom>
            <a:solidFill>
              <a:srgbClr val="3E99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b="1"/>
            </a:p>
          </p:txBody>
        </p:sp>
        <p:sp>
          <p:nvSpPr>
            <p:cNvPr id="33" name="矩形 32"/>
            <p:cNvSpPr/>
            <p:nvPr/>
          </p:nvSpPr>
          <p:spPr>
            <a:xfrm>
              <a:off x="7781364" y="1775011"/>
              <a:ext cx="322730" cy="322730"/>
            </a:xfrm>
            <a:prstGeom prst="rect">
              <a:avLst/>
            </a:prstGeom>
            <a:solidFill>
              <a:srgbClr val="0C80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b="1"/>
            </a:p>
          </p:txBody>
        </p:sp>
      </p:grpSp>
      <p:sp>
        <p:nvSpPr>
          <p:cNvPr id="34" name="PA-矩形 76"/>
          <p:cNvSpPr/>
          <p:nvPr>
            <p:custDataLst>
              <p:tags r:id="rId8"/>
            </p:custDataLst>
          </p:nvPr>
        </p:nvSpPr>
        <p:spPr>
          <a:xfrm>
            <a:off x="8143875" y="6490970"/>
            <a:ext cx="2967355" cy="86995"/>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dirty="0">
              <a:latin typeface="仓耳玄三M W05" panose="02020400000000000000" pitchFamily="18" charset="-122"/>
              <a:ea typeface="仓耳玄三M W05" panose="02020400000000000000" pitchFamily="18" charset="-122"/>
            </a:endParaRPr>
          </a:p>
        </p:txBody>
      </p:sp>
      <p:sp>
        <p:nvSpPr>
          <p:cNvPr id="35" name="TextBox 55"/>
          <p:cNvSpPr txBox="1"/>
          <p:nvPr/>
        </p:nvSpPr>
        <p:spPr>
          <a:xfrm>
            <a:off x="8330565" y="6353175"/>
            <a:ext cx="2593975" cy="328295"/>
          </a:xfrm>
          <a:prstGeom prst="rect">
            <a:avLst/>
          </a:prstGeom>
          <a:noFill/>
        </p:spPr>
        <p:txBody>
          <a:bodyPr wrap="square" lIns="68571" tIns="34285" rIns="68571" bIns="34285" rtlCol="0">
            <a:spAutoFit/>
          </a:bodyPr>
          <a:p>
            <a:pPr algn="dist"/>
            <a:r>
              <a:rPr lang="zh-CN" altLang="en-US" sz="1700"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sym typeface="+mn-lt"/>
              </a:rPr>
              <a:t>科技赋能  精准高</a:t>
            </a:r>
            <a:r>
              <a:rPr lang="zh-CN" altLang="en-US" sz="1700" dirty="0" smtClean="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sym typeface="+mn-lt"/>
              </a:rPr>
              <a:t>效</a:t>
            </a:r>
            <a:endParaRPr lang="zh-CN" altLang="en-US" sz="1700"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sym typeface="+mn-lt"/>
            </a:endParaRPr>
          </a:p>
        </p:txBody>
      </p:sp>
    </p:spTree>
    <p:custDataLst>
      <p:tags r:id="rId9"/>
    </p:custDataLst>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 name="文本框 86"/>
          <p:cNvSpPr txBox="1"/>
          <p:nvPr/>
        </p:nvSpPr>
        <p:spPr>
          <a:xfrm>
            <a:off x="10597515" y="1621790"/>
            <a:ext cx="1583055" cy="1591310"/>
          </a:xfrm>
          <a:prstGeom prst="rect">
            <a:avLst/>
          </a:prstGeom>
          <a:noFill/>
        </p:spPr>
        <p:txBody>
          <a:bodyPr wrap="square" rtlCol="0" anchor="t">
            <a:spAutoFit/>
          </a:bodyPr>
          <a:lstStyle/>
          <a:p>
            <a:pPr indent="-215900" algn="just" fontAlgn="base">
              <a:lnSpc>
                <a:spcPct val="150000"/>
              </a:lnSpc>
              <a:spcBef>
                <a:spcPct val="0"/>
              </a:spcBef>
              <a:spcAft>
                <a:spcPct val="0"/>
              </a:spcAft>
              <a:buFont typeface="Arial" panose="020B0604020202020204" pitchFamily="34" charset="0"/>
              <a:buChar char="•"/>
            </a:pPr>
            <a:r>
              <a:rPr lang="zh-CN" altLang="en-US" sz="1300" dirty="0">
                <a:solidFill>
                  <a:schemeClr val="tx1">
                    <a:lumMod val="75000"/>
                    <a:lumOff val="25000"/>
                  </a:schemeClr>
                </a:solidFill>
                <a:latin typeface="微软雅黑" panose="020B0503020204020204" charset="-122"/>
                <a:ea typeface="微软雅黑" panose="020B0503020204020204" charset="-122"/>
                <a:cs typeface="微软雅黑 Light" panose="020B0502040204020203" charset="-122"/>
                <a:sym typeface="Gill Sans" charset="0"/>
              </a:rPr>
              <a:t>采摘人员</a:t>
            </a:r>
            <a:endParaRPr lang="zh-CN" altLang="en-US" sz="1300" dirty="0">
              <a:solidFill>
                <a:schemeClr val="tx1">
                  <a:lumMod val="75000"/>
                  <a:lumOff val="25000"/>
                </a:schemeClr>
              </a:solidFill>
              <a:latin typeface="微软雅黑" panose="020B0503020204020204" charset="-122"/>
              <a:ea typeface="微软雅黑" panose="020B0503020204020204" charset="-122"/>
              <a:cs typeface="微软雅黑 Light" panose="020B0502040204020203" charset="-122"/>
              <a:sym typeface="Gill Sans" charset="0"/>
            </a:endParaRPr>
          </a:p>
          <a:p>
            <a:pPr indent="-215900" algn="just" fontAlgn="base">
              <a:lnSpc>
                <a:spcPct val="150000"/>
              </a:lnSpc>
              <a:spcBef>
                <a:spcPct val="0"/>
              </a:spcBef>
              <a:spcAft>
                <a:spcPct val="0"/>
              </a:spcAft>
              <a:buFont typeface="Arial" panose="020B0604020202020204" pitchFamily="34" charset="0"/>
              <a:buChar char="•"/>
            </a:pPr>
            <a:r>
              <a:rPr lang="zh-CN" altLang="en-US" sz="1300" dirty="0">
                <a:solidFill>
                  <a:schemeClr val="tx1">
                    <a:lumMod val="75000"/>
                    <a:lumOff val="25000"/>
                  </a:schemeClr>
                </a:solidFill>
                <a:latin typeface="微软雅黑" panose="020B0503020204020204" charset="-122"/>
                <a:ea typeface="微软雅黑" panose="020B0503020204020204" charset="-122"/>
                <a:cs typeface="微软雅黑 Light" panose="020B0502040204020203" charset="-122"/>
                <a:sym typeface="Gill Sans" charset="0"/>
              </a:rPr>
              <a:t>采摘作物</a:t>
            </a:r>
            <a:endParaRPr lang="zh-CN" altLang="en-US" sz="1300" dirty="0">
              <a:solidFill>
                <a:schemeClr val="tx1">
                  <a:lumMod val="75000"/>
                  <a:lumOff val="25000"/>
                </a:schemeClr>
              </a:solidFill>
              <a:latin typeface="微软雅黑" panose="020B0503020204020204" charset="-122"/>
              <a:ea typeface="微软雅黑" panose="020B0503020204020204" charset="-122"/>
              <a:cs typeface="微软雅黑 Light" panose="020B0502040204020203" charset="-122"/>
              <a:sym typeface="Gill Sans" charset="0"/>
            </a:endParaRPr>
          </a:p>
          <a:p>
            <a:pPr indent="-215900" algn="just" fontAlgn="base">
              <a:lnSpc>
                <a:spcPct val="150000"/>
              </a:lnSpc>
              <a:spcBef>
                <a:spcPct val="0"/>
              </a:spcBef>
              <a:spcAft>
                <a:spcPct val="0"/>
              </a:spcAft>
              <a:buFont typeface="Arial" panose="020B0604020202020204" pitchFamily="34" charset="0"/>
              <a:buChar char="•"/>
            </a:pPr>
            <a:r>
              <a:rPr lang="zh-CN" altLang="en-US" sz="1300" dirty="0">
                <a:solidFill>
                  <a:schemeClr val="tx1">
                    <a:lumMod val="75000"/>
                    <a:lumOff val="25000"/>
                  </a:schemeClr>
                </a:solidFill>
                <a:latin typeface="微软雅黑" panose="020B0503020204020204" charset="-122"/>
                <a:ea typeface="微软雅黑" panose="020B0503020204020204" charset="-122"/>
                <a:cs typeface="微软雅黑 Light" panose="020B0502040204020203" charset="-122"/>
                <a:sym typeface="Gill Sans" charset="0"/>
              </a:rPr>
              <a:t>采摘数量</a:t>
            </a:r>
            <a:endParaRPr lang="zh-CN" altLang="en-US" sz="1300" dirty="0">
              <a:solidFill>
                <a:schemeClr val="tx1">
                  <a:lumMod val="75000"/>
                  <a:lumOff val="25000"/>
                </a:schemeClr>
              </a:solidFill>
              <a:latin typeface="微软雅黑" panose="020B0503020204020204" charset="-122"/>
              <a:ea typeface="微软雅黑" panose="020B0503020204020204" charset="-122"/>
              <a:cs typeface="微软雅黑 Light" panose="020B0502040204020203" charset="-122"/>
              <a:sym typeface="Gill Sans" charset="0"/>
            </a:endParaRPr>
          </a:p>
          <a:p>
            <a:pPr indent="-215900" algn="just" fontAlgn="base">
              <a:lnSpc>
                <a:spcPct val="150000"/>
              </a:lnSpc>
              <a:spcBef>
                <a:spcPct val="0"/>
              </a:spcBef>
              <a:spcAft>
                <a:spcPct val="0"/>
              </a:spcAft>
              <a:buFont typeface="Arial" panose="020B0604020202020204" pitchFamily="34" charset="0"/>
              <a:buChar char="•"/>
            </a:pPr>
            <a:r>
              <a:rPr lang="zh-CN" altLang="en-US" sz="1300" dirty="0">
                <a:solidFill>
                  <a:schemeClr val="tx1">
                    <a:lumMod val="75000"/>
                    <a:lumOff val="25000"/>
                  </a:schemeClr>
                </a:solidFill>
                <a:latin typeface="微软雅黑" panose="020B0503020204020204" charset="-122"/>
                <a:ea typeface="微软雅黑" panose="020B0503020204020204" charset="-122"/>
                <a:cs typeface="微软雅黑 Light" panose="020B0502040204020203" charset="-122"/>
                <a:sym typeface="Gill Sans" charset="0"/>
              </a:rPr>
              <a:t>采摘时间</a:t>
            </a:r>
            <a:endParaRPr lang="zh-CN" altLang="en-US" sz="1300" dirty="0">
              <a:solidFill>
                <a:schemeClr val="tx1">
                  <a:lumMod val="75000"/>
                  <a:lumOff val="25000"/>
                </a:schemeClr>
              </a:solidFill>
              <a:latin typeface="微软雅黑" panose="020B0503020204020204" charset="-122"/>
              <a:ea typeface="微软雅黑" panose="020B0503020204020204" charset="-122"/>
              <a:cs typeface="微软雅黑 Light" panose="020B0502040204020203" charset="-122"/>
              <a:sym typeface="Gill Sans" charset="0"/>
            </a:endParaRPr>
          </a:p>
          <a:p>
            <a:pPr indent="-215900" algn="just" fontAlgn="base">
              <a:lnSpc>
                <a:spcPct val="150000"/>
              </a:lnSpc>
              <a:spcBef>
                <a:spcPct val="0"/>
              </a:spcBef>
              <a:spcAft>
                <a:spcPct val="0"/>
              </a:spcAft>
              <a:buFont typeface="Arial" panose="020B0604020202020204" pitchFamily="34" charset="0"/>
              <a:buChar char="•"/>
            </a:pPr>
            <a:r>
              <a:rPr lang="zh-CN" altLang="en-US" sz="1300" b="1" dirty="0">
                <a:solidFill>
                  <a:srgbClr val="FEA10D"/>
                </a:solidFill>
                <a:latin typeface="微软雅黑" panose="020B0503020204020204" charset="-122"/>
                <a:ea typeface="微软雅黑" panose="020B0503020204020204" charset="-122"/>
                <a:cs typeface="微软雅黑 Light" panose="020B0502040204020203" charset="-122"/>
                <a:sym typeface="Gill Sans" charset="0"/>
              </a:rPr>
              <a:t>生产溯源</a:t>
            </a:r>
            <a:endParaRPr lang="zh-CN" altLang="en-US" sz="1300" b="1" dirty="0">
              <a:solidFill>
                <a:srgbClr val="FEA10D"/>
              </a:solidFill>
              <a:latin typeface="微软雅黑" panose="020B0503020204020204" charset="-122"/>
              <a:ea typeface="微软雅黑" panose="020B0503020204020204" charset="-122"/>
              <a:cs typeface="微软雅黑 Light" panose="020B0502040204020203" charset="-122"/>
              <a:sym typeface="Gill Sans" charset="0"/>
            </a:endParaRPr>
          </a:p>
        </p:txBody>
      </p:sp>
      <p:pic>
        <p:nvPicPr>
          <p:cNvPr id="80" name="图片 79"/>
          <p:cNvPicPr>
            <a:picLocks noChangeAspect="1"/>
          </p:cNvPicPr>
          <p:nvPr/>
        </p:nvPicPr>
        <p:blipFill>
          <a:blip r:embed="rId1" cstate="print">
            <a:alphaModFix amt="18000"/>
          </a:blip>
          <a:stretch>
            <a:fillRect/>
          </a:stretch>
        </p:blipFill>
        <p:spPr>
          <a:xfrm>
            <a:off x="8784590" y="3765550"/>
            <a:ext cx="3707765" cy="2916555"/>
          </a:xfrm>
          <a:prstGeom prst="rect">
            <a:avLst/>
          </a:prstGeom>
        </p:spPr>
      </p:pic>
      <p:sp>
        <p:nvSpPr>
          <p:cNvPr id="3" name="任意形状 6"/>
          <p:cNvSpPr/>
          <p:nvPr/>
        </p:nvSpPr>
        <p:spPr>
          <a:xfrm>
            <a:off x="1" y="362607"/>
            <a:ext cx="1387365" cy="220717"/>
          </a:xfrm>
          <a:custGeom>
            <a:avLst/>
            <a:gdLst>
              <a:gd name="connsiteX0" fmla="*/ 0 w 1387365"/>
              <a:gd name="connsiteY0" fmla="*/ 0 h 220717"/>
              <a:gd name="connsiteX1" fmla="*/ 1387365 w 1387365"/>
              <a:gd name="connsiteY1" fmla="*/ 0 h 220717"/>
              <a:gd name="connsiteX2" fmla="*/ 1258188 w 1387365"/>
              <a:gd name="connsiteY2" fmla="*/ 220717 h 220717"/>
              <a:gd name="connsiteX3" fmla="*/ 0 w 1387365"/>
              <a:gd name="connsiteY3" fmla="*/ 220717 h 220717"/>
            </a:gdLst>
            <a:ahLst/>
            <a:cxnLst>
              <a:cxn ang="0">
                <a:pos x="connsiteX0" y="connsiteY0"/>
              </a:cxn>
              <a:cxn ang="0">
                <a:pos x="connsiteX1" y="connsiteY1"/>
              </a:cxn>
              <a:cxn ang="0">
                <a:pos x="connsiteX2" y="connsiteY2"/>
              </a:cxn>
              <a:cxn ang="0">
                <a:pos x="connsiteX3" y="connsiteY3"/>
              </a:cxn>
            </a:cxnLst>
            <a:rect l="l" t="t" r="r" b="b"/>
            <a:pathLst>
              <a:path w="1387365" h="220717">
                <a:moveTo>
                  <a:pt x="0" y="0"/>
                </a:moveTo>
                <a:lnTo>
                  <a:pt x="1387365" y="0"/>
                </a:lnTo>
                <a:lnTo>
                  <a:pt x="1258188" y="220717"/>
                </a:lnTo>
                <a:lnTo>
                  <a:pt x="0" y="220717"/>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grpSp>
        <p:nvGrpSpPr>
          <p:cNvPr id="4" name="组 7"/>
          <p:cNvGrpSpPr/>
          <p:nvPr/>
        </p:nvGrpSpPr>
        <p:grpSpPr>
          <a:xfrm flipV="1">
            <a:off x="7858662" y="362607"/>
            <a:ext cx="4333338" cy="220717"/>
            <a:chOff x="7858662" y="362607"/>
            <a:chExt cx="4333338" cy="220717"/>
          </a:xfrm>
        </p:grpSpPr>
        <p:sp>
          <p:nvSpPr>
            <p:cNvPr id="5" name="任意形状 8"/>
            <p:cNvSpPr/>
            <p:nvPr/>
          </p:nvSpPr>
          <p:spPr>
            <a:xfrm flipV="1">
              <a:off x="11462744" y="362607"/>
              <a:ext cx="729256" cy="220717"/>
            </a:xfrm>
            <a:custGeom>
              <a:avLst/>
              <a:gdLst>
                <a:gd name="connsiteX0" fmla="*/ 0 w 729256"/>
                <a:gd name="connsiteY0" fmla="*/ 220717 h 220717"/>
                <a:gd name="connsiteX1" fmla="*/ 729256 w 729256"/>
                <a:gd name="connsiteY1" fmla="*/ 220717 h 220717"/>
                <a:gd name="connsiteX2" fmla="*/ 729256 w 729256"/>
                <a:gd name="connsiteY2" fmla="*/ 0 h 220717"/>
                <a:gd name="connsiteX3" fmla="*/ 129177 w 729256"/>
                <a:gd name="connsiteY3" fmla="*/ 0 h 220717"/>
              </a:gdLst>
              <a:ahLst/>
              <a:cxnLst>
                <a:cxn ang="0">
                  <a:pos x="connsiteX0" y="connsiteY0"/>
                </a:cxn>
                <a:cxn ang="0">
                  <a:pos x="connsiteX1" y="connsiteY1"/>
                </a:cxn>
                <a:cxn ang="0">
                  <a:pos x="connsiteX2" y="connsiteY2"/>
                </a:cxn>
                <a:cxn ang="0">
                  <a:pos x="connsiteX3" y="connsiteY3"/>
                </a:cxn>
              </a:cxnLst>
              <a:rect l="l" t="t" r="r" b="b"/>
              <a:pathLst>
                <a:path w="729256" h="220717">
                  <a:moveTo>
                    <a:pt x="0" y="220717"/>
                  </a:moveTo>
                  <a:lnTo>
                    <a:pt x="729256" y="220717"/>
                  </a:lnTo>
                  <a:lnTo>
                    <a:pt x="729256" y="0"/>
                  </a:lnTo>
                  <a:lnTo>
                    <a:pt x="129177" y="0"/>
                  </a:lnTo>
                  <a:close/>
                </a:path>
              </a:pathLst>
            </a:cu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4" name="平行四边形 13"/>
            <p:cNvSpPr/>
            <p:nvPr/>
          </p:nvSpPr>
          <p:spPr>
            <a:xfrm flipV="1">
              <a:off x="7858662" y="362607"/>
              <a:ext cx="3616043" cy="220717"/>
            </a:xfrm>
            <a:prstGeom prst="parallelogram">
              <a:avLst>
                <a:gd name="adj" fmla="val 58526"/>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grpSp>
      <p:sp>
        <p:nvSpPr>
          <p:cNvPr id="6" name="TextBox 25"/>
          <p:cNvSpPr txBox="1">
            <a:spLocks noChangeArrowheads="1"/>
          </p:cNvSpPr>
          <p:nvPr/>
        </p:nvSpPr>
        <p:spPr bwMode="auto">
          <a:xfrm>
            <a:off x="1579245" y="221615"/>
            <a:ext cx="2510155" cy="4756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sz="2500" b="1" dirty="0">
                <a:solidFill>
                  <a:srgbClr val="0C814C"/>
                </a:solidFill>
                <a:latin typeface="微软雅黑" panose="020B0503020204020204" charset="-122"/>
                <a:ea typeface="微软雅黑" panose="020B0503020204020204" charset="-122"/>
                <a:cs typeface="微软雅黑" panose="020B0503020204020204" charset="-122"/>
              </a:rPr>
              <a:t>生产管理系统</a:t>
            </a:r>
            <a:endParaRPr lang="zh-CN" altLang="en-US" sz="2500" b="1" dirty="0">
              <a:solidFill>
                <a:srgbClr val="0C814C"/>
              </a:solidFill>
              <a:latin typeface="微软雅黑" panose="020B0503020204020204" charset="-122"/>
              <a:ea typeface="微软雅黑" panose="020B0503020204020204" charset="-122"/>
              <a:cs typeface="微软雅黑" panose="020B0503020204020204" charset="-122"/>
            </a:endParaRPr>
          </a:p>
        </p:txBody>
      </p:sp>
      <p:sp>
        <p:nvSpPr>
          <p:cNvPr id="7" name="矩形 6"/>
          <p:cNvSpPr/>
          <p:nvPr/>
        </p:nvSpPr>
        <p:spPr>
          <a:xfrm>
            <a:off x="3811270" y="307975"/>
            <a:ext cx="2943225" cy="311150"/>
          </a:xfrm>
          <a:prstGeom prst="rect">
            <a:avLst/>
          </a:prstGeom>
        </p:spPr>
        <p:txBody>
          <a:bodyPr wrap="square">
            <a:spAutoFit/>
          </a:bodyPr>
          <a:lstStyle/>
          <a:p>
            <a:pPr algn="dist" fontAlgn="auto">
              <a:lnSpc>
                <a:spcPct val="130000"/>
              </a:lnSpc>
            </a:pPr>
            <a:r>
              <a:rPr lang="en-US" sz="1100" dirty="0">
                <a:solidFill>
                  <a:srgbClr val="333F50"/>
                </a:solidFill>
                <a:latin typeface="微软雅黑" panose="020B0503020204020204" charset="-122"/>
                <a:ea typeface="微软雅黑" panose="020B0503020204020204" charset="-122"/>
                <a:cs typeface="Arial" panose="020B0604020202020204" pitchFamily="34" charset="0"/>
                <a:sym typeface="+mn-ea"/>
              </a:rPr>
              <a:t> PRODUCTION MANAGEMENT SYSTEN</a:t>
            </a:r>
            <a:endParaRPr lang="en-US" sz="1100" dirty="0">
              <a:solidFill>
                <a:srgbClr val="333F50"/>
              </a:solidFill>
              <a:latin typeface="微软雅黑" panose="020B0503020204020204" charset="-122"/>
              <a:ea typeface="微软雅黑" panose="020B0503020204020204" charset="-122"/>
              <a:cs typeface="Arial" panose="020B0604020202020204" pitchFamily="34" charset="0"/>
              <a:sym typeface="+mn-ea"/>
            </a:endParaRPr>
          </a:p>
        </p:txBody>
      </p:sp>
      <p:cxnSp>
        <p:nvCxnSpPr>
          <p:cNvPr id="17" name="直线连接符 47"/>
          <p:cNvCxnSpPr/>
          <p:nvPr/>
        </p:nvCxnSpPr>
        <p:spPr>
          <a:xfrm>
            <a:off x="6096000" y="1195705"/>
            <a:ext cx="9525" cy="4829175"/>
          </a:xfrm>
          <a:prstGeom prst="line">
            <a:avLst/>
          </a:prstGeom>
          <a:ln w="15875">
            <a:solidFill>
              <a:srgbClr val="00B050"/>
            </a:solidFill>
            <a:prstDash val="dash"/>
          </a:ln>
        </p:spPr>
        <p:style>
          <a:lnRef idx="1">
            <a:schemeClr val="accent1"/>
          </a:lnRef>
          <a:fillRef idx="0">
            <a:schemeClr val="accent1"/>
          </a:fillRef>
          <a:effectRef idx="0">
            <a:schemeClr val="accent1"/>
          </a:effectRef>
          <a:fontRef idx="minor">
            <a:schemeClr val="tx1"/>
          </a:fontRef>
        </p:style>
      </p:cxnSp>
      <p:cxnSp>
        <p:nvCxnSpPr>
          <p:cNvPr id="72" name="直线连接符 47"/>
          <p:cNvCxnSpPr/>
          <p:nvPr/>
        </p:nvCxnSpPr>
        <p:spPr>
          <a:xfrm>
            <a:off x="419100" y="3599815"/>
            <a:ext cx="11363325" cy="9525"/>
          </a:xfrm>
          <a:prstGeom prst="line">
            <a:avLst/>
          </a:prstGeom>
          <a:ln w="15875">
            <a:solidFill>
              <a:srgbClr val="FFAF53"/>
            </a:solidFill>
            <a:prstDash val="dash"/>
          </a:ln>
        </p:spPr>
        <p:style>
          <a:lnRef idx="1">
            <a:schemeClr val="accent1"/>
          </a:lnRef>
          <a:fillRef idx="0">
            <a:schemeClr val="accent1"/>
          </a:fillRef>
          <a:effectRef idx="0">
            <a:schemeClr val="accent1"/>
          </a:effectRef>
          <a:fontRef idx="minor">
            <a:schemeClr val="tx1"/>
          </a:fontRef>
        </p:style>
      </p:cxnSp>
      <p:sp>
        <p:nvSpPr>
          <p:cNvPr id="194" name="文本框 1"/>
          <p:cNvSpPr txBox="1"/>
          <p:nvPr/>
        </p:nvSpPr>
        <p:spPr>
          <a:xfrm>
            <a:off x="4754880" y="3032760"/>
            <a:ext cx="1056005" cy="345440"/>
          </a:xfrm>
          <a:prstGeom prst="rect">
            <a:avLst/>
          </a:prstGeom>
          <a:noFill/>
        </p:spPr>
        <p:txBody>
          <a:bodyPr wrap="square" lIns="68580" tIns="34290" rIns="68580" bIns="34290" rtlCol="0">
            <a:spAutoFit/>
          </a:bodyPr>
          <a:lstStyle/>
          <a:p>
            <a:r>
              <a:rPr lang="zh-CN" altLang="en-US" dirty="0">
                <a:solidFill>
                  <a:srgbClr val="0C804C"/>
                </a:solidFill>
                <a:latin typeface="思源黑体 Medium" panose="020B0600000000000000" pitchFamily="34" charset="-122"/>
                <a:ea typeface="思源黑体 Medium" panose="020B0600000000000000" pitchFamily="34" charset="-122"/>
              </a:rPr>
              <a:t>园区管理</a:t>
            </a:r>
            <a:endParaRPr lang="zh-CN" altLang="en-US" dirty="0">
              <a:solidFill>
                <a:srgbClr val="0C804C"/>
              </a:solidFill>
              <a:latin typeface="思源黑体 Medium" panose="020B0600000000000000" pitchFamily="34" charset="-122"/>
              <a:ea typeface="思源黑体 Medium" panose="020B0600000000000000" pitchFamily="34" charset="-122"/>
            </a:endParaRPr>
          </a:p>
        </p:txBody>
      </p:sp>
      <p:sp>
        <p:nvSpPr>
          <p:cNvPr id="63" name="文本框 62"/>
          <p:cNvSpPr txBox="1"/>
          <p:nvPr/>
        </p:nvSpPr>
        <p:spPr>
          <a:xfrm>
            <a:off x="328295" y="3084195"/>
            <a:ext cx="3975735" cy="302260"/>
          </a:xfrm>
          <a:prstGeom prst="rect">
            <a:avLst/>
          </a:prstGeom>
          <a:noFill/>
          <a:ln w="9525">
            <a:noFill/>
          </a:ln>
        </p:spPr>
        <p:txBody>
          <a:bodyPr wrap="square">
            <a:noAutofit/>
          </a:bodyPr>
          <a:lstStyle/>
          <a:p>
            <a:pPr indent="0" fontAlgn="auto">
              <a:lnSpc>
                <a:spcPct val="100000"/>
              </a:lnSpc>
            </a:pPr>
            <a:r>
              <a:rPr lang="zh-CN" sz="1300" b="1">
                <a:solidFill>
                  <a:srgbClr val="0C804C"/>
                </a:solidFill>
                <a:latin typeface="微软雅黑" panose="020B0503020204020204" charset="-122"/>
                <a:ea typeface="微软雅黑" panose="020B0503020204020204" charset="-122"/>
                <a:cs typeface="微软雅黑" panose="020B0503020204020204" charset="-122"/>
                <a:sym typeface="+mn-lt"/>
              </a:rPr>
              <a:t>除草</a:t>
            </a:r>
            <a:r>
              <a:rPr lang="en-US" altLang="zh-CN" sz="1300" b="1">
                <a:solidFill>
                  <a:srgbClr val="0C804C"/>
                </a:solidFill>
                <a:latin typeface="微软雅黑" panose="020B0503020204020204" charset="-122"/>
                <a:ea typeface="微软雅黑" panose="020B0503020204020204" charset="-122"/>
                <a:cs typeface="微软雅黑" panose="020B0503020204020204" charset="-122"/>
                <a:sym typeface="+mn-lt"/>
              </a:rPr>
              <a:t> </a:t>
            </a:r>
            <a:r>
              <a:rPr lang="zh-CN" sz="1300" b="1">
                <a:solidFill>
                  <a:srgbClr val="0C804C"/>
                </a:solidFill>
                <a:latin typeface="微软雅黑" panose="020B0503020204020204" charset="-122"/>
                <a:ea typeface="微软雅黑" panose="020B0503020204020204" charset="-122"/>
                <a:cs typeface="微软雅黑" panose="020B0503020204020204" charset="-122"/>
                <a:sym typeface="+mn-lt"/>
              </a:rPr>
              <a:t>浇水</a:t>
            </a:r>
            <a:r>
              <a:rPr lang="en-US" altLang="zh-CN" sz="1300" b="1">
                <a:solidFill>
                  <a:srgbClr val="0C804C"/>
                </a:solidFill>
                <a:latin typeface="微软雅黑" panose="020B0503020204020204" charset="-122"/>
                <a:ea typeface="微软雅黑" panose="020B0503020204020204" charset="-122"/>
                <a:cs typeface="微软雅黑" panose="020B0503020204020204" charset="-122"/>
                <a:sym typeface="+mn-lt"/>
              </a:rPr>
              <a:t> </a:t>
            </a:r>
            <a:r>
              <a:rPr lang="zh-CN" sz="1300" b="1">
                <a:solidFill>
                  <a:srgbClr val="0C804C"/>
                </a:solidFill>
                <a:latin typeface="微软雅黑" panose="020B0503020204020204" charset="-122"/>
                <a:ea typeface="微软雅黑" panose="020B0503020204020204" charset="-122"/>
                <a:cs typeface="微软雅黑" panose="020B0503020204020204" charset="-122"/>
                <a:sym typeface="+mn-lt"/>
              </a:rPr>
              <a:t>施肥 ...... 落实生长过程中的每一步农事</a:t>
            </a:r>
            <a:endParaRPr lang="zh-CN" sz="1300" b="1">
              <a:solidFill>
                <a:srgbClr val="0C804C"/>
              </a:solidFill>
              <a:latin typeface="微软雅黑" panose="020B0503020204020204" charset="-122"/>
              <a:ea typeface="微软雅黑" panose="020B0503020204020204" charset="-122"/>
              <a:cs typeface="微软雅黑" panose="020B0503020204020204" charset="-122"/>
            </a:endParaRPr>
          </a:p>
        </p:txBody>
      </p:sp>
      <p:sp>
        <p:nvSpPr>
          <p:cNvPr id="15" name="Rectangle 5"/>
          <p:cNvSpPr/>
          <p:nvPr/>
        </p:nvSpPr>
        <p:spPr bwMode="auto">
          <a:xfrm>
            <a:off x="5603875" y="747395"/>
            <a:ext cx="1652905" cy="4483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lIns="0" tIns="0" rIns="0" bIns="0" anchor="t"/>
          <a:lstStyle/>
          <a:p>
            <a:pPr algn="ctr" fontAlgn="base">
              <a:lnSpc>
                <a:spcPct val="130000"/>
              </a:lnSpc>
              <a:spcBef>
                <a:spcPct val="0"/>
              </a:spcBef>
              <a:spcAft>
                <a:spcPct val="0"/>
              </a:spcAft>
            </a:pPr>
            <a:r>
              <a:rPr lang="zh-CN" altLang="en-US" sz="1600" dirty="0">
                <a:solidFill>
                  <a:schemeClr val="bg1"/>
                </a:solidFill>
                <a:latin typeface="思源黑体 Medium" panose="020B0600000000000000" pitchFamily="34" charset="-122"/>
                <a:ea typeface="思源黑体 Medium" panose="020B0600000000000000" pitchFamily="34" charset="-122"/>
                <a:sym typeface="Gill Sans" charset="0"/>
              </a:rPr>
              <a:t>整理（</a:t>
            </a:r>
            <a:r>
              <a:rPr lang="en-US" altLang="zh-CN" sz="1600" dirty="0">
                <a:solidFill>
                  <a:schemeClr val="bg1"/>
                </a:solidFill>
                <a:latin typeface="思源黑体 Medium" panose="020B0600000000000000" pitchFamily="34" charset="-122"/>
                <a:ea typeface="思源黑体 Medium" panose="020B0600000000000000" pitchFamily="34" charset="-122"/>
                <a:sym typeface="Gill Sans" charset="0"/>
              </a:rPr>
              <a:t>SEIRI</a:t>
            </a:r>
            <a:r>
              <a:rPr lang="zh-CN" altLang="en-US" sz="1600" dirty="0">
                <a:solidFill>
                  <a:schemeClr val="bg1"/>
                </a:solidFill>
                <a:latin typeface="思源黑体 Medium" panose="020B0600000000000000" pitchFamily="34" charset="-122"/>
                <a:ea typeface="思源黑体 Medium" panose="020B0600000000000000" pitchFamily="34" charset="-122"/>
                <a:sym typeface="Gill Sans" charset="0"/>
              </a:rPr>
              <a:t>）</a:t>
            </a:r>
            <a:endParaRPr lang="zh-CN" altLang="en-US" sz="1600" dirty="0">
              <a:solidFill>
                <a:schemeClr val="bg1"/>
              </a:solidFill>
              <a:latin typeface="思源黑体 Medium" panose="020B0600000000000000" pitchFamily="34" charset="-122"/>
              <a:ea typeface="思源黑体 Medium" panose="020B0600000000000000" pitchFamily="34" charset="-122"/>
              <a:sym typeface="Gill Sans" charset="0"/>
            </a:endParaRPr>
          </a:p>
        </p:txBody>
      </p:sp>
      <p:sp>
        <p:nvSpPr>
          <p:cNvPr id="19" name="文本框 18"/>
          <p:cNvSpPr txBox="1"/>
          <p:nvPr/>
        </p:nvSpPr>
        <p:spPr>
          <a:xfrm>
            <a:off x="4537075" y="1127760"/>
            <a:ext cx="1583055" cy="1644015"/>
          </a:xfrm>
          <a:prstGeom prst="rect">
            <a:avLst/>
          </a:prstGeom>
          <a:noFill/>
        </p:spPr>
        <p:txBody>
          <a:bodyPr wrap="square" rtlCol="0" anchor="t">
            <a:noAutofit/>
          </a:bodyPr>
          <a:lstStyle/>
          <a:p>
            <a:pPr marL="285750" indent="-215900" algn="just" fontAlgn="base">
              <a:lnSpc>
                <a:spcPct val="150000"/>
              </a:lnSpc>
              <a:spcBef>
                <a:spcPct val="0"/>
              </a:spcBef>
              <a:spcAft>
                <a:spcPct val="0"/>
              </a:spcAft>
              <a:buFont typeface="Arial" panose="020B0604020202020204" pitchFamily="34" charset="0"/>
              <a:buChar char="•"/>
            </a:pPr>
            <a:r>
              <a:rPr lang="zh-CN" altLang="en-US" sz="1300" dirty="0">
                <a:solidFill>
                  <a:schemeClr val="tx1">
                    <a:lumMod val="75000"/>
                    <a:lumOff val="25000"/>
                  </a:schemeClr>
                </a:solidFill>
                <a:latin typeface="微软雅黑" panose="020B0503020204020204" charset="-122"/>
                <a:ea typeface="微软雅黑" panose="020B0503020204020204" charset="-122"/>
                <a:cs typeface="微软雅黑 Light" panose="020B0502040204020203" charset="-122"/>
                <a:sym typeface="Gill Sans" charset="0"/>
              </a:rPr>
              <a:t>作业人员</a:t>
            </a:r>
            <a:endParaRPr lang="zh-CN" altLang="en-US" sz="1300" dirty="0">
              <a:solidFill>
                <a:schemeClr val="tx1">
                  <a:lumMod val="75000"/>
                  <a:lumOff val="25000"/>
                </a:schemeClr>
              </a:solidFill>
              <a:latin typeface="微软雅黑" panose="020B0503020204020204" charset="-122"/>
              <a:ea typeface="微软雅黑" panose="020B0503020204020204" charset="-122"/>
              <a:cs typeface="微软雅黑 Light" panose="020B0502040204020203" charset="-122"/>
              <a:sym typeface="Gill Sans" charset="0"/>
            </a:endParaRPr>
          </a:p>
          <a:p>
            <a:pPr marL="285750" indent="-215900" algn="just" fontAlgn="base">
              <a:lnSpc>
                <a:spcPct val="150000"/>
              </a:lnSpc>
              <a:spcBef>
                <a:spcPct val="0"/>
              </a:spcBef>
              <a:spcAft>
                <a:spcPct val="0"/>
              </a:spcAft>
              <a:buFont typeface="Arial" panose="020B0604020202020204" pitchFamily="34" charset="0"/>
              <a:buChar char="•"/>
            </a:pPr>
            <a:r>
              <a:rPr lang="zh-CN" altLang="en-US" sz="1300" dirty="0">
                <a:solidFill>
                  <a:schemeClr val="tx1">
                    <a:lumMod val="75000"/>
                    <a:lumOff val="25000"/>
                  </a:schemeClr>
                </a:solidFill>
                <a:latin typeface="微软雅黑" panose="020B0503020204020204" charset="-122"/>
                <a:ea typeface="微软雅黑" panose="020B0503020204020204" charset="-122"/>
                <a:cs typeface="微软雅黑 Light" panose="020B0502040204020203" charset="-122"/>
                <a:sym typeface="Gill Sans" charset="0"/>
              </a:rPr>
              <a:t>作业时间</a:t>
            </a:r>
            <a:endParaRPr lang="zh-CN" altLang="en-US" sz="1300" dirty="0">
              <a:solidFill>
                <a:schemeClr val="tx1">
                  <a:lumMod val="75000"/>
                  <a:lumOff val="25000"/>
                </a:schemeClr>
              </a:solidFill>
              <a:latin typeface="微软雅黑" panose="020B0503020204020204" charset="-122"/>
              <a:ea typeface="微软雅黑" panose="020B0503020204020204" charset="-122"/>
              <a:cs typeface="微软雅黑 Light" panose="020B0502040204020203" charset="-122"/>
              <a:sym typeface="Gill Sans" charset="0"/>
            </a:endParaRPr>
          </a:p>
          <a:p>
            <a:pPr marL="285750" indent="-215900" algn="just" fontAlgn="base">
              <a:lnSpc>
                <a:spcPct val="150000"/>
              </a:lnSpc>
              <a:spcBef>
                <a:spcPct val="0"/>
              </a:spcBef>
              <a:spcAft>
                <a:spcPct val="0"/>
              </a:spcAft>
              <a:buFont typeface="Arial" panose="020B0604020202020204" pitchFamily="34" charset="0"/>
              <a:buChar char="•"/>
            </a:pPr>
            <a:r>
              <a:rPr lang="zh-CN" altLang="en-US" sz="1300" dirty="0">
                <a:solidFill>
                  <a:schemeClr val="tx1">
                    <a:lumMod val="75000"/>
                    <a:lumOff val="25000"/>
                  </a:schemeClr>
                </a:solidFill>
                <a:latin typeface="微软雅黑" panose="020B0503020204020204" charset="-122"/>
                <a:ea typeface="微软雅黑" panose="020B0503020204020204" charset="-122"/>
                <a:cs typeface="微软雅黑 Light" panose="020B0502040204020203" charset="-122"/>
                <a:sym typeface="Gill Sans" charset="0"/>
              </a:rPr>
              <a:t>目标作物</a:t>
            </a:r>
            <a:endParaRPr lang="zh-CN" altLang="en-US" sz="1300" dirty="0">
              <a:solidFill>
                <a:schemeClr val="tx1">
                  <a:lumMod val="75000"/>
                  <a:lumOff val="25000"/>
                </a:schemeClr>
              </a:solidFill>
              <a:latin typeface="微软雅黑" panose="020B0503020204020204" charset="-122"/>
              <a:ea typeface="微软雅黑" panose="020B0503020204020204" charset="-122"/>
              <a:cs typeface="微软雅黑 Light" panose="020B0502040204020203" charset="-122"/>
              <a:sym typeface="Gill Sans" charset="0"/>
            </a:endParaRPr>
          </a:p>
          <a:p>
            <a:pPr marL="285750" indent="-215900" algn="just" fontAlgn="base">
              <a:lnSpc>
                <a:spcPct val="150000"/>
              </a:lnSpc>
              <a:spcBef>
                <a:spcPct val="0"/>
              </a:spcBef>
              <a:spcAft>
                <a:spcPct val="0"/>
              </a:spcAft>
              <a:buFont typeface="Arial" panose="020B0604020202020204" pitchFamily="34" charset="0"/>
              <a:buChar char="•"/>
            </a:pPr>
            <a:r>
              <a:rPr lang="zh-CN" altLang="en-US" sz="1300" dirty="0">
                <a:solidFill>
                  <a:schemeClr val="tx1">
                    <a:lumMod val="75000"/>
                    <a:lumOff val="25000"/>
                  </a:schemeClr>
                </a:solidFill>
                <a:latin typeface="微软雅黑" panose="020B0503020204020204" charset="-122"/>
                <a:ea typeface="微软雅黑" panose="020B0503020204020204" charset="-122"/>
                <a:cs typeface="微软雅黑 Light" panose="020B0502040204020203" charset="-122"/>
                <a:sym typeface="Gill Sans" charset="0"/>
              </a:rPr>
              <a:t>农事拍照</a:t>
            </a:r>
            <a:endParaRPr lang="zh-CN" altLang="en-US" sz="1300" dirty="0">
              <a:solidFill>
                <a:schemeClr val="tx1">
                  <a:lumMod val="75000"/>
                  <a:lumOff val="25000"/>
                </a:schemeClr>
              </a:solidFill>
              <a:latin typeface="微软雅黑" panose="020B0503020204020204" charset="-122"/>
              <a:ea typeface="微软雅黑" panose="020B0503020204020204" charset="-122"/>
              <a:cs typeface="微软雅黑 Light" panose="020B0502040204020203" charset="-122"/>
              <a:sym typeface="Gill Sans" charset="0"/>
            </a:endParaRPr>
          </a:p>
          <a:p>
            <a:pPr marL="285750" indent="-215900" algn="just" fontAlgn="base">
              <a:lnSpc>
                <a:spcPct val="150000"/>
              </a:lnSpc>
              <a:spcBef>
                <a:spcPct val="0"/>
              </a:spcBef>
              <a:spcAft>
                <a:spcPct val="0"/>
              </a:spcAft>
              <a:buFont typeface="Arial" panose="020B0604020202020204" pitchFamily="34" charset="0"/>
              <a:buChar char="•"/>
            </a:pPr>
            <a:r>
              <a:rPr lang="zh-CN" altLang="en-US" sz="1300" b="1" dirty="0">
                <a:solidFill>
                  <a:srgbClr val="0C804C"/>
                </a:solidFill>
                <a:latin typeface="微软雅黑" panose="020B0503020204020204" charset="-122"/>
                <a:ea typeface="微软雅黑" panose="020B0503020204020204" charset="-122"/>
                <a:cs typeface="微软雅黑 Light" panose="020B0502040204020203" charset="-122"/>
                <a:sym typeface="Gill Sans" charset="0"/>
              </a:rPr>
              <a:t>任务通知</a:t>
            </a:r>
            <a:endParaRPr lang="zh-CN" altLang="en-US" sz="1300" b="1" dirty="0">
              <a:solidFill>
                <a:srgbClr val="0C804C"/>
              </a:solidFill>
              <a:latin typeface="微软雅黑" panose="020B0503020204020204" charset="-122"/>
              <a:ea typeface="微软雅黑" panose="020B0503020204020204" charset="-122"/>
              <a:cs typeface="微软雅黑 Light" panose="020B0502040204020203" charset="-122"/>
              <a:sym typeface="Gill Sans" charset="0"/>
            </a:endParaRPr>
          </a:p>
          <a:p>
            <a:pPr marL="69850" indent="0" algn="just" fontAlgn="base">
              <a:lnSpc>
                <a:spcPct val="150000"/>
              </a:lnSpc>
              <a:spcBef>
                <a:spcPct val="0"/>
              </a:spcBef>
              <a:spcAft>
                <a:spcPct val="0"/>
              </a:spcAft>
              <a:buFont typeface="Arial" panose="020B0604020202020204" pitchFamily="34" charset="0"/>
              <a:buNone/>
            </a:pPr>
            <a:endParaRPr lang="zh-CN" altLang="en-US" sz="1300" b="1" dirty="0">
              <a:solidFill>
                <a:srgbClr val="0C804C"/>
              </a:solidFill>
              <a:latin typeface="微软雅黑" panose="020B0503020204020204" charset="-122"/>
              <a:ea typeface="微软雅黑" panose="020B0503020204020204" charset="-122"/>
              <a:cs typeface="微软雅黑 Light" panose="020B0502040204020203" charset="-122"/>
              <a:sym typeface="Gill Sans" charset="0"/>
            </a:endParaRPr>
          </a:p>
        </p:txBody>
      </p:sp>
      <p:sp>
        <p:nvSpPr>
          <p:cNvPr id="88" name="文本框 87"/>
          <p:cNvSpPr txBox="1"/>
          <p:nvPr/>
        </p:nvSpPr>
        <p:spPr>
          <a:xfrm>
            <a:off x="6400800" y="978535"/>
            <a:ext cx="3742690" cy="330835"/>
          </a:xfrm>
          <a:prstGeom prst="rect">
            <a:avLst/>
          </a:prstGeom>
          <a:noFill/>
          <a:ln w="9525">
            <a:noFill/>
          </a:ln>
        </p:spPr>
        <p:txBody>
          <a:bodyPr wrap="square">
            <a:spAutoFit/>
          </a:bodyPr>
          <a:lstStyle/>
          <a:p>
            <a:pPr fontAlgn="auto">
              <a:lnSpc>
                <a:spcPct val="120000"/>
              </a:lnSpc>
            </a:pPr>
            <a:r>
              <a:rPr sz="1300" b="1" dirty="0">
                <a:solidFill>
                  <a:srgbClr val="FFA10D"/>
                </a:solidFill>
                <a:latin typeface="微软雅黑" panose="020B0503020204020204" charset="-122"/>
                <a:ea typeface="微软雅黑" panose="020B0503020204020204" charset="-122"/>
                <a:cs typeface="微软雅黑" panose="020B0503020204020204" charset="-122"/>
                <a:sym typeface="+mn-lt"/>
              </a:rPr>
              <a:t>存销有序，不</a:t>
            </a:r>
            <a:r>
              <a:rPr lang="zh-CN" sz="1300" b="1" dirty="0">
                <a:solidFill>
                  <a:srgbClr val="FFA10D"/>
                </a:solidFill>
                <a:latin typeface="微软雅黑" panose="020B0503020204020204" charset="-122"/>
                <a:ea typeface="微软雅黑" panose="020B0503020204020204" charset="-122"/>
                <a:cs typeface="微软雅黑" panose="020B0503020204020204" charset="-122"/>
                <a:sym typeface="+mn-lt"/>
              </a:rPr>
              <a:t>浪费</a:t>
            </a:r>
            <a:r>
              <a:rPr sz="1300" b="1" dirty="0">
                <a:solidFill>
                  <a:srgbClr val="FFA10D"/>
                </a:solidFill>
                <a:latin typeface="微软雅黑" panose="020B0503020204020204" charset="-122"/>
                <a:ea typeface="微软雅黑" panose="020B0503020204020204" charset="-122"/>
                <a:cs typeface="微软雅黑" panose="020B0503020204020204" charset="-122"/>
                <a:sym typeface="+mn-lt"/>
              </a:rPr>
              <a:t>每一</a:t>
            </a:r>
            <a:r>
              <a:rPr lang="zh-CN" sz="1300" b="1" dirty="0">
                <a:solidFill>
                  <a:srgbClr val="FFA10D"/>
                </a:solidFill>
                <a:latin typeface="微软雅黑" panose="020B0503020204020204" charset="-122"/>
                <a:ea typeface="微软雅黑" panose="020B0503020204020204" charset="-122"/>
                <a:cs typeface="微软雅黑" panose="020B0503020204020204" charset="-122"/>
                <a:sym typeface="+mn-lt"/>
              </a:rPr>
              <a:t>颗</a:t>
            </a:r>
            <a:r>
              <a:rPr sz="1300" b="1" dirty="0">
                <a:solidFill>
                  <a:srgbClr val="FFA10D"/>
                </a:solidFill>
                <a:latin typeface="微软雅黑" panose="020B0503020204020204" charset="-122"/>
                <a:ea typeface="微软雅黑" panose="020B0503020204020204" charset="-122"/>
                <a:cs typeface="微软雅黑" panose="020B0503020204020204" charset="-122"/>
                <a:sym typeface="+mn-lt"/>
              </a:rPr>
              <a:t>辛勤的果实</a:t>
            </a:r>
            <a:endParaRPr lang="zh-CN" sz="1300" b="1">
              <a:solidFill>
                <a:srgbClr val="FEA10D"/>
              </a:solidFill>
              <a:latin typeface="微软雅黑" panose="020B0503020204020204" charset="-122"/>
              <a:ea typeface="微软雅黑" panose="020B0503020204020204" charset="-122"/>
              <a:cs typeface="微软雅黑 Light" panose="020B0502040204020203" charset="-122"/>
            </a:endParaRPr>
          </a:p>
        </p:txBody>
      </p:sp>
      <p:sp>
        <p:nvSpPr>
          <p:cNvPr id="90" name="文本框 89"/>
          <p:cNvSpPr txBox="1"/>
          <p:nvPr/>
        </p:nvSpPr>
        <p:spPr>
          <a:xfrm>
            <a:off x="2011680" y="5808980"/>
            <a:ext cx="3742690" cy="291465"/>
          </a:xfrm>
          <a:prstGeom prst="rect">
            <a:avLst/>
          </a:prstGeom>
          <a:noFill/>
          <a:ln w="9525">
            <a:noFill/>
          </a:ln>
        </p:spPr>
        <p:txBody>
          <a:bodyPr wrap="square">
            <a:spAutoFit/>
          </a:bodyPr>
          <a:lstStyle/>
          <a:p>
            <a:pPr indent="0" fontAlgn="auto">
              <a:lnSpc>
                <a:spcPct val="100000"/>
              </a:lnSpc>
            </a:pPr>
            <a:r>
              <a:rPr lang="zh-CN" sz="1300" b="1" dirty="0">
                <a:solidFill>
                  <a:srgbClr val="FFA10D"/>
                </a:solidFill>
                <a:latin typeface="微软雅黑" panose="020B0503020204020204" charset="-122"/>
                <a:ea typeface="微软雅黑" panose="020B0503020204020204" charset="-122"/>
                <a:cs typeface="微软雅黑" panose="020B0503020204020204" charset="-122"/>
                <a:sym typeface="+mn-lt"/>
              </a:rPr>
              <a:t>科学化 规范化 制度化 管理农机，保证安全生产</a:t>
            </a:r>
            <a:endParaRPr lang="zh-CN" sz="1300" b="1" dirty="0">
              <a:solidFill>
                <a:srgbClr val="FFA10D"/>
              </a:solidFill>
              <a:latin typeface="微软雅黑" panose="020B0503020204020204" charset="-122"/>
              <a:ea typeface="微软雅黑" panose="020B0503020204020204" charset="-122"/>
              <a:cs typeface="微软雅黑" panose="020B0503020204020204" charset="-122"/>
              <a:sym typeface="+mn-lt"/>
            </a:endParaRPr>
          </a:p>
        </p:txBody>
      </p:sp>
      <p:sp>
        <p:nvSpPr>
          <p:cNvPr id="91" name="文本框 90"/>
          <p:cNvSpPr txBox="1"/>
          <p:nvPr/>
        </p:nvSpPr>
        <p:spPr>
          <a:xfrm>
            <a:off x="401955" y="3909060"/>
            <a:ext cx="1583055" cy="1598295"/>
          </a:xfrm>
          <a:prstGeom prst="rect">
            <a:avLst/>
          </a:prstGeom>
          <a:noFill/>
        </p:spPr>
        <p:txBody>
          <a:bodyPr wrap="square" rtlCol="0" anchor="t">
            <a:spAutoFit/>
          </a:bodyPr>
          <a:lstStyle/>
          <a:p>
            <a:pPr marL="285750" indent="-215900" algn="just" fontAlgn="base">
              <a:lnSpc>
                <a:spcPct val="140000"/>
              </a:lnSpc>
              <a:spcBef>
                <a:spcPct val="0"/>
              </a:spcBef>
              <a:spcAft>
                <a:spcPct val="0"/>
              </a:spcAft>
              <a:buFont typeface="Arial" panose="020B0604020202020204" pitchFamily="34" charset="0"/>
              <a:buChar char="•"/>
            </a:pPr>
            <a:r>
              <a:rPr lang="zh-CN" altLang="en-US" sz="1400" dirty="0">
                <a:solidFill>
                  <a:schemeClr val="tx1">
                    <a:lumMod val="75000"/>
                    <a:lumOff val="25000"/>
                  </a:schemeClr>
                </a:solidFill>
                <a:latin typeface="微软雅黑" panose="020B0503020204020204" charset="-122"/>
                <a:ea typeface="微软雅黑" panose="020B0503020204020204" charset="-122"/>
                <a:sym typeface="Gill Sans" charset="0"/>
              </a:rPr>
              <a:t>农机类别</a:t>
            </a:r>
            <a:endParaRPr lang="zh-CN" altLang="en-US" sz="1400" dirty="0">
              <a:solidFill>
                <a:schemeClr val="tx1">
                  <a:lumMod val="75000"/>
                  <a:lumOff val="25000"/>
                </a:schemeClr>
              </a:solidFill>
              <a:latin typeface="微软雅黑" panose="020B0503020204020204" charset="-122"/>
              <a:ea typeface="微软雅黑" panose="020B0503020204020204" charset="-122"/>
              <a:sym typeface="Gill Sans" charset="0"/>
            </a:endParaRPr>
          </a:p>
          <a:p>
            <a:pPr marL="285750" indent="-215900" algn="just" fontAlgn="base">
              <a:lnSpc>
                <a:spcPct val="140000"/>
              </a:lnSpc>
              <a:spcBef>
                <a:spcPct val="0"/>
              </a:spcBef>
              <a:spcAft>
                <a:spcPct val="0"/>
              </a:spcAft>
              <a:buFont typeface="Arial" panose="020B0604020202020204" pitchFamily="34" charset="0"/>
              <a:buChar char="•"/>
            </a:pPr>
            <a:r>
              <a:rPr lang="zh-CN" altLang="en-US" sz="1400" dirty="0">
                <a:solidFill>
                  <a:schemeClr val="tx1">
                    <a:lumMod val="75000"/>
                    <a:lumOff val="25000"/>
                  </a:schemeClr>
                </a:solidFill>
                <a:latin typeface="微软雅黑" panose="020B0503020204020204" charset="-122"/>
                <a:ea typeface="微软雅黑" panose="020B0503020204020204" charset="-122"/>
                <a:sym typeface="Gill Sans" charset="0"/>
              </a:rPr>
              <a:t>农机编号</a:t>
            </a:r>
            <a:endParaRPr lang="zh-CN" altLang="en-US" sz="1400" dirty="0">
              <a:solidFill>
                <a:schemeClr val="tx1">
                  <a:lumMod val="75000"/>
                  <a:lumOff val="25000"/>
                </a:schemeClr>
              </a:solidFill>
              <a:latin typeface="微软雅黑" panose="020B0503020204020204" charset="-122"/>
              <a:ea typeface="微软雅黑" panose="020B0503020204020204" charset="-122"/>
              <a:sym typeface="Gill Sans" charset="0"/>
            </a:endParaRPr>
          </a:p>
          <a:p>
            <a:pPr marL="285750" indent="-215900" algn="just" fontAlgn="base">
              <a:lnSpc>
                <a:spcPct val="140000"/>
              </a:lnSpc>
              <a:spcBef>
                <a:spcPct val="0"/>
              </a:spcBef>
              <a:spcAft>
                <a:spcPct val="0"/>
              </a:spcAft>
              <a:buFont typeface="Arial" panose="020B0604020202020204" pitchFamily="34" charset="0"/>
              <a:buChar char="•"/>
            </a:pPr>
            <a:r>
              <a:rPr lang="zh-CN" altLang="en-US" sz="1400" dirty="0">
                <a:solidFill>
                  <a:schemeClr val="tx1">
                    <a:lumMod val="75000"/>
                    <a:lumOff val="25000"/>
                  </a:schemeClr>
                </a:solidFill>
                <a:latin typeface="微软雅黑" panose="020B0503020204020204" charset="-122"/>
                <a:ea typeface="微软雅黑" panose="020B0503020204020204" charset="-122"/>
                <a:sym typeface="Gill Sans" charset="0"/>
              </a:rPr>
              <a:t>农机图片</a:t>
            </a:r>
            <a:endParaRPr lang="zh-CN" altLang="en-US" sz="1400" dirty="0">
              <a:solidFill>
                <a:schemeClr val="tx1">
                  <a:lumMod val="75000"/>
                  <a:lumOff val="25000"/>
                </a:schemeClr>
              </a:solidFill>
              <a:latin typeface="微软雅黑" panose="020B0503020204020204" charset="-122"/>
              <a:ea typeface="微软雅黑" panose="020B0503020204020204" charset="-122"/>
              <a:sym typeface="Gill Sans" charset="0"/>
            </a:endParaRPr>
          </a:p>
          <a:p>
            <a:pPr marL="285750" indent="-215900" algn="just" fontAlgn="base">
              <a:lnSpc>
                <a:spcPct val="140000"/>
              </a:lnSpc>
              <a:spcBef>
                <a:spcPct val="0"/>
              </a:spcBef>
              <a:spcAft>
                <a:spcPct val="0"/>
              </a:spcAft>
              <a:buFont typeface="Arial" panose="020B0604020202020204" pitchFamily="34" charset="0"/>
              <a:buChar char="•"/>
            </a:pPr>
            <a:r>
              <a:rPr lang="zh-CN" altLang="en-US" sz="1400" dirty="0">
                <a:solidFill>
                  <a:schemeClr val="tx1">
                    <a:lumMod val="75000"/>
                    <a:lumOff val="25000"/>
                  </a:schemeClr>
                </a:solidFill>
                <a:latin typeface="微软雅黑" panose="020B0503020204020204" charset="-122"/>
                <a:ea typeface="微软雅黑" panose="020B0503020204020204" charset="-122"/>
                <a:sym typeface="Gill Sans" charset="0"/>
              </a:rPr>
              <a:t>采购人员</a:t>
            </a:r>
            <a:endParaRPr lang="zh-CN" altLang="en-US" sz="1400" dirty="0">
              <a:solidFill>
                <a:schemeClr val="tx1">
                  <a:lumMod val="75000"/>
                  <a:lumOff val="25000"/>
                </a:schemeClr>
              </a:solidFill>
              <a:latin typeface="微软雅黑" panose="020B0503020204020204" charset="-122"/>
              <a:ea typeface="微软雅黑" panose="020B0503020204020204" charset="-122"/>
              <a:sym typeface="Gill Sans" charset="0"/>
            </a:endParaRPr>
          </a:p>
          <a:p>
            <a:pPr marL="285750" indent="-215900" algn="just" fontAlgn="base">
              <a:lnSpc>
                <a:spcPct val="140000"/>
              </a:lnSpc>
              <a:spcBef>
                <a:spcPct val="0"/>
              </a:spcBef>
              <a:spcAft>
                <a:spcPct val="0"/>
              </a:spcAft>
              <a:buFont typeface="Arial" panose="020B0604020202020204" pitchFamily="34" charset="0"/>
              <a:buChar char="•"/>
            </a:pPr>
            <a:r>
              <a:rPr lang="zh-CN" altLang="en-US" sz="1400" dirty="0">
                <a:solidFill>
                  <a:schemeClr val="tx1">
                    <a:lumMod val="75000"/>
                    <a:lumOff val="25000"/>
                  </a:schemeClr>
                </a:solidFill>
                <a:latin typeface="微软雅黑" panose="020B0503020204020204" charset="-122"/>
                <a:ea typeface="微软雅黑" panose="020B0503020204020204" charset="-122"/>
                <a:sym typeface="Gill Sans" charset="0"/>
              </a:rPr>
              <a:t>采购日期</a:t>
            </a:r>
            <a:endParaRPr lang="zh-CN" altLang="en-US" sz="1400" dirty="0">
              <a:solidFill>
                <a:schemeClr val="tx1">
                  <a:lumMod val="75000"/>
                  <a:lumOff val="25000"/>
                </a:schemeClr>
              </a:solidFill>
              <a:latin typeface="微软雅黑" panose="020B0503020204020204" charset="-122"/>
              <a:ea typeface="微软雅黑" panose="020B0503020204020204" charset="-122"/>
              <a:sym typeface="Gill Sans" charset="0"/>
            </a:endParaRPr>
          </a:p>
        </p:txBody>
      </p:sp>
      <p:sp>
        <p:nvSpPr>
          <p:cNvPr id="96" name="文本框 95"/>
          <p:cNvSpPr txBox="1"/>
          <p:nvPr/>
        </p:nvSpPr>
        <p:spPr>
          <a:xfrm>
            <a:off x="8111490" y="3815080"/>
            <a:ext cx="3609340" cy="291465"/>
          </a:xfrm>
          <a:prstGeom prst="rect">
            <a:avLst/>
          </a:prstGeom>
          <a:noFill/>
          <a:ln w="9525">
            <a:noFill/>
          </a:ln>
        </p:spPr>
        <p:txBody>
          <a:bodyPr wrap="square">
            <a:spAutoFit/>
          </a:bodyPr>
          <a:lstStyle/>
          <a:p>
            <a:pPr indent="0" algn="r" fontAlgn="auto">
              <a:lnSpc>
                <a:spcPct val="100000"/>
              </a:lnSpc>
            </a:pPr>
            <a:r>
              <a:rPr lang="zh-CN" sz="1300" b="1">
                <a:solidFill>
                  <a:srgbClr val="0C804C"/>
                </a:solidFill>
                <a:latin typeface="微软雅黑" panose="020B0503020204020204" charset="-122"/>
                <a:ea typeface="微软雅黑" panose="020B0503020204020204" charset="-122"/>
                <a:cs typeface="微软雅黑 Light" panose="020B0502040204020203" charset="-122"/>
                <a:sym typeface="+mn-lt"/>
              </a:rPr>
              <a:t>按记录及时查漏补缺，库存有序，生产更轻松</a:t>
            </a:r>
            <a:endParaRPr lang="zh-CN" sz="1300" b="1">
              <a:solidFill>
                <a:srgbClr val="0C804C"/>
              </a:solidFill>
              <a:latin typeface="微软雅黑" panose="020B0503020204020204" charset="-122"/>
              <a:ea typeface="微软雅黑" panose="020B0503020204020204" charset="-122"/>
              <a:cs typeface="微软雅黑 Light" panose="020B0502040204020203" charset="-122"/>
              <a:sym typeface="+mn-lt"/>
            </a:endParaRPr>
          </a:p>
        </p:txBody>
      </p:sp>
      <p:sp>
        <p:nvSpPr>
          <p:cNvPr id="98" name="文本框 97"/>
          <p:cNvSpPr txBox="1"/>
          <p:nvPr/>
        </p:nvSpPr>
        <p:spPr>
          <a:xfrm>
            <a:off x="6371590" y="4522470"/>
            <a:ext cx="1583055" cy="1286510"/>
          </a:xfrm>
          <a:prstGeom prst="rect">
            <a:avLst/>
          </a:prstGeom>
          <a:noFill/>
        </p:spPr>
        <p:txBody>
          <a:bodyPr wrap="square" rtlCol="0" anchor="t">
            <a:noAutofit/>
          </a:bodyPr>
          <a:lstStyle/>
          <a:p>
            <a:pPr marL="285750" indent="-215900" algn="just" fontAlgn="base">
              <a:lnSpc>
                <a:spcPct val="140000"/>
              </a:lnSpc>
              <a:spcBef>
                <a:spcPct val="0"/>
              </a:spcBef>
              <a:spcAft>
                <a:spcPct val="0"/>
              </a:spcAft>
              <a:buFont typeface="Arial" panose="020B0604020202020204" pitchFamily="34" charset="0"/>
              <a:buChar char="•"/>
            </a:pPr>
            <a:r>
              <a:rPr lang="zh-CN" altLang="en-US" sz="1400" dirty="0">
                <a:solidFill>
                  <a:schemeClr val="tx1">
                    <a:lumMod val="75000"/>
                    <a:lumOff val="25000"/>
                  </a:schemeClr>
                </a:solidFill>
                <a:latin typeface="微软雅黑" panose="020B0503020204020204" charset="-122"/>
                <a:ea typeface="微软雅黑" panose="020B0503020204020204" charset="-122"/>
                <a:sym typeface="Gill Sans" charset="0"/>
              </a:rPr>
              <a:t>物料类别</a:t>
            </a:r>
            <a:endParaRPr lang="zh-CN" altLang="en-US" sz="1400" dirty="0">
              <a:solidFill>
                <a:schemeClr val="tx1">
                  <a:lumMod val="75000"/>
                  <a:lumOff val="25000"/>
                </a:schemeClr>
              </a:solidFill>
              <a:latin typeface="微软雅黑" panose="020B0503020204020204" charset="-122"/>
              <a:ea typeface="微软雅黑" panose="020B0503020204020204" charset="-122"/>
              <a:sym typeface="Gill Sans" charset="0"/>
            </a:endParaRPr>
          </a:p>
          <a:p>
            <a:pPr marL="285750" indent="-215900" algn="just" fontAlgn="base">
              <a:lnSpc>
                <a:spcPct val="140000"/>
              </a:lnSpc>
              <a:spcBef>
                <a:spcPct val="0"/>
              </a:spcBef>
              <a:spcAft>
                <a:spcPct val="0"/>
              </a:spcAft>
              <a:buFont typeface="Arial" panose="020B0604020202020204" pitchFamily="34" charset="0"/>
              <a:buChar char="•"/>
            </a:pPr>
            <a:r>
              <a:rPr lang="zh-CN" altLang="en-US" sz="1400" dirty="0">
                <a:solidFill>
                  <a:schemeClr val="tx1">
                    <a:lumMod val="75000"/>
                    <a:lumOff val="25000"/>
                  </a:schemeClr>
                </a:solidFill>
                <a:latin typeface="微软雅黑" panose="020B0503020204020204" charset="-122"/>
                <a:ea typeface="微软雅黑" panose="020B0503020204020204" charset="-122"/>
                <a:sym typeface="Gill Sans" charset="0"/>
              </a:rPr>
              <a:t>物料规格</a:t>
            </a:r>
            <a:endParaRPr lang="zh-CN" altLang="en-US" sz="1400" dirty="0">
              <a:solidFill>
                <a:schemeClr val="tx1">
                  <a:lumMod val="75000"/>
                  <a:lumOff val="25000"/>
                </a:schemeClr>
              </a:solidFill>
              <a:latin typeface="微软雅黑" panose="020B0503020204020204" charset="-122"/>
              <a:ea typeface="微软雅黑" panose="020B0503020204020204" charset="-122"/>
              <a:sym typeface="Gill Sans" charset="0"/>
            </a:endParaRPr>
          </a:p>
          <a:p>
            <a:pPr marL="285750" indent="-215900" algn="just" fontAlgn="base">
              <a:lnSpc>
                <a:spcPct val="140000"/>
              </a:lnSpc>
              <a:spcBef>
                <a:spcPct val="0"/>
              </a:spcBef>
              <a:spcAft>
                <a:spcPct val="0"/>
              </a:spcAft>
              <a:buFont typeface="Arial" panose="020B0604020202020204" pitchFamily="34" charset="0"/>
              <a:buChar char="•"/>
            </a:pPr>
            <a:r>
              <a:rPr lang="zh-CN" altLang="en-US" sz="1400" dirty="0">
                <a:solidFill>
                  <a:schemeClr val="tx1">
                    <a:lumMod val="75000"/>
                    <a:lumOff val="25000"/>
                  </a:schemeClr>
                </a:solidFill>
                <a:latin typeface="微软雅黑" panose="020B0503020204020204" charset="-122"/>
                <a:ea typeface="微软雅黑" panose="020B0503020204020204" charset="-122"/>
                <a:sym typeface="Gill Sans" charset="0"/>
              </a:rPr>
              <a:t>所在仓库</a:t>
            </a:r>
            <a:endParaRPr lang="zh-CN" altLang="en-US" sz="1400" dirty="0">
              <a:solidFill>
                <a:schemeClr val="tx1">
                  <a:lumMod val="75000"/>
                  <a:lumOff val="25000"/>
                </a:schemeClr>
              </a:solidFill>
              <a:latin typeface="微软雅黑" panose="020B0503020204020204" charset="-122"/>
              <a:ea typeface="微软雅黑" panose="020B0503020204020204" charset="-122"/>
              <a:sym typeface="Gill Sans" charset="0"/>
            </a:endParaRPr>
          </a:p>
          <a:p>
            <a:pPr marL="285750" indent="-215900" algn="just" fontAlgn="base">
              <a:lnSpc>
                <a:spcPct val="140000"/>
              </a:lnSpc>
              <a:spcBef>
                <a:spcPct val="0"/>
              </a:spcBef>
              <a:spcAft>
                <a:spcPct val="0"/>
              </a:spcAft>
              <a:buFont typeface="Arial" panose="020B0604020202020204" pitchFamily="34" charset="0"/>
              <a:buChar char="•"/>
            </a:pPr>
            <a:r>
              <a:rPr lang="zh-CN" altLang="en-US" sz="1400" dirty="0">
                <a:solidFill>
                  <a:schemeClr val="tx1">
                    <a:lumMod val="75000"/>
                    <a:lumOff val="25000"/>
                  </a:schemeClr>
                </a:solidFill>
                <a:latin typeface="微软雅黑" panose="020B0503020204020204" charset="-122"/>
                <a:ea typeface="微软雅黑" panose="020B0503020204020204" charset="-122"/>
                <a:sym typeface="Gill Sans" charset="0"/>
              </a:rPr>
              <a:t>物料图片</a:t>
            </a:r>
            <a:endParaRPr lang="zh-CN" altLang="en-US" sz="1400" dirty="0">
              <a:solidFill>
                <a:schemeClr val="tx1">
                  <a:lumMod val="75000"/>
                  <a:lumOff val="25000"/>
                </a:schemeClr>
              </a:solidFill>
              <a:latin typeface="微软雅黑" panose="020B0503020204020204" charset="-122"/>
              <a:ea typeface="微软雅黑" panose="020B0503020204020204" charset="-122"/>
              <a:sym typeface="Gill Sans" charset="0"/>
            </a:endParaRPr>
          </a:p>
          <a:p>
            <a:pPr indent="-215900" algn="just" fontAlgn="base">
              <a:lnSpc>
                <a:spcPct val="140000"/>
              </a:lnSpc>
              <a:spcBef>
                <a:spcPct val="0"/>
              </a:spcBef>
              <a:spcAft>
                <a:spcPct val="0"/>
              </a:spcAft>
              <a:buFont typeface="Arial" panose="020B0604020202020204" pitchFamily="34" charset="0"/>
              <a:buNone/>
            </a:pPr>
            <a:endParaRPr lang="zh-CN" altLang="en-US" sz="1400" dirty="0">
              <a:solidFill>
                <a:schemeClr val="tx1">
                  <a:lumMod val="75000"/>
                  <a:lumOff val="25000"/>
                </a:schemeClr>
              </a:solidFill>
              <a:latin typeface="微软雅黑" panose="020B0503020204020204" charset="-122"/>
              <a:ea typeface="微软雅黑" panose="020B0503020204020204" charset="-122"/>
              <a:sym typeface="Gill Sans" charset="0"/>
            </a:endParaRPr>
          </a:p>
        </p:txBody>
      </p:sp>
      <p:sp>
        <p:nvSpPr>
          <p:cNvPr id="101" name="圆角矩形 100"/>
          <p:cNvSpPr/>
          <p:nvPr/>
        </p:nvSpPr>
        <p:spPr>
          <a:xfrm>
            <a:off x="4599257" y="2978002"/>
            <a:ext cx="1201433" cy="407957"/>
          </a:xfrm>
          <a:prstGeom prst="roundRect">
            <a:avLst>
              <a:gd name="adj" fmla="val 50000"/>
            </a:avLst>
          </a:prstGeom>
          <a:solidFill>
            <a:schemeClr val="bg1"/>
          </a:solidFill>
          <a:ln w="9525">
            <a:solidFill>
              <a:srgbClr val="079B51"/>
            </a:solidFill>
          </a:ln>
          <a:effectLst>
            <a:outerShdw blurRad="88900" dist="38100" dir="2700000" algn="t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1"/>
          <a:lstStyle/>
          <a:p>
            <a:pPr algn="ctr"/>
            <a:r>
              <a:rPr lang="zh-CN" altLang="en-US" sz="1600" dirty="0">
                <a:solidFill>
                  <a:schemeClr val="tx1">
                    <a:lumMod val="65000"/>
                    <a:lumOff val="35000"/>
                  </a:schemeClr>
                </a:solidFill>
                <a:latin typeface="微软雅黑" panose="020B0503020204020204" charset="-122"/>
                <a:ea typeface="微软雅黑" panose="020B0503020204020204" charset="-122"/>
              </a:rPr>
              <a:t>农事作业</a:t>
            </a:r>
            <a:endParaRPr lang="zh-CN" altLang="en-US" sz="1600" dirty="0">
              <a:solidFill>
                <a:schemeClr val="tx1">
                  <a:lumMod val="65000"/>
                  <a:lumOff val="35000"/>
                </a:schemeClr>
              </a:solidFill>
              <a:latin typeface="微软雅黑" panose="020B0503020204020204" charset="-122"/>
              <a:ea typeface="微软雅黑" panose="020B0503020204020204" charset="-122"/>
            </a:endParaRPr>
          </a:p>
        </p:txBody>
      </p:sp>
      <p:sp>
        <p:nvSpPr>
          <p:cNvPr id="103" name="圆角矩形 102"/>
          <p:cNvSpPr/>
          <p:nvPr/>
        </p:nvSpPr>
        <p:spPr>
          <a:xfrm>
            <a:off x="6329680" y="3823335"/>
            <a:ext cx="1360170" cy="407670"/>
          </a:xfrm>
          <a:prstGeom prst="roundRect">
            <a:avLst>
              <a:gd name="adj" fmla="val 50000"/>
            </a:avLst>
          </a:prstGeom>
          <a:solidFill>
            <a:schemeClr val="bg1"/>
          </a:solidFill>
          <a:ln w="9525">
            <a:solidFill>
              <a:srgbClr val="079B51"/>
            </a:solidFill>
          </a:ln>
          <a:effectLst>
            <a:outerShdw blurRad="88900" dist="38100" dir="2700000" algn="t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1"/>
          <a:lstStyle/>
          <a:p>
            <a:pPr algn="ctr"/>
            <a:r>
              <a:rPr lang="zh-CN" altLang="en-US" sz="1600" dirty="0">
                <a:solidFill>
                  <a:schemeClr val="tx1">
                    <a:lumMod val="65000"/>
                    <a:lumOff val="35000"/>
                  </a:schemeClr>
                </a:solidFill>
                <a:latin typeface="微软雅黑" panose="020B0503020204020204" charset="-122"/>
                <a:ea typeface="微软雅黑" panose="020B0503020204020204" charset="-122"/>
              </a:rPr>
              <a:t>物料管理</a:t>
            </a:r>
            <a:endParaRPr lang="zh-CN" altLang="en-US" sz="1600" dirty="0">
              <a:solidFill>
                <a:schemeClr val="tx1">
                  <a:lumMod val="65000"/>
                  <a:lumOff val="35000"/>
                </a:schemeClr>
              </a:solidFill>
              <a:latin typeface="微软雅黑" panose="020B0503020204020204" charset="-122"/>
              <a:ea typeface="微软雅黑" panose="020B0503020204020204" charset="-122"/>
            </a:endParaRPr>
          </a:p>
        </p:txBody>
      </p:sp>
      <p:sp>
        <p:nvSpPr>
          <p:cNvPr id="105" name="圆角矩形 104"/>
          <p:cNvSpPr/>
          <p:nvPr/>
        </p:nvSpPr>
        <p:spPr>
          <a:xfrm>
            <a:off x="429847" y="5690087"/>
            <a:ext cx="1201433" cy="407957"/>
          </a:xfrm>
          <a:prstGeom prst="roundRect">
            <a:avLst>
              <a:gd name="adj" fmla="val 50000"/>
            </a:avLst>
          </a:prstGeom>
          <a:solidFill>
            <a:schemeClr val="bg1"/>
          </a:solidFill>
          <a:ln w="9525">
            <a:solidFill>
              <a:srgbClr val="FEA10D"/>
            </a:solidFill>
          </a:ln>
          <a:effectLst>
            <a:outerShdw blurRad="88900" dist="38100" dir="2700000" algn="t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1"/>
          <a:lstStyle/>
          <a:p>
            <a:pPr algn="ctr"/>
            <a:r>
              <a:rPr lang="zh-CN" altLang="en-US" sz="1600" dirty="0">
                <a:solidFill>
                  <a:schemeClr val="tx1">
                    <a:lumMod val="65000"/>
                    <a:lumOff val="35000"/>
                  </a:schemeClr>
                </a:solidFill>
                <a:latin typeface="微软雅黑" panose="020B0503020204020204" charset="-122"/>
                <a:ea typeface="微软雅黑" panose="020B0503020204020204" charset="-122"/>
              </a:rPr>
              <a:t>农机管理</a:t>
            </a:r>
            <a:endParaRPr lang="zh-CN" altLang="en-US" sz="1600" dirty="0">
              <a:solidFill>
                <a:schemeClr val="tx1">
                  <a:lumMod val="65000"/>
                  <a:lumOff val="35000"/>
                </a:schemeClr>
              </a:solidFill>
              <a:latin typeface="微软雅黑" panose="020B0503020204020204" charset="-122"/>
              <a:ea typeface="微软雅黑" panose="020B0503020204020204" charset="-122"/>
            </a:endParaRPr>
          </a:p>
        </p:txBody>
      </p:sp>
      <p:sp>
        <p:nvSpPr>
          <p:cNvPr id="106" name="圆角矩形 105"/>
          <p:cNvSpPr/>
          <p:nvPr/>
        </p:nvSpPr>
        <p:spPr>
          <a:xfrm>
            <a:off x="10521267" y="992992"/>
            <a:ext cx="1201433" cy="407957"/>
          </a:xfrm>
          <a:prstGeom prst="roundRect">
            <a:avLst>
              <a:gd name="adj" fmla="val 50000"/>
            </a:avLst>
          </a:prstGeom>
          <a:solidFill>
            <a:schemeClr val="bg1"/>
          </a:solidFill>
          <a:ln w="9525">
            <a:solidFill>
              <a:srgbClr val="FEA10D"/>
            </a:solidFill>
          </a:ln>
          <a:effectLst>
            <a:outerShdw blurRad="88900" dist="38100" dir="2700000" algn="t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1"/>
          <a:lstStyle/>
          <a:p>
            <a:pPr algn="ctr"/>
            <a:r>
              <a:rPr lang="zh-CN" altLang="en-US" sz="1600" dirty="0">
                <a:solidFill>
                  <a:schemeClr val="tx1">
                    <a:lumMod val="65000"/>
                    <a:lumOff val="35000"/>
                  </a:schemeClr>
                </a:solidFill>
                <a:latin typeface="微软雅黑" panose="020B0503020204020204" charset="-122"/>
                <a:ea typeface="微软雅黑" panose="020B0503020204020204" charset="-122"/>
              </a:rPr>
              <a:t>采摘入库</a:t>
            </a:r>
            <a:endParaRPr lang="zh-CN" altLang="en-US" sz="1600" dirty="0">
              <a:solidFill>
                <a:schemeClr val="tx1">
                  <a:lumMod val="65000"/>
                  <a:lumOff val="35000"/>
                </a:schemeClr>
              </a:solidFill>
              <a:latin typeface="微软雅黑" panose="020B0503020204020204" charset="-122"/>
              <a:ea typeface="微软雅黑" panose="020B0503020204020204" charset="-122"/>
            </a:endParaRPr>
          </a:p>
        </p:txBody>
      </p:sp>
      <p:pic>
        <p:nvPicPr>
          <p:cNvPr id="22" name="图片 21" descr="😊【采摘入库】_首页"/>
          <p:cNvPicPr>
            <a:picLocks noChangeAspect="1"/>
          </p:cNvPicPr>
          <p:nvPr/>
        </p:nvPicPr>
        <p:blipFill>
          <a:blip r:embed="rId2" cstate="print"/>
          <a:srcRect l="14635" t="18897" r="23188" b="35206"/>
          <a:stretch>
            <a:fillRect/>
          </a:stretch>
        </p:blipFill>
        <p:spPr>
          <a:xfrm>
            <a:off x="6434455" y="1556385"/>
            <a:ext cx="3773805" cy="1539875"/>
          </a:xfrm>
          <a:prstGeom prst="rect">
            <a:avLst/>
          </a:prstGeom>
        </p:spPr>
      </p:pic>
      <p:pic>
        <p:nvPicPr>
          <p:cNvPr id="23" name="图片 22" descr="😊【农机管理】_首页"/>
          <p:cNvPicPr>
            <a:picLocks noChangeAspect="1"/>
          </p:cNvPicPr>
          <p:nvPr/>
        </p:nvPicPr>
        <p:blipFill>
          <a:blip r:embed="rId3" cstate="print"/>
          <a:srcRect l="14490" t="18567" r="35625" b="35381"/>
          <a:stretch>
            <a:fillRect/>
          </a:stretch>
        </p:blipFill>
        <p:spPr>
          <a:xfrm>
            <a:off x="2127885" y="3918585"/>
            <a:ext cx="3510915" cy="1657985"/>
          </a:xfrm>
          <a:prstGeom prst="rect">
            <a:avLst/>
          </a:prstGeom>
        </p:spPr>
      </p:pic>
      <p:pic>
        <p:nvPicPr>
          <p:cNvPr id="24" name="图片 23" descr="😊【物料管理】_首页"/>
          <p:cNvPicPr>
            <a:picLocks noChangeAspect="1"/>
          </p:cNvPicPr>
          <p:nvPr/>
        </p:nvPicPr>
        <p:blipFill>
          <a:blip r:embed="rId4" cstate="print"/>
          <a:srcRect l="14359" t="18683" r="35615" b="35442"/>
          <a:stretch>
            <a:fillRect/>
          </a:stretch>
        </p:blipFill>
        <p:spPr>
          <a:xfrm>
            <a:off x="8063865" y="4350385"/>
            <a:ext cx="3655060" cy="1697355"/>
          </a:xfrm>
          <a:prstGeom prst="rect">
            <a:avLst/>
          </a:prstGeom>
        </p:spPr>
      </p:pic>
      <p:pic>
        <p:nvPicPr>
          <p:cNvPr id="16" name="图片 15" descr="😊【农事作业】_首页"/>
          <p:cNvPicPr>
            <a:picLocks noChangeAspect="1"/>
          </p:cNvPicPr>
          <p:nvPr/>
        </p:nvPicPr>
        <p:blipFill>
          <a:blip r:embed="rId5" cstate="print"/>
          <a:srcRect l="13672" t="17938" r="1406" b="10503"/>
          <a:stretch>
            <a:fillRect/>
          </a:stretch>
        </p:blipFill>
        <p:spPr>
          <a:xfrm>
            <a:off x="336550" y="1095375"/>
            <a:ext cx="4074795" cy="1734820"/>
          </a:xfrm>
          <a:prstGeom prst="rect">
            <a:avLst/>
          </a:prstGeom>
        </p:spPr>
      </p:pic>
      <p:sp>
        <p:nvSpPr>
          <p:cNvPr id="27" name="矩形 26"/>
          <p:cNvSpPr/>
          <p:nvPr/>
        </p:nvSpPr>
        <p:spPr>
          <a:xfrm>
            <a:off x="0" y="6506210"/>
            <a:ext cx="7858760" cy="76200"/>
          </a:xfrm>
          <a:prstGeom prst="rect">
            <a:avLst/>
          </a:prstGeom>
          <a:solidFill>
            <a:srgbClr val="4BB6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2400" dirty="0">
              <a:solidFill>
                <a:schemeClr val="bg1"/>
              </a:solidFill>
              <a:effectLst>
                <a:outerShdw blurRad="38100" dist="38100" dir="2700000" algn="tl">
                  <a:srgbClr val="000000">
                    <a:alpha val="43137"/>
                  </a:srgbClr>
                </a:outerShdw>
              </a:effectLst>
              <a:latin typeface="仓耳玄三M W05" panose="02020400000000000000" pitchFamily="18" charset="-122"/>
              <a:ea typeface="仓耳玄三M W05" panose="02020400000000000000" pitchFamily="18" charset="-122"/>
            </a:endParaRPr>
          </a:p>
        </p:txBody>
      </p:sp>
      <p:grpSp>
        <p:nvGrpSpPr>
          <p:cNvPr id="29" name="组合 28"/>
          <p:cNvGrpSpPr/>
          <p:nvPr/>
        </p:nvGrpSpPr>
        <p:grpSpPr>
          <a:xfrm>
            <a:off x="11327130" y="6450965"/>
            <a:ext cx="735330" cy="189230"/>
            <a:chOff x="6849035" y="1775011"/>
            <a:chExt cx="1255059" cy="322730"/>
          </a:xfrm>
        </p:grpSpPr>
        <p:sp>
          <p:nvSpPr>
            <p:cNvPr id="31" name="矩形 30"/>
            <p:cNvSpPr/>
            <p:nvPr/>
          </p:nvSpPr>
          <p:spPr>
            <a:xfrm>
              <a:off x="6849035" y="1775011"/>
              <a:ext cx="322730" cy="322730"/>
            </a:xfrm>
            <a:prstGeom prst="rect">
              <a:avLst/>
            </a:prstGeom>
            <a:solidFill>
              <a:srgbClr val="4BB6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b="1"/>
            </a:p>
          </p:txBody>
        </p:sp>
        <p:sp>
          <p:nvSpPr>
            <p:cNvPr id="32" name="矩形 31"/>
            <p:cNvSpPr/>
            <p:nvPr/>
          </p:nvSpPr>
          <p:spPr>
            <a:xfrm>
              <a:off x="7315199" y="1775011"/>
              <a:ext cx="322730" cy="322730"/>
            </a:xfrm>
            <a:prstGeom prst="rect">
              <a:avLst/>
            </a:prstGeom>
            <a:solidFill>
              <a:srgbClr val="3E99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b="1"/>
            </a:p>
          </p:txBody>
        </p:sp>
        <p:sp>
          <p:nvSpPr>
            <p:cNvPr id="33" name="矩形 32"/>
            <p:cNvSpPr/>
            <p:nvPr/>
          </p:nvSpPr>
          <p:spPr>
            <a:xfrm>
              <a:off x="7781364" y="1775011"/>
              <a:ext cx="322730" cy="322730"/>
            </a:xfrm>
            <a:prstGeom prst="rect">
              <a:avLst/>
            </a:prstGeom>
            <a:solidFill>
              <a:srgbClr val="0C80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b="1"/>
            </a:p>
          </p:txBody>
        </p:sp>
      </p:grpSp>
      <p:sp>
        <p:nvSpPr>
          <p:cNvPr id="34" name="PA-矩形 76"/>
          <p:cNvSpPr/>
          <p:nvPr>
            <p:custDataLst>
              <p:tags r:id="rId6"/>
            </p:custDataLst>
          </p:nvPr>
        </p:nvSpPr>
        <p:spPr>
          <a:xfrm>
            <a:off x="8143875" y="6490970"/>
            <a:ext cx="2967355" cy="86995"/>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dirty="0">
              <a:latin typeface="仓耳玄三M W05" panose="02020400000000000000" pitchFamily="18" charset="-122"/>
              <a:ea typeface="仓耳玄三M W05" panose="02020400000000000000" pitchFamily="18" charset="-122"/>
            </a:endParaRPr>
          </a:p>
        </p:txBody>
      </p:sp>
      <p:sp>
        <p:nvSpPr>
          <p:cNvPr id="35" name="TextBox 55"/>
          <p:cNvSpPr txBox="1"/>
          <p:nvPr/>
        </p:nvSpPr>
        <p:spPr>
          <a:xfrm>
            <a:off x="8330565" y="6353175"/>
            <a:ext cx="2593975" cy="328295"/>
          </a:xfrm>
          <a:prstGeom prst="rect">
            <a:avLst/>
          </a:prstGeom>
          <a:noFill/>
        </p:spPr>
        <p:txBody>
          <a:bodyPr wrap="square" lIns="68571" tIns="34285" rIns="68571" bIns="34285" rtlCol="0">
            <a:spAutoFit/>
          </a:bodyPr>
          <a:p>
            <a:pPr algn="dist"/>
            <a:r>
              <a:rPr lang="zh-CN" altLang="en-US" sz="1700"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sym typeface="+mn-lt"/>
              </a:rPr>
              <a:t>科技赋能  精准高</a:t>
            </a:r>
            <a:r>
              <a:rPr lang="zh-CN" altLang="en-US" sz="1700" dirty="0" smtClean="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sym typeface="+mn-lt"/>
              </a:rPr>
              <a:t>效</a:t>
            </a:r>
            <a:endParaRPr lang="zh-CN" altLang="en-US" sz="1700"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sym typeface="+mn-lt"/>
            </a:endParaRPr>
          </a:p>
        </p:txBody>
      </p:sp>
    </p:spTree>
    <p:custDataLst>
      <p:tags r:id="rId7"/>
    </p:custDataLst>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 name="文本框 86"/>
          <p:cNvSpPr txBox="1"/>
          <p:nvPr/>
        </p:nvSpPr>
        <p:spPr>
          <a:xfrm>
            <a:off x="10521315" y="1678940"/>
            <a:ext cx="1583055" cy="1370965"/>
          </a:xfrm>
          <a:prstGeom prst="rect">
            <a:avLst/>
          </a:prstGeom>
          <a:noFill/>
        </p:spPr>
        <p:txBody>
          <a:bodyPr wrap="square" rtlCol="0" anchor="t">
            <a:spAutoFit/>
          </a:bodyPr>
          <a:lstStyle/>
          <a:p>
            <a:pPr indent="-215900" algn="just" fontAlgn="base">
              <a:lnSpc>
                <a:spcPct val="160000"/>
              </a:lnSpc>
              <a:spcBef>
                <a:spcPct val="0"/>
              </a:spcBef>
              <a:spcAft>
                <a:spcPct val="0"/>
              </a:spcAft>
              <a:buFont typeface="Arial" panose="020B0604020202020204" pitchFamily="34" charset="0"/>
              <a:buChar char="•"/>
            </a:pPr>
            <a:r>
              <a:rPr lang="zh-CN" altLang="en-US" sz="1300" dirty="0">
                <a:solidFill>
                  <a:schemeClr val="tx1">
                    <a:lumMod val="75000"/>
                    <a:lumOff val="25000"/>
                  </a:schemeClr>
                </a:solidFill>
                <a:latin typeface="微软雅黑" panose="020B0503020204020204" charset="-122"/>
                <a:ea typeface="微软雅黑" panose="020B0503020204020204" charset="-122"/>
                <a:cs typeface="微软雅黑 Light" panose="020B0502040204020203" charset="-122"/>
                <a:sym typeface="Gill Sans" charset="0"/>
              </a:rPr>
              <a:t>摄像头名称</a:t>
            </a:r>
            <a:endParaRPr lang="zh-CN" altLang="en-US" sz="1300" dirty="0">
              <a:solidFill>
                <a:schemeClr val="tx1">
                  <a:lumMod val="75000"/>
                  <a:lumOff val="25000"/>
                </a:schemeClr>
              </a:solidFill>
              <a:latin typeface="微软雅黑" panose="020B0503020204020204" charset="-122"/>
              <a:ea typeface="微软雅黑" panose="020B0503020204020204" charset="-122"/>
              <a:cs typeface="微软雅黑 Light" panose="020B0502040204020203" charset="-122"/>
              <a:sym typeface="Gill Sans" charset="0"/>
            </a:endParaRPr>
          </a:p>
          <a:p>
            <a:pPr indent="-215900" algn="just" fontAlgn="base">
              <a:lnSpc>
                <a:spcPct val="160000"/>
              </a:lnSpc>
              <a:spcBef>
                <a:spcPct val="0"/>
              </a:spcBef>
              <a:spcAft>
                <a:spcPct val="0"/>
              </a:spcAft>
              <a:buFont typeface="Arial" panose="020B0604020202020204" pitchFamily="34" charset="0"/>
              <a:buChar char="•"/>
            </a:pPr>
            <a:r>
              <a:rPr lang="zh-CN" altLang="en-US" sz="1300" dirty="0">
                <a:solidFill>
                  <a:schemeClr val="tx1">
                    <a:lumMod val="75000"/>
                    <a:lumOff val="25000"/>
                  </a:schemeClr>
                </a:solidFill>
                <a:latin typeface="微软雅黑" panose="020B0503020204020204" charset="-122"/>
                <a:ea typeface="微软雅黑" panose="020B0503020204020204" charset="-122"/>
                <a:cs typeface="微软雅黑 Light" panose="020B0502040204020203" charset="-122"/>
                <a:sym typeface="Gill Sans" charset="0"/>
              </a:rPr>
              <a:t>视频帧数</a:t>
            </a:r>
            <a:endParaRPr lang="zh-CN" altLang="en-US" sz="1300" dirty="0">
              <a:solidFill>
                <a:schemeClr val="tx1">
                  <a:lumMod val="75000"/>
                  <a:lumOff val="25000"/>
                </a:schemeClr>
              </a:solidFill>
              <a:latin typeface="微软雅黑" panose="020B0503020204020204" charset="-122"/>
              <a:ea typeface="微软雅黑" panose="020B0503020204020204" charset="-122"/>
              <a:cs typeface="微软雅黑 Light" panose="020B0502040204020203" charset="-122"/>
              <a:sym typeface="Gill Sans" charset="0"/>
            </a:endParaRPr>
          </a:p>
          <a:p>
            <a:pPr indent="-215900" algn="just" fontAlgn="base">
              <a:lnSpc>
                <a:spcPct val="160000"/>
              </a:lnSpc>
              <a:spcBef>
                <a:spcPct val="0"/>
              </a:spcBef>
              <a:spcAft>
                <a:spcPct val="0"/>
              </a:spcAft>
              <a:buFont typeface="Arial" panose="020B0604020202020204" pitchFamily="34" charset="0"/>
              <a:buChar char="•"/>
            </a:pPr>
            <a:r>
              <a:rPr lang="zh-CN" altLang="en-US" sz="1300" dirty="0">
                <a:solidFill>
                  <a:schemeClr val="tx1">
                    <a:lumMod val="75000"/>
                    <a:lumOff val="25000"/>
                  </a:schemeClr>
                </a:solidFill>
                <a:latin typeface="微软雅黑" panose="020B0503020204020204" charset="-122"/>
                <a:ea typeface="微软雅黑" panose="020B0503020204020204" charset="-122"/>
                <a:cs typeface="微软雅黑 Light" panose="020B0502040204020203" charset="-122"/>
                <a:sym typeface="Gill Sans" charset="0"/>
              </a:rPr>
              <a:t>视频周期</a:t>
            </a:r>
            <a:endParaRPr lang="zh-CN" altLang="en-US" sz="1300" dirty="0">
              <a:solidFill>
                <a:schemeClr val="tx1">
                  <a:lumMod val="75000"/>
                  <a:lumOff val="25000"/>
                </a:schemeClr>
              </a:solidFill>
              <a:latin typeface="微软雅黑" panose="020B0503020204020204" charset="-122"/>
              <a:ea typeface="微软雅黑" panose="020B0503020204020204" charset="-122"/>
              <a:cs typeface="微软雅黑 Light" panose="020B0502040204020203" charset="-122"/>
              <a:sym typeface="Gill Sans" charset="0"/>
            </a:endParaRPr>
          </a:p>
          <a:p>
            <a:pPr indent="-215900" algn="just" fontAlgn="base">
              <a:lnSpc>
                <a:spcPct val="160000"/>
              </a:lnSpc>
              <a:spcBef>
                <a:spcPct val="0"/>
              </a:spcBef>
              <a:spcAft>
                <a:spcPct val="0"/>
              </a:spcAft>
              <a:buFont typeface="Arial" panose="020B0604020202020204" pitchFamily="34" charset="0"/>
              <a:buChar char="•"/>
            </a:pPr>
            <a:r>
              <a:rPr lang="zh-CN" altLang="en-US" sz="1300" dirty="0">
                <a:solidFill>
                  <a:schemeClr val="tx1">
                    <a:lumMod val="75000"/>
                    <a:lumOff val="25000"/>
                  </a:schemeClr>
                </a:solidFill>
                <a:latin typeface="微软雅黑" panose="020B0503020204020204" charset="-122"/>
                <a:ea typeface="微软雅黑" panose="020B0503020204020204" charset="-122"/>
                <a:cs typeface="微软雅黑 Light" panose="020B0502040204020203" charset="-122"/>
                <a:sym typeface="Gill Sans" charset="0"/>
              </a:rPr>
              <a:t>定时时间</a:t>
            </a:r>
            <a:endParaRPr lang="zh-CN" altLang="en-US" sz="1300" dirty="0">
              <a:solidFill>
                <a:schemeClr val="tx1">
                  <a:lumMod val="75000"/>
                  <a:lumOff val="25000"/>
                </a:schemeClr>
              </a:solidFill>
              <a:latin typeface="微软雅黑" panose="020B0503020204020204" charset="-122"/>
              <a:ea typeface="微软雅黑" panose="020B0503020204020204" charset="-122"/>
              <a:cs typeface="微软雅黑 Light" panose="020B0502040204020203" charset="-122"/>
              <a:sym typeface="Gill Sans" charset="0"/>
            </a:endParaRPr>
          </a:p>
        </p:txBody>
      </p:sp>
      <p:pic>
        <p:nvPicPr>
          <p:cNvPr id="80" name="图片 79"/>
          <p:cNvPicPr>
            <a:picLocks noChangeAspect="1"/>
          </p:cNvPicPr>
          <p:nvPr/>
        </p:nvPicPr>
        <p:blipFill>
          <a:blip r:embed="rId1" cstate="print">
            <a:alphaModFix amt="18000"/>
          </a:blip>
          <a:stretch>
            <a:fillRect/>
          </a:stretch>
        </p:blipFill>
        <p:spPr>
          <a:xfrm>
            <a:off x="8784590" y="3765550"/>
            <a:ext cx="3707765" cy="2916555"/>
          </a:xfrm>
          <a:prstGeom prst="rect">
            <a:avLst/>
          </a:prstGeom>
        </p:spPr>
      </p:pic>
      <p:sp>
        <p:nvSpPr>
          <p:cNvPr id="3" name="任意形状 6"/>
          <p:cNvSpPr/>
          <p:nvPr/>
        </p:nvSpPr>
        <p:spPr>
          <a:xfrm>
            <a:off x="1" y="362607"/>
            <a:ext cx="1387365" cy="220717"/>
          </a:xfrm>
          <a:custGeom>
            <a:avLst/>
            <a:gdLst>
              <a:gd name="connsiteX0" fmla="*/ 0 w 1387365"/>
              <a:gd name="connsiteY0" fmla="*/ 0 h 220717"/>
              <a:gd name="connsiteX1" fmla="*/ 1387365 w 1387365"/>
              <a:gd name="connsiteY1" fmla="*/ 0 h 220717"/>
              <a:gd name="connsiteX2" fmla="*/ 1258188 w 1387365"/>
              <a:gd name="connsiteY2" fmla="*/ 220717 h 220717"/>
              <a:gd name="connsiteX3" fmla="*/ 0 w 1387365"/>
              <a:gd name="connsiteY3" fmla="*/ 220717 h 220717"/>
            </a:gdLst>
            <a:ahLst/>
            <a:cxnLst>
              <a:cxn ang="0">
                <a:pos x="connsiteX0" y="connsiteY0"/>
              </a:cxn>
              <a:cxn ang="0">
                <a:pos x="connsiteX1" y="connsiteY1"/>
              </a:cxn>
              <a:cxn ang="0">
                <a:pos x="connsiteX2" y="connsiteY2"/>
              </a:cxn>
              <a:cxn ang="0">
                <a:pos x="connsiteX3" y="connsiteY3"/>
              </a:cxn>
            </a:cxnLst>
            <a:rect l="l" t="t" r="r" b="b"/>
            <a:pathLst>
              <a:path w="1387365" h="220717">
                <a:moveTo>
                  <a:pt x="0" y="0"/>
                </a:moveTo>
                <a:lnTo>
                  <a:pt x="1387365" y="0"/>
                </a:lnTo>
                <a:lnTo>
                  <a:pt x="1258188" y="220717"/>
                </a:lnTo>
                <a:lnTo>
                  <a:pt x="0" y="220717"/>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grpSp>
        <p:nvGrpSpPr>
          <p:cNvPr id="4" name="组 7"/>
          <p:cNvGrpSpPr/>
          <p:nvPr/>
        </p:nvGrpSpPr>
        <p:grpSpPr>
          <a:xfrm flipV="1">
            <a:off x="7858662" y="362607"/>
            <a:ext cx="4333338" cy="220717"/>
            <a:chOff x="7858662" y="362607"/>
            <a:chExt cx="4333338" cy="220717"/>
          </a:xfrm>
        </p:grpSpPr>
        <p:sp>
          <p:nvSpPr>
            <p:cNvPr id="5" name="任意形状 8"/>
            <p:cNvSpPr/>
            <p:nvPr/>
          </p:nvSpPr>
          <p:spPr>
            <a:xfrm flipV="1">
              <a:off x="11462744" y="362607"/>
              <a:ext cx="729256" cy="220717"/>
            </a:xfrm>
            <a:custGeom>
              <a:avLst/>
              <a:gdLst>
                <a:gd name="connsiteX0" fmla="*/ 0 w 729256"/>
                <a:gd name="connsiteY0" fmla="*/ 220717 h 220717"/>
                <a:gd name="connsiteX1" fmla="*/ 729256 w 729256"/>
                <a:gd name="connsiteY1" fmla="*/ 220717 h 220717"/>
                <a:gd name="connsiteX2" fmla="*/ 729256 w 729256"/>
                <a:gd name="connsiteY2" fmla="*/ 0 h 220717"/>
                <a:gd name="connsiteX3" fmla="*/ 129177 w 729256"/>
                <a:gd name="connsiteY3" fmla="*/ 0 h 220717"/>
              </a:gdLst>
              <a:ahLst/>
              <a:cxnLst>
                <a:cxn ang="0">
                  <a:pos x="connsiteX0" y="connsiteY0"/>
                </a:cxn>
                <a:cxn ang="0">
                  <a:pos x="connsiteX1" y="connsiteY1"/>
                </a:cxn>
                <a:cxn ang="0">
                  <a:pos x="connsiteX2" y="connsiteY2"/>
                </a:cxn>
                <a:cxn ang="0">
                  <a:pos x="connsiteX3" y="connsiteY3"/>
                </a:cxn>
              </a:cxnLst>
              <a:rect l="l" t="t" r="r" b="b"/>
              <a:pathLst>
                <a:path w="729256" h="220717">
                  <a:moveTo>
                    <a:pt x="0" y="220717"/>
                  </a:moveTo>
                  <a:lnTo>
                    <a:pt x="729256" y="220717"/>
                  </a:lnTo>
                  <a:lnTo>
                    <a:pt x="729256" y="0"/>
                  </a:lnTo>
                  <a:lnTo>
                    <a:pt x="129177" y="0"/>
                  </a:lnTo>
                  <a:close/>
                </a:path>
              </a:pathLst>
            </a:cu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4" name="平行四边形 13"/>
            <p:cNvSpPr/>
            <p:nvPr/>
          </p:nvSpPr>
          <p:spPr>
            <a:xfrm flipV="1">
              <a:off x="7858662" y="362607"/>
              <a:ext cx="3616043" cy="220717"/>
            </a:xfrm>
            <a:prstGeom prst="parallelogram">
              <a:avLst>
                <a:gd name="adj" fmla="val 58526"/>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grpSp>
      <p:sp>
        <p:nvSpPr>
          <p:cNvPr id="6" name="TextBox 25"/>
          <p:cNvSpPr txBox="1">
            <a:spLocks noChangeArrowheads="1"/>
          </p:cNvSpPr>
          <p:nvPr/>
        </p:nvSpPr>
        <p:spPr bwMode="auto">
          <a:xfrm>
            <a:off x="1579245" y="221615"/>
            <a:ext cx="2510155" cy="4756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sz="2500" b="1" dirty="0">
                <a:solidFill>
                  <a:srgbClr val="0C814C"/>
                </a:solidFill>
                <a:latin typeface="微软雅黑" panose="020B0503020204020204" charset="-122"/>
                <a:ea typeface="微软雅黑" panose="020B0503020204020204" charset="-122"/>
                <a:cs typeface="微软雅黑" panose="020B0503020204020204" charset="-122"/>
              </a:rPr>
              <a:t>生产管理系统</a:t>
            </a:r>
            <a:endParaRPr lang="zh-CN" altLang="en-US" sz="2500" b="1" dirty="0">
              <a:solidFill>
                <a:srgbClr val="0C814C"/>
              </a:solidFill>
              <a:latin typeface="微软雅黑" panose="020B0503020204020204" charset="-122"/>
              <a:ea typeface="微软雅黑" panose="020B0503020204020204" charset="-122"/>
              <a:cs typeface="微软雅黑" panose="020B0503020204020204" charset="-122"/>
            </a:endParaRPr>
          </a:p>
        </p:txBody>
      </p:sp>
      <p:sp>
        <p:nvSpPr>
          <p:cNvPr id="7" name="矩形 6"/>
          <p:cNvSpPr/>
          <p:nvPr/>
        </p:nvSpPr>
        <p:spPr>
          <a:xfrm>
            <a:off x="3811270" y="307975"/>
            <a:ext cx="2943225" cy="311150"/>
          </a:xfrm>
          <a:prstGeom prst="rect">
            <a:avLst/>
          </a:prstGeom>
        </p:spPr>
        <p:txBody>
          <a:bodyPr wrap="square">
            <a:spAutoFit/>
          </a:bodyPr>
          <a:lstStyle/>
          <a:p>
            <a:pPr algn="dist" fontAlgn="auto">
              <a:lnSpc>
                <a:spcPct val="130000"/>
              </a:lnSpc>
            </a:pPr>
            <a:r>
              <a:rPr lang="en-US" sz="1100" dirty="0">
                <a:solidFill>
                  <a:srgbClr val="333F50"/>
                </a:solidFill>
                <a:latin typeface="微软雅黑" panose="020B0503020204020204" charset="-122"/>
                <a:ea typeface="微软雅黑" panose="020B0503020204020204" charset="-122"/>
                <a:cs typeface="Arial" panose="020B0604020202020204" pitchFamily="34" charset="0"/>
                <a:sym typeface="+mn-ea"/>
              </a:rPr>
              <a:t> PRODUCTION MANAGEMENT SYSTEN</a:t>
            </a:r>
            <a:endParaRPr lang="en-US" sz="1100" dirty="0">
              <a:solidFill>
                <a:srgbClr val="333F50"/>
              </a:solidFill>
              <a:latin typeface="微软雅黑" panose="020B0503020204020204" charset="-122"/>
              <a:ea typeface="微软雅黑" panose="020B0503020204020204" charset="-122"/>
              <a:cs typeface="Arial" panose="020B0604020202020204" pitchFamily="34" charset="0"/>
              <a:sym typeface="+mn-ea"/>
            </a:endParaRPr>
          </a:p>
        </p:txBody>
      </p:sp>
      <p:cxnSp>
        <p:nvCxnSpPr>
          <p:cNvPr id="17" name="直线连接符 47"/>
          <p:cNvCxnSpPr/>
          <p:nvPr/>
        </p:nvCxnSpPr>
        <p:spPr>
          <a:xfrm>
            <a:off x="6096000" y="1195705"/>
            <a:ext cx="17780" cy="2398395"/>
          </a:xfrm>
          <a:prstGeom prst="line">
            <a:avLst/>
          </a:prstGeom>
          <a:ln w="15875">
            <a:solidFill>
              <a:srgbClr val="00B050"/>
            </a:solidFill>
            <a:prstDash val="dash"/>
          </a:ln>
        </p:spPr>
        <p:style>
          <a:lnRef idx="1">
            <a:schemeClr val="accent1"/>
          </a:lnRef>
          <a:fillRef idx="0">
            <a:schemeClr val="accent1"/>
          </a:fillRef>
          <a:effectRef idx="0">
            <a:schemeClr val="accent1"/>
          </a:effectRef>
          <a:fontRef idx="minor">
            <a:schemeClr val="tx1"/>
          </a:fontRef>
        </p:style>
      </p:cxnSp>
      <p:cxnSp>
        <p:nvCxnSpPr>
          <p:cNvPr id="72" name="直线连接符 47"/>
          <p:cNvCxnSpPr/>
          <p:nvPr/>
        </p:nvCxnSpPr>
        <p:spPr>
          <a:xfrm>
            <a:off x="419100" y="3599815"/>
            <a:ext cx="11363325" cy="9525"/>
          </a:xfrm>
          <a:prstGeom prst="line">
            <a:avLst/>
          </a:prstGeom>
          <a:ln w="15875">
            <a:solidFill>
              <a:srgbClr val="FFAF53"/>
            </a:solidFill>
            <a:prstDash val="dash"/>
          </a:ln>
        </p:spPr>
        <p:style>
          <a:lnRef idx="1">
            <a:schemeClr val="accent1"/>
          </a:lnRef>
          <a:fillRef idx="0">
            <a:schemeClr val="accent1"/>
          </a:fillRef>
          <a:effectRef idx="0">
            <a:schemeClr val="accent1"/>
          </a:effectRef>
          <a:fontRef idx="minor">
            <a:schemeClr val="tx1"/>
          </a:fontRef>
        </p:style>
      </p:cxnSp>
      <p:sp>
        <p:nvSpPr>
          <p:cNvPr id="194" name="文本框 1"/>
          <p:cNvSpPr txBox="1"/>
          <p:nvPr/>
        </p:nvSpPr>
        <p:spPr>
          <a:xfrm>
            <a:off x="4754880" y="3032760"/>
            <a:ext cx="1056005" cy="345440"/>
          </a:xfrm>
          <a:prstGeom prst="rect">
            <a:avLst/>
          </a:prstGeom>
          <a:noFill/>
        </p:spPr>
        <p:txBody>
          <a:bodyPr wrap="square" lIns="68580" tIns="34290" rIns="68580" bIns="34290" rtlCol="0">
            <a:spAutoFit/>
          </a:bodyPr>
          <a:lstStyle/>
          <a:p>
            <a:r>
              <a:rPr lang="zh-CN" altLang="en-US" dirty="0">
                <a:solidFill>
                  <a:srgbClr val="0C804C"/>
                </a:solidFill>
                <a:latin typeface="思源黑体 Medium" panose="020B0600000000000000" pitchFamily="34" charset="-122"/>
                <a:ea typeface="思源黑体 Medium" panose="020B0600000000000000" pitchFamily="34" charset="-122"/>
              </a:rPr>
              <a:t>园区管理</a:t>
            </a:r>
            <a:endParaRPr lang="zh-CN" altLang="en-US" dirty="0">
              <a:solidFill>
                <a:srgbClr val="0C804C"/>
              </a:solidFill>
              <a:latin typeface="思源黑体 Medium" panose="020B0600000000000000" pitchFamily="34" charset="-122"/>
              <a:ea typeface="思源黑体 Medium" panose="020B0600000000000000" pitchFamily="34" charset="-122"/>
            </a:endParaRPr>
          </a:p>
        </p:txBody>
      </p:sp>
      <p:sp>
        <p:nvSpPr>
          <p:cNvPr id="63" name="文本框 62"/>
          <p:cNvSpPr txBox="1"/>
          <p:nvPr/>
        </p:nvSpPr>
        <p:spPr>
          <a:xfrm>
            <a:off x="328295" y="3084195"/>
            <a:ext cx="3742690" cy="291465"/>
          </a:xfrm>
          <a:prstGeom prst="rect">
            <a:avLst/>
          </a:prstGeom>
          <a:noFill/>
          <a:ln w="9525">
            <a:noFill/>
          </a:ln>
        </p:spPr>
        <p:txBody>
          <a:bodyPr wrap="square">
            <a:spAutoFit/>
          </a:bodyPr>
          <a:lstStyle/>
          <a:p>
            <a:pPr indent="0" algn="l" fontAlgn="auto">
              <a:lnSpc>
                <a:spcPct val="100000"/>
              </a:lnSpc>
            </a:pPr>
            <a:r>
              <a:rPr lang="zh-CN" sz="1300" b="1">
                <a:solidFill>
                  <a:srgbClr val="0C804C"/>
                </a:solidFill>
                <a:latin typeface="微软雅黑" panose="020B0503020204020204" charset="-122"/>
                <a:ea typeface="微软雅黑" panose="020B0503020204020204" charset="-122"/>
                <a:cs typeface="微软雅黑" panose="020B0503020204020204" charset="-122"/>
                <a:sym typeface="+mn-lt"/>
              </a:rPr>
              <a:t>优胜略汰 择优而选，避免每一笔无效的开支</a:t>
            </a:r>
            <a:endParaRPr lang="zh-CN" sz="1300" b="1">
              <a:solidFill>
                <a:srgbClr val="0C804C"/>
              </a:solidFill>
              <a:latin typeface="微软雅黑" panose="020B0503020204020204" charset="-122"/>
              <a:ea typeface="微软雅黑" panose="020B0503020204020204" charset="-122"/>
              <a:cs typeface="微软雅黑" panose="020B0503020204020204" charset="-122"/>
              <a:sym typeface="+mn-lt"/>
            </a:endParaRPr>
          </a:p>
        </p:txBody>
      </p:sp>
      <p:sp>
        <p:nvSpPr>
          <p:cNvPr id="15" name="Rectangle 5"/>
          <p:cNvSpPr/>
          <p:nvPr/>
        </p:nvSpPr>
        <p:spPr bwMode="auto">
          <a:xfrm>
            <a:off x="5603875" y="747395"/>
            <a:ext cx="1652905" cy="4483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lIns="0" tIns="0" rIns="0" bIns="0" anchor="t"/>
          <a:lstStyle/>
          <a:p>
            <a:pPr algn="ctr" fontAlgn="base">
              <a:lnSpc>
                <a:spcPct val="130000"/>
              </a:lnSpc>
              <a:spcBef>
                <a:spcPct val="0"/>
              </a:spcBef>
              <a:spcAft>
                <a:spcPct val="0"/>
              </a:spcAft>
            </a:pPr>
            <a:r>
              <a:rPr lang="zh-CN" altLang="en-US" sz="1600" dirty="0">
                <a:solidFill>
                  <a:schemeClr val="bg1"/>
                </a:solidFill>
                <a:latin typeface="思源黑体 Medium" panose="020B0600000000000000" pitchFamily="34" charset="-122"/>
                <a:ea typeface="思源黑体 Medium" panose="020B0600000000000000" pitchFamily="34" charset="-122"/>
                <a:sym typeface="Gill Sans" charset="0"/>
              </a:rPr>
              <a:t>整理（</a:t>
            </a:r>
            <a:r>
              <a:rPr lang="en-US" altLang="zh-CN" sz="1600" dirty="0">
                <a:solidFill>
                  <a:schemeClr val="bg1"/>
                </a:solidFill>
                <a:latin typeface="思源黑体 Medium" panose="020B0600000000000000" pitchFamily="34" charset="-122"/>
                <a:ea typeface="思源黑体 Medium" panose="020B0600000000000000" pitchFamily="34" charset="-122"/>
                <a:sym typeface="Gill Sans" charset="0"/>
              </a:rPr>
              <a:t>SEIRI</a:t>
            </a:r>
            <a:r>
              <a:rPr lang="zh-CN" altLang="en-US" sz="1600" dirty="0">
                <a:solidFill>
                  <a:schemeClr val="bg1"/>
                </a:solidFill>
                <a:latin typeface="思源黑体 Medium" panose="020B0600000000000000" pitchFamily="34" charset="-122"/>
                <a:ea typeface="思源黑体 Medium" panose="020B0600000000000000" pitchFamily="34" charset="-122"/>
                <a:sym typeface="Gill Sans" charset="0"/>
              </a:rPr>
              <a:t>）</a:t>
            </a:r>
            <a:endParaRPr lang="zh-CN" altLang="en-US" sz="1600" dirty="0">
              <a:solidFill>
                <a:schemeClr val="bg1"/>
              </a:solidFill>
              <a:latin typeface="思源黑体 Medium" panose="020B0600000000000000" pitchFamily="34" charset="-122"/>
              <a:ea typeface="思源黑体 Medium" panose="020B0600000000000000" pitchFamily="34" charset="-122"/>
              <a:sym typeface="Gill Sans" charset="0"/>
            </a:endParaRPr>
          </a:p>
        </p:txBody>
      </p:sp>
      <p:sp>
        <p:nvSpPr>
          <p:cNvPr id="19" name="文本框 18"/>
          <p:cNvSpPr txBox="1"/>
          <p:nvPr/>
        </p:nvSpPr>
        <p:spPr>
          <a:xfrm>
            <a:off x="4538345" y="1256030"/>
            <a:ext cx="1583055" cy="1336675"/>
          </a:xfrm>
          <a:prstGeom prst="rect">
            <a:avLst/>
          </a:prstGeom>
          <a:noFill/>
        </p:spPr>
        <p:txBody>
          <a:bodyPr wrap="square" rtlCol="0" anchor="t">
            <a:noAutofit/>
          </a:bodyPr>
          <a:lstStyle/>
          <a:p>
            <a:pPr marL="285750" indent="-215900" algn="just" fontAlgn="base">
              <a:lnSpc>
                <a:spcPct val="150000"/>
              </a:lnSpc>
              <a:spcBef>
                <a:spcPct val="0"/>
              </a:spcBef>
              <a:spcAft>
                <a:spcPct val="0"/>
              </a:spcAft>
              <a:buFont typeface="Arial" panose="020B0604020202020204" pitchFamily="34" charset="0"/>
              <a:buChar char="•"/>
            </a:pPr>
            <a:r>
              <a:rPr lang="zh-CN" altLang="en-US" sz="1300" dirty="0">
                <a:solidFill>
                  <a:schemeClr val="tx1">
                    <a:lumMod val="75000"/>
                    <a:lumOff val="25000"/>
                  </a:schemeClr>
                </a:solidFill>
                <a:latin typeface="微软雅黑" panose="020B0503020204020204" charset="-122"/>
                <a:ea typeface="微软雅黑" panose="020B0503020204020204" charset="-122"/>
                <a:cs typeface="微软雅黑 Light" panose="020B0502040204020203" charset="-122"/>
                <a:sym typeface="Gill Sans" charset="0"/>
              </a:rPr>
              <a:t>供应产品</a:t>
            </a:r>
            <a:endParaRPr lang="zh-CN" altLang="en-US" sz="1300" dirty="0">
              <a:solidFill>
                <a:schemeClr val="tx1">
                  <a:lumMod val="75000"/>
                  <a:lumOff val="25000"/>
                </a:schemeClr>
              </a:solidFill>
              <a:latin typeface="微软雅黑" panose="020B0503020204020204" charset="-122"/>
              <a:ea typeface="微软雅黑" panose="020B0503020204020204" charset="-122"/>
              <a:cs typeface="微软雅黑 Light" panose="020B0502040204020203" charset="-122"/>
              <a:sym typeface="Gill Sans" charset="0"/>
            </a:endParaRPr>
          </a:p>
          <a:p>
            <a:pPr marL="285750" indent="-215900" algn="just" fontAlgn="base">
              <a:lnSpc>
                <a:spcPct val="150000"/>
              </a:lnSpc>
              <a:spcBef>
                <a:spcPct val="0"/>
              </a:spcBef>
              <a:spcAft>
                <a:spcPct val="0"/>
              </a:spcAft>
              <a:buFont typeface="Arial" panose="020B0604020202020204" pitchFamily="34" charset="0"/>
              <a:buChar char="•"/>
            </a:pPr>
            <a:r>
              <a:rPr lang="zh-CN" altLang="en-US" sz="1300" dirty="0">
                <a:solidFill>
                  <a:schemeClr val="tx1">
                    <a:lumMod val="75000"/>
                    <a:lumOff val="25000"/>
                  </a:schemeClr>
                </a:solidFill>
                <a:latin typeface="微软雅黑" panose="020B0503020204020204" charset="-122"/>
                <a:ea typeface="微软雅黑" panose="020B0503020204020204" charset="-122"/>
                <a:cs typeface="微软雅黑 Light" panose="020B0502040204020203" charset="-122"/>
                <a:sym typeface="Gill Sans" charset="0"/>
              </a:rPr>
              <a:t>联系人</a:t>
            </a:r>
            <a:endParaRPr lang="zh-CN" altLang="en-US" sz="1300" dirty="0">
              <a:solidFill>
                <a:schemeClr val="tx1">
                  <a:lumMod val="75000"/>
                  <a:lumOff val="25000"/>
                </a:schemeClr>
              </a:solidFill>
              <a:latin typeface="微软雅黑" panose="020B0503020204020204" charset="-122"/>
              <a:ea typeface="微软雅黑" panose="020B0503020204020204" charset="-122"/>
              <a:cs typeface="微软雅黑 Light" panose="020B0502040204020203" charset="-122"/>
              <a:sym typeface="Gill Sans" charset="0"/>
            </a:endParaRPr>
          </a:p>
          <a:p>
            <a:pPr marL="285750" indent="-215900" algn="just" fontAlgn="base">
              <a:lnSpc>
                <a:spcPct val="150000"/>
              </a:lnSpc>
              <a:spcBef>
                <a:spcPct val="0"/>
              </a:spcBef>
              <a:spcAft>
                <a:spcPct val="0"/>
              </a:spcAft>
              <a:buFont typeface="Arial" panose="020B0604020202020204" pitchFamily="34" charset="0"/>
              <a:buChar char="•"/>
            </a:pPr>
            <a:r>
              <a:rPr lang="zh-CN" altLang="en-US" sz="1300" dirty="0">
                <a:solidFill>
                  <a:schemeClr val="tx1">
                    <a:lumMod val="75000"/>
                    <a:lumOff val="25000"/>
                  </a:schemeClr>
                </a:solidFill>
                <a:latin typeface="微软雅黑" panose="020B0503020204020204" charset="-122"/>
                <a:ea typeface="微软雅黑" panose="020B0503020204020204" charset="-122"/>
                <a:cs typeface="微软雅黑 Light" panose="020B0502040204020203" charset="-122"/>
                <a:sym typeface="Gill Sans" charset="0"/>
              </a:rPr>
              <a:t>联系电话</a:t>
            </a:r>
            <a:endParaRPr lang="zh-CN" altLang="en-US" sz="1300" dirty="0">
              <a:solidFill>
                <a:schemeClr val="tx1">
                  <a:lumMod val="75000"/>
                  <a:lumOff val="25000"/>
                </a:schemeClr>
              </a:solidFill>
              <a:latin typeface="微软雅黑" panose="020B0503020204020204" charset="-122"/>
              <a:ea typeface="微软雅黑" panose="020B0503020204020204" charset="-122"/>
              <a:cs typeface="微软雅黑 Light" panose="020B0502040204020203" charset="-122"/>
              <a:sym typeface="Gill Sans" charset="0"/>
            </a:endParaRPr>
          </a:p>
          <a:p>
            <a:pPr marL="285750" indent="-215900" algn="just" fontAlgn="base">
              <a:lnSpc>
                <a:spcPct val="150000"/>
              </a:lnSpc>
              <a:spcBef>
                <a:spcPct val="0"/>
              </a:spcBef>
              <a:spcAft>
                <a:spcPct val="0"/>
              </a:spcAft>
              <a:buFont typeface="Arial" panose="020B0604020202020204" pitchFamily="34" charset="0"/>
              <a:buChar char="•"/>
            </a:pPr>
            <a:r>
              <a:rPr lang="zh-CN" altLang="en-US" sz="1300" dirty="0">
                <a:solidFill>
                  <a:schemeClr val="tx1">
                    <a:lumMod val="75000"/>
                    <a:lumOff val="25000"/>
                  </a:schemeClr>
                </a:solidFill>
                <a:latin typeface="微软雅黑" panose="020B0503020204020204" charset="-122"/>
                <a:ea typeface="微软雅黑" panose="020B0503020204020204" charset="-122"/>
                <a:cs typeface="微软雅黑 Light" panose="020B0502040204020203" charset="-122"/>
                <a:sym typeface="Gill Sans" charset="0"/>
              </a:rPr>
              <a:t>联系地址</a:t>
            </a:r>
            <a:endParaRPr lang="zh-CN" altLang="en-US" sz="1300" dirty="0">
              <a:solidFill>
                <a:schemeClr val="tx1">
                  <a:lumMod val="75000"/>
                  <a:lumOff val="25000"/>
                </a:schemeClr>
              </a:solidFill>
              <a:latin typeface="微软雅黑" panose="020B0503020204020204" charset="-122"/>
              <a:ea typeface="微软雅黑" panose="020B0503020204020204" charset="-122"/>
              <a:cs typeface="微软雅黑 Light" panose="020B0502040204020203" charset="-122"/>
              <a:sym typeface="Gill Sans" charset="0"/>
            </a:endParaRPr>
          </a:p>
        </p:txBody>
      </p:sp>
      <p:sp>
        <p:nvSpPr>
          <p:cNvPr id="65" name="文本框 64"/>
          <p:cNvSpPr txBox="1"/>
          <p:nvPr/>
        </p:nvSpPr>
        <p:spPr>
          <a:xfrm>
            <a:off x="9398000" y="4036695"/>
            <a:ext cx="2375535" cy="1899285"/>
          </a:xfrm>
          <a:prstGeom prst="rect">
            <a:avLst/>
          </a:prstGeom>
          <a:noFill/>
        </p:spPr>
        <p:txBody>
          <a:bodyPr wrap="square" rtlCol="0">
            <a:spAutoFit/>
          </a:bodyPr>
          <a:lstStyle/>
          <a:p>
            <a:pPr>
              <a:lnSpc>
                <a:spcPct val="140000"/>
              </a:lnSpc>
            </a:pPr>
            <a:r>
              <a:rPr lang="zh-CN" altLang="en-US" sz="2800" b="1" dirty="0">
                <a:gradFill>
                  <a:gsLst>
                    <a:gs pos="0">
                      <a:srgbClr val="82BD51"/>
                    </a:gs>
                    <a:gs pos="100000">
                      <a:srgbClr val="39B45A"/>
                    </a:gs>
                  </a:gsLst>
                  <a:lin ang="10800000" scaled="1"/>
                </a:gradFill>
                <a:latin typeface="微软雅黑" panose="020B0503020204020204" charset="-122"/>
                <a:ea typeface="微软雅黑" panose="020B0503020204020204" charset="-122"/>
                <a:cs typeface="微软雅黑" panose="020B0503020204020204" charset="-122"/>
              </a:rPr>
              <a:t>更多模块</a:t>
            </a:r>
            <a:endParaRPr lang="zh-CN" altLang="en-US" sz="2800" b="1" dirty="0">
              <a:gradFill>
                <a:gsLst>
                  <a:gs pos="0">
                    <a:srgbClr val="82BD51"/>
                  </a:gs>
                  <a:gs pos="100000">
                    <a:srgbClr val="39B45A"/>
                  </a:gs>
                </a:gsLst>
                <a:lin ang="10800000" scaled="1"/>
              </a:gradFill>
              <a:latin typeface="微软雅黑" panose="020B0503020204020204" charset="-122"/>
              <a:ea typeface="微软雅黑" panose="020B0503020204020204" charset="-122"/>
              <a:cs typeface="微软雅黑" panose="020B0503020204020204" charset="-122"/>
            </a:endParaRPr>
          </a:p>
          <a:p>
            <a:pPr>
              <a:lnSpc>
                <a:spcPct val="140000"/>
              </a:lnSpc>
            </a:pPr>
            <a:r>
              <a:rPr lang="zh-CN" altLang="en-US" sz="2800" b="1" dirty="0">
                <a:gradFill>
                  <a:gsLst>
                    <a:gs pos="0">
                      <a:srgbClr val="82BD51"/>
                    </a:gs>
                    <a:gs pos="100000">
                      <a:srgbClr val="39B45A"/>
                    </a:gs>
                  </a:gsLst>
                  <a:lin ang="10800000" scaled="1"/>
                </a:gradFill>
                <a:latin typeface="微软雅黑" panose="020B0503020204020204" charset="-122"/>
                <a:ea typeface="微软雅黑" panose="020B0503020204020204" charset="-122"/>
                <a:cs typeface="微软雅黑" panose="020B0503020204020204" charset="-122"/>
              </a:rPr>
              <a:t>可按需增加</a:t>
            </a:r>
            <a:endParaRPr lang="zh-CN" altLang="en-US" sz="2800" b="1" dirty="0">
              <a:gradFill>
                <a:gsLst>
                  <a:gs pos="0">
                    <a:srgbClr val="82BD51"/>
                  </a:gs>
                  <a:gs pos="100000">
                    <a:srgbClr val="39B45A"/>
                  </a:gs>
                </a:gsLst>
                <a:lin ang="10800000" scaled="1"/>
              </a:gradFill>
              <a:latin typeface="微软雅黑" panose="020B0503020204020204" charset="-122"/>
              <a:ea typeface="微软雅黑" panose="020B0503020204020204" charset="-122"/>
              <a:cs typeface="微软雅黑" panose="020B0503020204020204" charset="-122"/>
            </a:endParaRPr>
          </a:p>
          <a:p>
            <a:pPr>
              <a:lnSpc>
                <a:spcPct val="140000"/>
              </a:lnSpc>
            </a:pPr>
            <a:r>
              <a:rPr lang="zh-CN" altLang="en-US" sz="2800" dirty="0">
                <a:gradFill>
                  <a:gsLst>
                    <a:gs pos="0">
                      <a:srgbClr val="82BD51"/>
                    </a:gs>
                    <a:gs pos="100000">
                      <a:srgbClr val="39B45A"/>
                    </a:gs>
                  </a:gsLst>
                  <a:lin ang="10800000" scaled="1"/>
                </a:gradFill>
                <a:latin typeface="微软雅黑" panose="020B0503020204020204" charset="-122"/>
                <a:ea typeface="微软雅黑" panose="020B0503020204020204" charset="-122"/>
                <a:cs typeface="微软雅黑" panose="020B0503020204020204" charset="-122"/>
              </a:rPr>
              <a:t>欢迎定制</a:t>
            </a:r>
            <a:r>
              <a:rPr lang="en-US" altLang="zh-CN" sz="2800" dirty="0">
                <a:gradFill>
                  <a:gsLst>
                    <a:gs pos="0">
                      <a:srgbClr val="82BD51"/>
                    </a:gs>
                    <a:gs pos="100000">
                      <a:srgbClr val="39B45A"/>
                    </a:gs>
                  </a:gsLst>
                  <a:lin ang="10800000" scaled="1"/>
                </a:gradFill>
                <a:latin typeface="微软雅黑" panose="020B0503020204020204" charset="-122"/>
                <a:ea typeface="微软雅黑" panose="020B0503020204020204" charset="-122"/>
                <a:cs typeface="微软雅黑" panose="020B0503020204020204" charset="-122"/>
              </a:rPr>
              <a:t> </a:t>
            </a:r>
            <a:r>
              <a:rPr lang="en-US" altLang="zh-CN" sz="2800" b="1" dirty="0">
                <a:gradFill>
                  <a:gsLst>
                    <a:gs pos="0">
                      <a:srgbClr val="82BD51"/>
                    </a:gs>
                    <a:gs pos="100000">
                      <a:srgbClr val="39B45A"/>
                    </a:gs>
                  </a:gsLst>
                  <a:lin ang="10800000" scaled="1"/>
                </a:gradFill>
                <a:latin typeface="微软雅黑" panose="020B0503020204020204" charset="-122"/>
                <a:ea typeface="微软雅黑" panose="020B0503020204020204" charset="-122"/>
                <a:cs typeface="微软雅黑" panose="020B0503020204020204" charset="-122"/>
              </a:rPr>
              <a:t>...</a:t>
            </a:r>
            <a:endParaRPr lang="en-US" altLang="zh-CN" sz="2800" b="1" dirty="0">
              <a:gradFill>
                <a:gsLst>
                  <a:gs pos="0">
                    <a:srgbClr val="82BD51"/>
                  </a:gs>
                  <a:gs pos="100000">
                    <a:srgbClr val="39B45A"/>
                  </a:gs>
                </a:gsLst>
                <a:lin ang="10800000" scaled="1"/>
              </a:gradFill>
              <a:latin typeface="微软雅黑" panose="020B0503020204020204" charset="-122"/>
              <a:ea typeface="微软雅黑" panose="020B0503020204020204" charset="-122"/>
              <a:cs typeface="微软雅黑" panose="020B0503020204020204" charset="-122"/>
            </a:endParaRPr>
          </a:p>
        </p:txBody>
      </p:sp>
      <p:sp>
        <p:nvSpPr>
          <p:cNvPr id="88" name="文本框 87"/>
          <p:cNvSpPr txBox="1"/>
          <p:nvPr/>
        </p:nvSpPr>
        <p:spPr>
          <a:xfrm>
            <a:off x="6400800" y="978535"/>
            <a:ext cx="3742690" cy="330835"/>
          </a:xfrm>
          <a:prstGeom prst="rect">
            <a:avLst/>
          </a:prstGeom>
          <a:noFill/>
          <a:ln w="9525">
            <a:noFill/>
          </a:ln>
        </p:spPr>
        <p:txBody>
          <a:bodyPr wrap="square">
            <a:spAutoFit/>
          </a:bodyPr>
          <a:lstStyle/>
          <a:p>
            <a:pPr fontAlgn="auto">
              <a:lnSpc>
                <a:spcPct val="120000"/>
              </a:lnSpc>
            </a:pPr>
            <a:r>
              <a:rPr lang="zh-CN" sz="1300" b="1" dirty="0">
                <a:solidFill>
                  <a:srgbClr val="FFA10D"/>
                </a:solidFill>
                <a:latin typeface="微软雅黑" panose="020B0503020204020204" charset="-122"/>
                <a:ea typeface="微软雅黑" panose="020B0503020204020204" charset="-122"/>
                <a:cs typeface="微软雅黑" panose="020B0503020204020204" charset="-122"/>
                <a:sym typeface="+mn-lt"/>
              </a:rPr>
              <a:t>记录作物生长的每一个阶段，给客户多一份安心</a:t>
            </a:r>
            <a:endParaRPr lang="zh-CN" sz="1300" b="1" dirty="0">
              <a:solidFill>
                <a:srgbClr val="FFA10D"/>
              </a:solidFill>
              <a:effectLst/>
              <a:latin typeface="微软雅黑" panose="020B0503020204020204" charset="-122"/>
              <a:ea typeface="微软雅黑" panose="020B0503020204020204" charset="-122"/>
              <a:cs typeface="微软雅黑" panose="020B0503020204020204" charset="-122"/>
              <a:sym typeface="+mn-lt"/>
            </a:endParaRPr>
          </a:p>
        </p:txBody>
      </p:sp>
      <p:sp>
        <p:nvSpPr>
          <p:cNvPr id="101" name="圆角矩形 100"/>
          <p:cNvSpPr/>
          <p:nvPr/>
        </p:nvSpPr>
        <p:spPr>
          <a:xfrm>
            <a:off x="4500245" y="2986405"/>
            <a:ext cx="1300480" cy="407670"/>
          </a:xfrm>
          <a:prstGeom prst="roundRect">
            <a:avLst>
              <a:gd name="adj" fmla="val 50000"/>
            </a:avLst>
          </a:prstGeom>
          <a:solidFill>
            <a:schemeClr val="bg1"/>
          </a:solidFill>
          <a:ln w="9525">
            <a:solidFill>
              <a:srgbClr val="079B51"/>
            </a:solidFill>
          </a:ln>
          <a:effectLst>
            <a:outerShdw blurRad="88900" dist="38100" dir="2700000" algn="t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1"/>
          <a:lstStyle/>
          <a:p>
            <a:pPr algn="ctr"/>
            <a:r>
              <a:rPr lang="zh-CN" altLang="en-US" sz="1600" dirty="0">
                <a:solidFill>
                  <a:schemeClr val="tx1">
                    <a:lumMod val="65000"/>
                    <a:lumOff val="35000"/>
                  </a:schemeClr>
                </a:solidFill>
                <a:latin typeface="微软雅黑" panose="020B0503020204020204" charset="-122"/>
                <a:ea typeface="微软雅黑" panose="020B0503020204020204" charset="-122"/>
              </a:rPr>
              <a:t>供应商管理</a:t>
            </a:r>
            <a:endParaRPr lang="zh-CN" altLang="en-US" sz="1600" dirty="0">
              <a:solidFill>
                <a:schemeClr val="tx1">
                  <a:lumMod val="65000"/>
                  <a:lumOff val="35000"/>
                </a:schemeClr>
              </a:solidFill>
              <a:latin typeface="微软雅黑" panose="020B0503020204020204" charset="-122"/>
              <a:ea typeface="微软雅黑" panose="020B0503020204020204" charset="-122"/>
            </a:endParaRPr>
          </a:p>
        </p:txBody>
      </p:sp>
      <p:sp>
        <p:nvSpPr>
          <p:cNvPr id="106" name="圆角矩形 105"/>
          <p:cNvSpPr/>
          <p:nvPr/>
        </p:nvSpPr>
        <p:spPr>
          <a:xfrm>
            <a:off x="10521267" y="992992"/>
            <a:ext cx="1201433" cy="407957"/>
          </a:xfrm>
          <a:prstGeom prst="roundRect">
            <a:avLst>
              <a:gd name="adj" fmla="val 50000"/>
            </a:avLst>
          </a:prstGeom>
          <a:solidFill>
            <a:schemeClr val="bg1"/>
          </a:solidFill>
          <a:ln w="9525">
            <a:solidFill>
              <a:srgbClr val="FEA10D"/>
            </a:solidFill>
          </a:ln>
          <a:effectLst>
            <a:outerShdw blurRad="88900" dist="38100" dir="2700000" algn="t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1"/>
          <a:lstStyle/>
          <a:p>
            <a:pPr algn="ctr"/>
            <a:r>
              <a:rPr lang="zh-CN" altLang="en-US" sz="1600" dirty="0">
                <a:solidFill>
                  <a:schemeClr val="tx1">
                    <a:lumMod val="65000"/>
                    <a:lumOff val="35000"/>
                  </a:schemeClr>
                </a:solidFill>
                <a:latin typeface="微软雅黑" panose="020B0503020204020204" charset="-122"/>
                <a:ea typeface="微软雅黑" panose="020B0503020204020204" charset="-122"/>
              </a:rPr>
              <a:t>溯源视频</a:t>
            </a:r>
            <a:endParaRPr lang="zh-CN" altLang="en-US" sz="1600" dirty="0">
              <a:solidFill>
                <a:schemeClr val="tx1">
                  <a:lumMod val="65000"/>
                  <a:lumOff val="35000"/>
                </a:schemeClr>
              </a:solidFill>
              <a:latin typeface="微软雅黑" panose="020B0503020204020204" charset="-122"/>
              <a:ea typeface="微软雅黑" panose="020B0503020204020204" charset="-122"/>
            </a:endParaRPr>
          </a:p>
        </p:txBody>
      </p:sp>
      <p:pic>
        <p:nvPicPr>
          <p:cNvPr id="16" name="图片 15" descr="😊【供应商管理】_首页"/>
          <p:cNvPicPr>
            <a:picLocks noChangeAspect="1"/>
          </p:cNvPicPr>
          <p:nvPr/>
        </p:nvPicPr>
        <p:blipFill>
          <a:blip r:embed="rId2" cstate="print"/>
          <a:srcRect l="14349" t="18660" r="35615" b="35515"/>
          <a:stretch>
            <a:fillRect/>
          </a:stretch>
        </p:blipFill>
        <p:spPr>
          <a:xfrm>
            <a:off x="438150" y="1070610"/>
            <a:ext cx="3865880" cy="1789430"/>
          </a:xfrm>
          <a:prstGeom prst="rect">
            <a:avLst/>
          </a:prstGeom>
        </p:spPr>
      </p:pic>
      <p:pic>
        <p:nvPicPr>
          <p:cNvPr id="18" name="图片 17" descr="😊【溯源视频】_首页"/>
          <p:cNvPicPr>
            <a:picLocks noChangeAspect="1"/>
          </p:cNvPicPr>
          <p:nvPr/>
        </p:nvPicPr>
        <p:blipFill>
          <a:blip r:embed="rId3" cstate="print"/>
          <a:srcRect l="14281" t="18680" r="1807" b="12165"/>
          <a:stretch>
            <a:fillRect/>
          </a:stretch>
        </p:blipFill>
        <p:spPr>
          <a:xfrm>
            <a:off x="6409055" y="1601470"/>
            <a:ext cx="3902710" cy="1706245"/>
          </a:xfrm>
          <a:prstGeom prst="rect">
            <a:avLst/>
          </a:prstGeom>
        </p:spPr>
      </p:pic>
      <p:sp>
        <p:nvSpPr>
          <p:cNvPr id="21" name="文本框 20"/>
          <p:cNvSpPr txBox="1"/>
          <p:nvPr/>
        </p:nvSpPr>
        <p:spPr>
          <a:xfrm>
            <a:off x="384810" y="3881755"/>
            <a:ext cx="3602355" cy="779780"/>
          </a:xfrm>
          <a:prstGeom prst="rect">
            <a:avLst/>
          </a:prstGeom>
          <a:noFill/>
        </p:spPr>
        <p:txBody>
          <a:bodyPr wrap="square" rtlCol="0" anchor="t">
            <a:spAutoFit/>
          </a:bodyPr>
          <a:lstStyle/>
          <a:p>
            <a:pPr>
              <a:lnSpc>
                <a:spcPct val="160000"/>
              </a:lnSpc>
            </a:pPr>
            <a:r>
              <a:rPr lang="en-US" altLang="zh-CN" sz="1400">
                <a:latin typeface="微软雅黑" panose="020B0503020204020204" charset="-122"/>
                <a:ea typeface="微软雅黑" panose="020B0503020204020204" charset="-122"/>
                <a:cs typeface="微软雅黑" panose="020B0503020204020204" charset="-122"/>
                <a:sym typeface="+mn-ea"/>
              </a:rPr>
              <a:t>      </a:t>
            </a:r>
            <a:r>
              <a:rPr lang="zh-CN" altLang="en-US" sz="1400">
                <a:latin typeface="微软雅黑" panose="020B0503020204020204" charset="-122"/>
                <a:ea typeface="微软雅黑" panose="020B0503020204020204" charset="-122"/>
                <a:cs typeface="微软雅黑" panose="020B0503020204020204" charset="-122"/>
                <a:sym typeface="+mn-ea"/>
              </a:rPr>
              <a:t>作物经历了生产的全过程，</a:t>
            </a:r>
            <a:endParaRPr lang="zh-CN" altLang="en-US" sz="1400">
              <a:latin typeface="微软雅黑" panose="020B0503020204020204" charset="-122"/>
              <a:ea typeface="微软雅黑" panose="020B0503020204020204" charset="-122"/>
              <a:cs typeface="微软雅黑" panose="020B0503020204020204" charset="-122"/>
              <a:sym typeface="+mn-ea"/>
            </a:endParaRPr>
          </a:p>
          <a:p>
            <a:pPr>
              <a:lnSpc>
                <a:spcPct val="160000"/>
              </a:lnSpc>
            </a:pPr>
            <a:r>
              <a:rPr lang="zh-CN" altLang="en-US" sz="1400" b="1">
                <a:solidFill>
                  <a:srgbClr val="0C804C"/>
                </a:solidFill>
                <a:latin typeface="微软雅黑" panose="020B0503020204020204" charset="-122"/>
                <a:ea typeface="微软雅黑" panose="020B0503020204020204" charset="-122"/>
                <a:cs typeface="微软雅黑" panose="020B0503020204020204" charset="-122"/>
                <a:sym typeface="+mn-ea"/>
              </a:rPr>
              <a:t>【采摘入库】</a:t>
            </a:r>
            <a:r>
              <a:rPr lang="zh-CN" altLang="en-US" sz="1400">
                <a:latin typeface="微软雅黑" panose="020B0503020204020204" charset="-122"/>
                <a:ea typeface="微软雅黑" panose="020B0503020204020204" charset="-122"/>
                <a:cs typeface="微软雅黑" panose="020B0503020204020204" charset="-122"/>
                <a:sym typeface="+mn-ea"/>
              </a:rPr>
              <a:t>之后就会生成</a:t>
            </a:r>
            <a:r>
              <a:rPr lang="en-US" altLang="zh-CN" sz="1400">
                <a:latin typeface="微软雅黑" panose="020B0503020204020204" charset="-122"/>
                <a:ea typeface="微软雅黑" panose="020B0503020204020204" charset="-122"/>
                <a:cs typeface="微软雅黑" panose="020B0503020204020204" charset="-122"/>
                <a:sym typeface="+mn-ea"/>
              </a:rPr>
              <a:t> </a:t>
            </a:r>
            <a:r>
              <a:rPr lang="zh-CN" altLang="en-US" sz="1400" b="1">
                <a:solidFill>
                  <a:srgbClr val="FEA10D"/>
                </a:solidFill>
                <a:latin typeface="微软雅黑" panose="020B0503020204020204" charset="-122"/>
                <a:ea typeface="微软雅黑" panose="020B0503020204020204" charset="-122"/>
                <a:cs typeface="微软雅黑" panose="020B0503020204020204" charset="-122"/>
                <a:sym typeface="+mn-ea"/>
              </a:rPr>
              <a:t>溯源信息</a:t>
            </a:r>
            <a:r>
              <a:rPr lang="en-US" altLang="zh-CN" sz="1400" b="1">
                <a:latin typeface="微软雅黑" panose="020B0503020204020204" charset="-122"/>
                <a:ea typeface="微软雅黑" panose="020B0503020204020204" charset="-122"/>
                <a:cs typeface="微软雅黑" panose="020B0503020204020204" charset="-122"/>
                <a:sym typeface="+mn-ea"/>
              </a:rPr>
              <a:t> </a:t>
            </a:r>
            <a:r>
              <a:rPr lang="zh-CN" altLang="en-US" sz="1400">
                <a:latin typeface="微软雅黑" panose="020B0503020204020204" charset="-122"/>
                <a:ea typeface="微软雅黑" panose="020B0503020204020204" charset="-122"/>
                <a:cs typeface="微软雅黑" panose="020B0503020204020204" charset="-122"/>
                <a:sym typeface="+mn-ea"/>
              </a:rPr>
              <a:t>啦</a:t>
            </a:r>
            <a:r>
              <a:rPr lang="en-US" altLang="zh-CN" sz="1400">
                <a:latin typeface="微软雅黑" panose="020B0503020204020204" charset="-122"/>
                <a:ea typeface="微软雅黑" panose="020B0503020204020204" charset="-122"/>
                <a:cs typeface="微软雅黑" panose="020B0503020204020204" charset="-122"/>
                <a:sym typeface="+mn-ea"/>
              </a:rPr>
              <a:t>~</a:t>
            </a:r>
            <a:endParaRPr lang="zh-CN" altLang="en-US" sz="2200" b="1">
              <a:solidFill>
                <a:srgbClr val="FFC000"/>
              </a:solidFill>
              <a:latin typeface="微软雅黑" panose="020B0503020204020204" charset="-122"/>
              <a:ea typeface="微软雅黑" panose="020B0503020204020204" charset="-122"/>
              <a:cs typeface="微软雅黑" panose="020B0503020204020204" charset="-122"/>
              <a:sym typeface="+mn-ea"/>
            </a:endParaRPr>
          </a:p>
        </p:txBody>
      </p:sp>
      <p:pic>
        <p:nvPicPr>
          <p:cNvPr id="77" name="图片 76" descr="未标题-1"/>
          <p:cNvPicPr>
            <a:picLocks noChangeAspect="1"/>
          </p:cNvPicPr>
          <p:nvPr/>
        </p:nvPicPr>
        <p:blipFill>
          <a:blip r:embed="rId4" cstate="print"/>
          <a:stretch>
            <a:fillRect/>
          </a:stretch>
        </p:blipFill>
        <p:spPr>
          <a:xfrm>
            <a:off x="3986530" y="4144010"/>
            <a:ext cx="5137785" cy="1872615"/>
          </a:xfrm>
          <a:prstGeom prst="rect">
            <a:avLst/>
          </a:prstGeom>
        </p:spPr>
      </p:pic>
      <p:sp>
        <p:nvSpPr>
          <p:cNvPr id="22" name="文本框 21"/>
          <p:cNvSpPr txBox="1"/>
          <p:nvPr/>
        </p:nvSpPr>
        <p:spPr>
          <a:xfrm>
            <a:off x="346710" y="4891405"/>
            <a:ext cx="3416935" cy="1173480"/>
          </a:xfrm>
          <a:prstGeom prst="rect">
            <a:avLst/>
          </a:prstGeom>
          <a:noFill/>
        </p:spPr>
        <p:txBody>
          <a:bodyPr wrap="square" rtlCol="0" anchor="t">
            <a:spAutoFit/>
          </a:bodyPr>
          <a:lstStyle/>
          <a:p>
            <a:pPr algn="ctr" fontAlgn="auto">
              <a:lnSpc>
                <a:spcPct val="160000"/>
              </a:lnSpc>
              <a:spcBef>
                <a:spcPts val="1200"/>
              </a:spcBef>
            </a:pPr>
            <a:r>
              <a:rPr lang="en-US" altLang="zh-CN" sz="2000">
                <a:latin typeface="微软雅黑" panose="020B0503020204020204" charset="-122"/>
                <a:ea typeface="微软雅黑" panose="020B0503020204020204" charset="-122"/>
                <a:cs typeface="微软雅黑" panose="020B0503020204020204" charset="-122"/>
                <a:sym typeface="+mn-ea"/>
              </a:rPr>
              <a:t>生产信息为溯源 </a:t>
            </a:r>
            <a:r>
              <a:rPr lang="en-US" altLang="zh-CN" sz="2200" b="1">
                <a:solidFill>
                  <a:srgbClr val="0C804C"/>
                </a:solidFill>
                <a:latin typeface="微软雅黑" panose="020B0503020204020204" charset="-122"/>
                <a:ea typeface="微软雅黑" panose="020B0503020204020204" charset="-122"/>
                <a:cs typeface="微软雅黑" panose="020B0503020204020204" charset="-122"/>
                <a:sym typeface="+mn-ea"/>
              </a:rPr>
              <a:t>提供</a:t>
            </a:r>
            <a:r>
              <a:rPr lang="zh-CN" altLang="en-US" sz="2200" b="1">
                <a:solidFill>
                  <a:srgbClr val="0C804C"/>
                </a:solidFill>
                <a:latin typeface="微软雅黑" panose="020B0503020204020204" charset="-122"/>
                <a:ea typeface="微软雅黑" panose="020B0503020204020204" charset="-122"/>
                <a:cs typeface="微软雅黑" panose="020B0503020204020204" charset="-122"/>
                <a:sym typeface="+mn-ea"/>
              </a:rPr>
              <a:t>素材</a:t>
            </a:r>
            <a:endParaRPr lang="en-US" altLang="zh-CN" sz="2000" b="1">
              <a:latin typeface="微软雅黑" panose="020B0503020204020204" charset="-122"/>
              <a:ea typeface="微软雅黑" panose="020B0503020204020204" charset="-122"/>
              <a:cs typeface="微软雅黑" panose="020B0503020204020204" charset="-122"/>
              <a:sym typeface="+mn-ea"/>
            </a:endParaRPr>
          </a:p>
          <a:p>
            <a:pPr algn="ctr">
              <a:lnSpc>
                <a:spcPct val="160000"/>
              </a:lnSpc>
            </a:pPr>
            <a:r>
              <a:rPr lang="en-US" altLang="zh-CN" sz="2000">
                <a:latin typeface="微软雅黑" panose="020B0503020204020204" charset="-122"/>
                <a:ea typeface="微软雅黑" panose="020B0503020204020204" charset="-122"/>
                <a:cs typeface="微软雅黑" panose="020B0503020204020204" charset="-122"/>
                <a:sym typeface="+mn-ea"/>
              </a:rPr>
              <a:t>溯源为生产信息</a:t>
            </a:r>
            <a:r>
              <a:rPr lang="en-US" altLang="zh-CN" sz="2000" b="1">
                <a:latin typeface="微软雅黑" panose="020B0503020204020204" charset="-122"/>
                <a:ea typeface="微软雅黑" panose="020B0503020204020204" charset="-122"/>
                <a:cs typeface="微软雅黑" panose="020B0503020204020204" charset="-122"/>
                <a:sym typeface="+mn-ea"/>
              </a:rPr>
              <a:t> </a:t>
            </a:r>
            <a:r>
              <a:rPr lang="zh-CN" altLang="en-US" sz="2200" b="1">
                <a:solidFill>
                  <a:srgbClr val="FEA10D"/>
                </a:solidFill>
                <a:latin typeface="微软雅黑" panose="020B0503020204020204" charset="-122"/>
                <a:ea typeface="微软雅黑" panose="020B0503020204020204" charset="-122"/>
                <a:cs typeface="微软雅黑" panose="020B0503020204020204" charset="-122"/>
                <a:sym typeface="+mn-ea"/>
              </a:rPr>
              <a:t>赋予意义</a:t>
            </a:r>
            <a:endParaRPr lang="zh-CN" altLang="en-US" sz="2200" b="1">
              <a:solidFill>
                <a:srgbClr val="FEA10D"/>
              </a:solidFill>
              <a:latin typeface="微软雅黑" panose="020B0503020204020204" charset="-122"/>
              <a:ea typeface="微软雅黑" panose="020B0503020204020204" charset="-122"/>
              <a:cs typeface="微软雅黑" panose="020B0503020204020204" charset="-122"/>
              <a:sym typeface="+mn-ea"/>
            </a:endParaRPr>
          </a:p>
        </p:txBody>
      </p:sp>
      <p:sp>
        <p:nvSpPr>
          <p:cNvPr id="2" name="矩形 1"/>
          <p:cNvSpPr/>
          <p:nvPr/>
        </p:nvSpPr>
        <p:spPr>
          <a:xfrm>
            <a:off x="0" y="6506210"/>
            <a:ext cx="7858760" cy="76200"/>
          </a:xfrm>
          <a:prstGeom prst="rect">
            <a:avLst/>
          </a:prstGeom>
          <a:solidFill>
            <a:srgbClr val="4BB6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solidFill>
                <a:schemeClr val="bg1"/>
              </a:solidFill>
              <a:effectLst>
                <a:outerShdw blurRad="38100" dist="38100" dir="2700000" algn="tl">
                  <a:srgbClr val="000000">
                    <a:alpha val="43137"/>
                  </a:srgbClr>
                </a:outerShdw>
              </a:effectLst>
              <a:latin typeface="仓耳玄三M W05" panose="02020400000000000000" pitchFamily="18" charset="-122"/>
              <a:ea typeface="仓耳玄三M W05" panose="02020400000000000000" pitchFamily="18" charset="-122"/>
            </a:endParaRPr>
          </a:p>
        </p:txBody>
      </p:sp>
      <p:grpSp>
        <p:nvGrpSpPr>
          <p:cNvPr id="13" name="组合 12"/>
          <p:cNvGrpSpPr/>
          <p:nvPr/>
        </p:nvGrpSpPr>
        <p:grpSpPr>
          <a:xfrm>
            <a:off x="11327130" y="6450965"/>
            <a:ext cx="735330" cy="189230"/>
            <a:chOff x="6849035" y="1775011"/>
            <a:chExt cx="1255059" cy="322730"/>
          </a:xfrm>
        </p:grpSpPr>
        <p:sp>
          <p:nvSpPr>
            <p:cNvPr id="20" name="矩形 19"/>
            <p:cNvSpPr/>
            <p:nvPr/>
          </p:nvSpPr>
          <p:spPr>
            <a:xfrm>
              <a:off x="6849035" y="1775011"/>
              <a:ext cx="322730" cy="322730"/>
            </a:xfrm>
            <a:prstGeom prst="rect">
              <a:avLst/>
            </a:prstGeom>
            <a:solidFill>
              <a:srgbClr val="4BB6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p>
          </p:txBody>
        </p:sp>
        <p:sp>
          <p:nvSpPr>
            <p:cNvPr id="23" name="矩形 22"/>
            <p:cNvSpPr/>
            <p:nvPr/>
          </p:nvSpPr>
          <p:spPr>
            <a:xfrm>
              <a:off x="7315199" y="1775011"/>
              <a:ext cx="322730" cy="322730"/>
            </a:xfrm>
            <a:prstGeom prst="rect">
              <a:avLst/>
            </a:prstGeom>
            <a:solidFill>
              <a:srgbClr val="3E99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p>
          </p:txBody>
        </p:sp>
        <p:sp>
          <p:nvSpPr>
            <p:cNvPr id="24" name="矩形 23"/>
            <p:cNvSpPr/>
            <p:nvPr/>
          </p:nvSpPr>
          <p:spPr>
            <a:xfrm>
              <a:off x="7781364" y="1775011"/>
              <a:ext cx="322730" cy="322730"/>
            </a:xfrm>
            <a:prstGeom prst="rect">
              <a:avLst/>
            </a:prstGeom>
            <a:solidFill>
              <a:srgbClr val="0C80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p>
          </p:txBody>
        </p:sp>
      </p:grpSp>
      <p:sp>
        <p:nvSpPr>
          <p:cNvPr id="25" name="PA-矩形 76"/>
          <p:cNvSpPr/>
          <p:nvPr>
            <p:custDataLst>
              <p:tags r:id="rId5"/>
            </p:custDataLst>
          </p:nvPr>
        </p:nvSpPr>
        <p:spPr>
          <a:xfrm>
            <a:off x="8143875" y="6490970"/>
            <a:ext cx="2967355" cy="86995"/>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仓耳玄三M W05" panose="02020400000000000000" pitchFamily="18" charset="-122"/>
              <a:ea typeface="仓耳玄三M W05" panose="02020400000000000000" pitchFamily="18" charset="-122"/>
            </a:endParaRPr>
          </a:p>
        </p:txBody>
      </p:sp>
      <p:sp>
        <p:nvSpPr>
          <p:cNvPr id="26" name="TextBox 55"/>
          <p:cNvSpPr txBox="1"/>
          <p:nvPr/>
        </p:nvSpPr>
        <p:spPr>
          <a:xfrm>
            <a:off x="8330565" y="6362700"/>
            <a:ext cx="2593975" cy="328295"/>
          </a:xfrm>
          <a:prstGeom prst="rect">
            <a:avLst/>
          </a:prstGeom>
          <a:noFill/>
        </p:spPr>
        <p:txBody>
          <a:bodyPr wrap="square" lIns="68571" tIns="34285" rIns="68571" bIns="34285" rtlCol="0">
            <a:spAutoFit/>
          </a:bodyPr>
          <a:lstStyle/>
          <a:p>
            <a:pPr algn="dist"/>
            <a:r>
              <a:rPr lang="zh-CN" altLang="en-US" sz="1700" dirty="0">
                <a:solidFill>
                  <a:schemeClr val="tx1">
                    <a:lumMod val="75000"/>
                    <a:lumOff val="25000"/>
                  </a:schemeClr>
                </a:solidFill>
                <a:cs typeface="+mn-ea"/>
                <a:sym typeface="+mn-lt"/>
              </a:rPr>
              <a:t>科技赋能  精准高</a:t>
            </a:r>
            <a:r>
              <a:rPr lang="zh-CN" altLang="en-US" sz="1700" dirty="0" smtClean="0">
                <a:solidFill>
                  <a:schemeClr val="tx1">
                    <a:lumMod val="75000"/>
                    <a:lumOff val="25000"/>
                  </a:schemeClr>
                </a:solidFill>
                <a:cs typeface="+mn-ea"/>
                <a:sym typeface="+mn-lt"/>
              </a:rPr>
              <a:t>效</a:t>
            </a:r>
            <a:endParaRPr lang="zh-CN" altLang="en-US" sz="1700" dirty="0">
              <a:solidFill>
                <a:schemeClr val="tx1">
                  <a:lumMod val="75000"/>
                  <a:lumOff val="25000"/>
                </a:schemeClr>
              </a:solidFill>
              <a:cs typeface="+mn-ea"/>
              <a:sym typeface="+mn-lt"/>
            </a:endParaRPr>
          </a:p>
        </p:txBody>
      </p:sp>
    </p:spTree>
    <p:custDataLst>
      <p:tags r:id="rId6"/>
    </p:custDataLst>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4" name="组合 153"/>
          <p:cNvGrpSpPr/>
          <p:nvPr/>
        </p:nvGrpSpPr>
        <p:grpSpPr>
          <a:xfrm>
            <a:off x="10003790" y="5151755"/>
            <a:ext cx="1435100" cy="728345"/>
            <a:chOff x="10615" y="3496"/>
            <a:chExt cx="2260" cy="1147"/>
          </a:xfrm>
        </p:grpSpPr>
        <p:sp>
          <p:nvSpPr>
            <p:cNvPr id="142" name="任意形状 34" descr="A0"/>
            <p:cNvSpPr/>
            <p:nvPr>
              <p:custDataLst>
                <p:tags r:id="rId1"/>
              </p:custDataLst>
            </p:nvPr>
          </p:nvSpPr>
          <p:spPr>
            <a:xfrm>
              <a:off x="10615" y="3496"/>
              <a:ext cx="995" cy="1147"/>
            </a:xfrm>
            <a:custGeom>
              <a:avLst/>
              <a:gdLst>
                <a:gd name="connsiteX0" fmla="*/ 316687 w 631918"/>
                <a:gd name="connsiteY0" fmla="*/ 0 h 728253"/>
                <a:gd name="connsiteX1" fmla="*/ 631918 w 631918"/>
                <a:gd name="connsiteY1" fmla="*/ 309389 h 728253"/>
                <a:gd name="connsiteX2" fmla="*/ 631918 w 631918"/>
                <a:gd name="connsiteY2" fmla="*/ 728253 h 728253"/>
                <a:gd name="connsiteX3" fmla="*/ 442195 w 631918"/>
                <a:gd name="connsiteY3" fmla="*/ 728253 h 728253"/>
                <a:gd name="connsiteX4" fmla="*/ 442195 w 631918"/>
                <a:gd name="connsiteY4" fmla="*/ 312322 h 728253"/>
                <a:gd name="connsiteX5" fmla="*/ 316687 w 631918"/>
                <a:gd name="connsiteY5" fmla="*/ 170751 h 728253"/>
                <a:gd name="connsiteX6" fmla="*/ 189724 w 631918"/>
                <a:gd name="connsiteY6" fmla="*/ 312311 h 728253"/>
                <a:gd name="connsiteX7" fmla="*/ 189724 w 631918"/>
                <a:gd name="connsiteY7" fmla="*/ 728253 h 728253"/>
                <a:gd name="connsiteX8" fmla="*/ 0 w 631918"/>
                <a:gd name="connsiteY8" fmla="*/ 728253 h 728253"/>
                <a:gd name="connsiteX9" fmla="*/ 0 w 631918"/>
                <a:gd name="connsiteY9" fmla="*/ 309389 h 728253"/>
                <a:gd name="connsiteX10" fmla="*/ 316687 w 631918"/>
                <a:gd name="connsiteY10" fmla="*/ 0 h 7282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31918" h="728253">
                  <a:moveTo>
                    <a:pt x="316687" y="0"/>
                  </a:moveTo>
                  <a:cubicBezTo>
                    <a:pt x="485970" y="0"/>
                    <a:pt x="631918" y="110913"/>
                    <a:pt x="631918" y="309389"/>
                  </a:cubicBezTo>
                  <a:lnTo>
                    <a:pt x="631918" y="728253"/>
                  </a:lnTo>
                  <a:lnTo>
                    <a:pt x="442195" y="728253"/>
                  </a:lnTo>
                  <a:lnTo>
                    <a:pt x="442195" y="312322"/>
                  </a:lnTo>
                  <a:cubicBezTo>
                    <a:pt x="442195" y="224747"/>
                    <a:pt x="391121" y="170751"/>
                    <a:pt x="316687" y="170751"/>
                  </a:cubicBezTo>
                  <a:cubicBezTo>
                    <a:pt x="242264" y="170751"/>
                    <a:pt x="189724" y="224747"/>
                    <a:pt x="189724" y="312311"/>
                  </a:cubicBezTo>
                  <a:lnTo>
                    <a:pt x="189724" y="728253"/>
                  </a:lnTo>
                  <a:lnTo>
                    <a:pt x="0" y="728253"/>
                  </a:lnTo>
                  <a:lnTo>
                    <a:pt x="0" y="309389"/>
                  </a:lnTo>
                  <a:cubicBezTo>
                    <a:pt x="0" y="110913"/>
                    <a:pt x="147402" y="0"/>
                    <a:pt x="316687" y="0"/>
                  </a:cubicBezTo>
                  <a:close/>
                </a:path>
              </a:pathLst>
            </a:custGeom>
            <a:solidFill>
              <a:schemeClr val="accent3">
                <a:alpha val="30000"/>
              </a:schemeClr>
            </a:solidFill>
            <a:ln w="1032" cap="flat">
              <a:noFill/>
              <a:prstDash val="solid"/>
              <a:miter/>
            </a:ln>
          </p:spPr>
          <p:txBody>
            <a:bodyPr rtlCol="0" anchor="ctr"/>
            <a:lstStyle/>
            <a:p>
              <a:pPr>
                <a:lnSpc>
                  <a:spcPct val="120000"/>
                </a:lnSpc>
              </a:pPr>
              <a:endParaRPr lang="zh-CN" altLang="en-US">
                <a:solidFill>
                  <a:schemeClr val="tx1">
                    <a:alpha val="10000"/>
                  </a:schemeClr>
                </a:solidFill>
                <a:cs typeface="+mn-ea"/>
                <a:sym typeface="+mn-lt"/>
              </a:endParaRPr>
            </a:p>
          </p:txBody>
        </p:sp>
        <p:sp>
          <p:nvSpPr>
            <p:cNvPr id="143" name="任意形状 39" descr="A3"/>
            <p:cNvSpPr/>
            <p:nvPr>
              <p:custDataLst>
                <p:tags r:id="rId2"/>
              </p:custDataLst>
            </p:nvPr>
          </p:nvSpPr>
          <p:spPr>
            <a:xfrm>
              <a:off x="11857" y="3497"/>
              <a:ext cx="1018" cy="1147"/>
            </a:xfrm>
            <a:custGeom>
              <a:avLst/>
              <a:gdLst>
                <a:gd name="connsiteX0" fmla="*/ 317950 w 646724"/>
                <a:gd name="connsiteY0" fmla="*/ 0 h 728236"/>
                <a:gd name="connsiteX1" fmla="*/ 634446 w 646724"/>
                <a:gd name="connsiteY1" fmla="*/ 297536 h 728236"/>
                <a:gd name="connsiteX2" fmla="*/ 514853 w 646724"/>
                <a:gd name="connsiteY2" fmla="*/ 510481 h 728236"/>
                <a:gd name="connsiteX3" fmla="*/ 638527 w 646724"/>
                <a:gd name="connsiteY3" fmla="*/ 662462 h 728236"/>
                <a:gd name="connsiteX4" fmla="*/ 646724 w 646724"/>
                <a:gd name="connsiteY4" fmla="*/ 728236 h 728236"/>
                <a:gd name="connsiteX5" fmla="*/ 457343 w 646724"/>
                <a:gd name="connsiteY5" fmla="*/ 728236 h 728236"/>
                <a:gd name="connsiteX6" fmla="*/ 449772 w 646724"/>
                <a:gd name="connsiteY6" fmla="*/ 682292 h 728236"/>
                <a:gd name="connsiteX7" fmla="*/ 313565 w 646724"/>
                <a:gd name="connsiteY7" fmla="*/ 597992 h 728236"/>
                <a:gd name="connsiteX8" fmla="*/ 285868 w 646724"/>
                <a:gd name="connsiteY8" fmla="*/ 597992 h 728236"/>
                <a:gd name="connsiteX9" fmla="*/ 285868 w 646724"/>
                <a:gd name="connsiteY9" fmla="*/ 433183 h 728236"/>
                <a:gd name="connsiteX10" fmla="*/ 313576 w 646724"/>
                <a:gd name="connsiteY10" fmla="*/ 433183 h 728236"/>
                <a:gd name="connsiteX11" fmla="*/ 444837 w 646724"/>
                <a:gd name="connsiteY11" fmla="*/ 303364 h 728236"/>
                <a:gd name="connsiteX12" fmla="*/ 317950 w 646724"/>
                <a:gd name="connsiteY12" fmla="*/ 170649 h 728236"/>
                <a:gd name="connsiteX13" fmla="*/ 189609 w 646724"/>
                <a:gd name="connsiteY13" fmla="*/ 296082 h 728236"/>
                <a:gd name="connsiteX14" fmla="*/ 0 w 646724"/>
                <a:gd name="connsiteY14" fmla="*/ 296082 h 728236"/>
                <a:gd name="connsiteX15" fmla="*/ 317950 w 646724"/>
                <a:gd name="connsiteY15" fmla="*/ 0 h 72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46724" h="728236">
                  <a:moveTo>
                    <a:pt x="317950" y="0"/>
                  </a:moveTo>
                  <a:cubicBezTo>
                    <a:pt x="501731" y="0"/>
                    <a:pt x="634446" y="122513"/>
                    <a:pt x="634446" y="297536"/>
                  </a:cubicBezTo>
                  <a:cubicBezTo>
                    <a:pt x="634446" y="409848"/>
                    <a:pt x="583403" y="474013"/>
                    <a:pt x="514853" y="510481"/>
                  </a:cubicBezTo>
                  <a:cubicBezTo>
                    <a:pt x="570637" y="540013"/>
                    <a:pt x="618221" y="587598"/>
                    <a:pt x="638527" y="662462"/>
                  </a:cubicBezTo>
                  <a:lnTo>
                    <a:pt x="646724" y="728236"/>
                  </a:lnTo>
                  <a:lnTo>
                    <a:pt x="457343" y="728236"/>
                  </a:lnTo>
                  <a:lnTo>
                    <a:pt x="449772" y="682292"/>
                  </a:lnTo>
                  <a:cubicBezTo>
                    <a:pt x="430628" y="629989"/>
                    <a:pt x="383587" y="597992"/>
                    <a:pt x="313565" y="597992"/>
                  </a:cubicBezTo>
                  <a:lnTo>
                    <a:pt x="285868" y="597992"/>
                  </a:lnTo>
                  <a:lnTo>
                    <a:pt x="285868" y="433183"/>
                  </a:lnTo>
                  <a:lnTo>
                    <a:pt x="313576" y="433183"/>
                  </a:lnTo>
                  <a:cubicBezTo>
                    <a:pt x="405461" y="433183"/>
                    <a:pt x="444837" y="376300"/>
                    <a:pt x="444837" y="303364"/>
                  </a:cubicBezTo>
                  <a:cubicBezTo>
                    <a:pt x="444837" y="215864"/>
                    <a:pt x="386500" y="170649"/>
                    <a:pt x="317950" y="170649"/>
                  </a:cubicBezTo>
                  <a:cubicBezTo>
                    <a:pt x="246480" y="170649"/>
                    <a:pt x="193983" y="217319"/>
                    <a:pt x="189609" y="296082"/>
                  </a:cubicBezTo>
                  <a:lnTo>
                    <a:pt x="0" y="296082"/>
                  </a:lnTo>
                  <a:cubicBezTo>
                    <a:pt x="4373" y="110846"/>
                    <a:pt x="142928" y="0"/>
                    <a:pt x="317950" y="0"/>
                  </a:cubicBezTo>
                  <a:close/>
                </a:path>
              </a:pathLst>
            </a:custGeom>
            <a:solidFill>
              <a:schemeClr val="accent3">
                <a:alpha val="30000"/>
              </a:schemeClr>
            </a:solidFill>
            <a:ln w="1032" cap="flat">
              <a:noFill/>
              <a:prstDash val="solid"/>
              <a:miter/>
            </a:ln>
          </p:spPr>
          <p:txBody>
            <a:bodyPr rtlCol="0" anchor="ctr"/>
            <a:lstStyle/>
            <a:p>
              <a:pPr>
                <a:lnSpc>
                  <a:spcPct val="120000"/>
                </a:lnSpc>
              </a:pPr>
              <a:endParaRPr lang="zh-CN" altLang="en-US">
                <a:cs typeface="+mn-ea"/>
                <a:sym typeface="+mn-lt"/>
              </a:endParaRPr>
            </a:p>
          </p:txBody>
        </p:sp>
      </p:grpSp>
      <p:sp>
        <p:nvSpPr>
          <p:cNvPr id="3" name="任意形状 6"/>
          <p:cNvSpPr/>
          <p:nvPr/>
        </p:nvSpPr>
        <p:spPr>
          <a:xfrm>
            <a:off x="1" y="362607"/>
            <a:ext cx="1387365" cy="220717"/>
          </a:xfrm>
          <a:custGeom>
            <a:avLst/>
            <a:gdLst>
              <a:gd name="connsiteX0" fmla="*/ 0 w 1387365"/>
              <a:gd name="connsiteY0" fmla="*/ 0 h 220717"/>
              <a:gd name="connsiteX1" fmla="*/ 1387365 w 1387365"/>
              <a:gd name="connsiteY1" fmla="*/ 0 h 220717"/>
              <a:gd name="connsiteX2" fmla="*/ 1258188 w 1387365"/>
              <a:gd name="connsiteY2" fmla="*/ 220717 h 220717"/>
              <a:gd name="connsiteX3" fmla="*/ 0 w 1387365"/>
              <a:gd name="connsiteY3" fmla="*/ 220717 h 220717"/>
            </a:gdLst>
            <a:ahLst/>
            <a:cxnLst>
              <a:cxn ang="0">
                <a:pos x="connsiteX0" y="connsiteY0"/>
              </a:cxn>
              <a:cxn ang="0">
                <a:pos x="connsiteX1" y="connsiteY1"/>
              </a:cxn>
              <a:cxn ang="0">
                <a:pos x="connsiteX2" y="connsiteY2"/>
              </a:cxn>
              <a:cxn ang="0">
                <a:pos x="connsiteX3" y="connsiteY3"/>
              </a:cxn>
            </a:cxnLst>
            <a:rect l="l" t="t" r="r" b="b"/>
            <a:pathLst>
              <a:path w="1387365" h="220717">
                <a:moveTo>
                  <a:pt x="0" y="0"/>
                </a:moveTo>
                <a:lnTo>
                  <a:pt x="1387365" y="0"/>
                </a:lnTo>
                <a:lnTo>
                  <a:pt x="1258188" y="220717"/>
                </a:lnTo>
                <a:lnTo>
                  <a:pt x="0" y="220717"/>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grpSp>
        <p:nvGrpSpPr>
          <p:cNvPr id="4" name="组 7"/>
          <p:cNvGrpSpPr/>
          <p:nvPr/>
        </p:nvGrpSpPr>
        <p:grpSpPr>
          <a:xfrm flipV="1">
            <a:off x="7858662" y="362607"/>
            <a:ext cx="4333338" cy="220717"/>
            <a:chOff x="7858662" y="362607"/>
            <a:chExt cx="4333338" cy="220717"/>
          </a:xfrm>
        </p:grpSpPr>
        <p:sp>
          <p:nvSpPr>
            <p:cNvPr id="5" name="任意形状 8"/>
            <p:cNvSpPr/>
            <p:nvPr/>
          </p:nvSpPr>
          <p:spPr>
            <a:xfrm flipV="1">
              <a:off x="11462744" y="362607"/>
              <a:ext cx="729256" cy="220717"/>
            </a:xfrm>
            <a:custGeom>
              <a:avLst/>
              <a:gdLst>
                <a:gd name="connsiteX0" fmla="*/ 0 w 729256"/>
                <a:gd name="connsiteY0" fmla="*/ 220717 h 220717"/>
                <a:gd name="connsiteX1" fmla="*/ 729256 w 729256"/>
                <a:gd name="connsiteY1" fmla="*/ 220717 h 220717"/>
                <a:gd name="connsiteX2" fmla="*/ 729256 w 729256"/>
                <a:gd name="connsiteY2" fmla="*/ 0 h 220717"/>
                <a:gd name="connsiteX3" fmla="*/ 129177 w 729256"/>
                <a:gd name="connsiteY3" fmla="*/ 0 h 220717"/>
              </a:gdLst>
              <a:ahLst/>
              <a:cxnLst>
                <a:cxn ang="0">
                  <a:pos x="connsiteX0" y="connsiteY0"/>
                </a:cxn>
                <a:cxn ang="0">
                  <a:pos x="connsiteX1" y="connsiteY1"/>
                </a:cxn>
                <a:cxn ang="0">
                  <a:pos x="connsiteX2" y="connsiteY2"/>
                </a:cxn>
                <a:cxn ang="0">
                  <a:pos x="connsiteX3" y="connsiteY3"/>
                </a:cxn>
              </a:cxnLst>
              <a:rect l="l" t="t" r="r" b="b"/>
              <a:pathLst>
                <a:path w="729256" h="220717">
                  <a:moveTo>
                    <a:pt x="0" y="220717"/>
                  </a:moveTo>
                  <a:lnTo>
                    <a:pt x="729256" y="220717"/>
                  </a:lnTo>
                  <a:lnTo>
                    <a:pt x="729256" y="0"/>
                  </a:lnTo>
                  <a:lnTo>
                    <a:pt x="129177" y="0"/>
                  </a:lnTo>
                  <a:close/>
                </a:path>
              </a:pathLst>
            </a:cu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4" name="平行四边形 13"/>
            <p:cNvSpPr/>
            <p:nvPr/>
          </p:nvSpPr>
          <p:spPr>
            <a:xfrm flipV="1">
              <a:off x="7858662" y="362607"/>
              <a:ext cx="3616043" cy="220717"/>
            </a:xfrm>
            <a:prstGeom prst="parallelogram">
              <a:avLst>
                <a:gd name="adj" fmla="val 58526"/>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grpSp>
      <p:grpSp>
        <p:nvGrpSpPr>
          <p:cNvPr id="122" name="组合 121"/>
          <p:cNvGrpSpPr/>
          <p:nvPr/>
        </p:nvGrpSpPr>
        <p:grpSpPr>
          <a:xfrm>
            <a:off x="694055" y="1179195"/>
            <a:ext cx="2700655" cy="761365"/>
            <a:chOff x="9770" y="2094"/>
            <a:chExt cx="4253" cy="1199"/>
          </a:xfrm>
        </p:grpSpPr>
        <p:sp>
          <p:nvSpPr>
            <p:cNvPr id="93" name="TextBox 5"/>
            <p:cNvSpPr txBox="1"/>
            <p:nvPr/>
          </p:nvSpPr>
          <p:spPr>
            <a:xfrm>
              <a:off x="9770" y="2930"/>
              <a:ext cx="4253" cy="363"/>
            </a:xfrm>
            <a:prstGeom prst="rect">
              <a:avLst/>
            </a:prstGeom>
            <a:noFill/>
          </p:spPr>
          <p:txBody>
            <a:bodyPr wrap="square" lIns="0" tIns="0" rIns="0" bIns="0" rtlCol="0">
              <a:spAutoFit/>
            </a:bodyPr>
            <a:lstStyle>
              <a:defPPr>
                <a:defRPr lang="zh-CN"/>
              </a:defPPr>
              <a:lvl1pPr algn="just">
                <a:lnSpc>
                  <a:spcPts val="1800"/>
                </a:lnSpc>
                <a:defRPr sz="1200">
                  <a:solidFill>
                    <a:schemeClr val="tx1">
                      <a:lumMod val="65000"/>
                      <a:lumOff val="35000"/>
                    </a:schemeClr>
                  </a:solidFill>
                  <a:latin typeface="微软雅黑 Light" panose="020B0502040204020203" charset="-122"/>
                  <a:ea typeface="微软雅黑 Light" panose="020B0502040204020203" charset="-122"/>
                </a:defRPr>
              </a:lvl1pPr>
            </a:lstStyle>
            <a:p>
              <a:r>
                <a:rPr lang="zh-CN" altLang="en-US" dirty="0">
                  <a:latin typeface="微软雅黑" panose="020B0503020204020204" charset="-122"/>
                  <a:ea typeface="微软雅黑" panose="020B0503020204020204" charset="-122"/>
                </a:rPr>
                <a:t>破坏品牌形象，影响销售渠道和业绩</a:t>
              </a:r>
              <a:endParaRPr lang="zh-CN" altLang="en-US" dirty="0">
                <a:latin typeface="微软雅黑" panose="020B0503020204020204" charset="-122"/>
                <a:ea typeface="微软雅黑" panose="020B0503020204020204" charset="-122"/>
              </a:endParaRPr>
            </a:p>
          </p:txBody>
        </p:sp>
        <p:sp>
          <p:nvSpPr>
            <p:cNvPr id="94" name="TextBox 6"/>
            <p:cNvSpPr txBox="1"/>
            <p:nvPr/>
          </p:nvSpPr>
          <p:spPr>
            <a:xfrm>
              <a:off x="10432" y="2094"/>
              <a:ext cx="3234" cy="580"/>
            </a:xfrm>
            <a:prstGeom prst="rect">
              <a:avLst/>
            </a:prstGeom>
            <a:noFill/>
          </p:spPr>
          <p:txBody>
            <a:bodyPr wrap="square" rtlCol="0">
              <a:spAutoFit/>
            </a:bodyPr>
            <a:lstStyle/>
            <a:p>
              <a:r>
                <a:rPr lang="zh-CN" altLang="en-US" dirty="0" smtClean="0">
                  <a:solidFill>
                    <a:schemeClr val="tx1">
                      <a:lumMod val="75000"/>
                      <a:lumOff val="25000"/>
                    </a:schemeClr>
                  </a:solidFill>
                  <a:latin typeface="思源黑体" panose="020B0500000000000000" pitchFamily="34" charset="-122"/>
                  <a:ea typeface="思源黑体" panose="020B0500000000000000" pitchFamily="34" charset="-122"/>
                </a:rPr>
                <a:t>恶意窜货</a:t>
              </a:r>
              <a:endParaRPr lang="zh-CN" altLang="en-US" dirty="0" smtClean="0">
                <a:solidFill>
                  <a:schemeClr val="tx1">
                    <a:lumMod val="75000"/>
                    <a:lumOff val="25000"/>
                  </a:schemeClr>
                </a:solidFill>
                <a:latin typeface="思源黑体" panose="020B0500000000000000" pitchFamily="34" charset="-122"/>
                <a:ea typeface="思源黑体" panose="020B0500000000000000" pitchFamily="34" charset="-122"/>
              </a:endParaRPr>
            </a:p>
          </p:txBody>
        </p:sp>
        <p:sp>
          <p:nvSpPr>
            <p:cNvPr id="95" name="矩形 94"/>
            <p:cNvSpPr/>
            <p:nvPr/>
          </p:nvSpPr>
          <p:spPr>
            <a:xfrm>
              <a:off x="9770" y="2188"/>
              <a:ext cx="570" cy="575"/>
            </a:xfrm>
            <a:prstGeom prst="rect">
              <a:avLst/>
            </a:prstGeom>
            <a:solidFill>
              <a:srgbClr val="00923F"/>
            </a:solidFill>
            <a:ln>
              <a:noFill/>
            </a:ln>
          </p:spPr>
          <p:txBody>
            <a:bodyPr wrap="square" lIns="0" tIns="0" rIns="0" bIns="0" anchor="ctr">
              <a:noAutofit/>
            </a:bodyPr>
            <a:lstStyle/>
            <a:p>
              <a:pPr algn="ctr"/>
              <a:r>
                <a:rPr lang="en-US" altLang="zh-CN" sz="2000" b="1" spc="300" dirty="0" smtClean="0">
                  <a:solidFill>
                    <a:schemeClr val="bg1"/>
                  </a:solidFill>
                  <a:latin typeface="微软雅黑" panose="020B0503020204020204" charset="-122"/>
                  <a:ea typeface="微软雅黑" panose="020B0503020204020204" charset="-122"/>
                </a:rPr>
                <a:t>A</a:t>
              </a:r>
              <a:endParaRPr lang="en-US" altLang="zh-CN" sz="2000" b="1" spc="300" dirty="0" smtClean="0">
                <a:solidFill>
                  <a:schemeClr val="bg1"/>
                </a:solidFill>
                <a:latin typeface="微软雅黑" panose="020B0503020204020204" charset="-122"/>
                <a:ea typeface="微软雅黑" panose="020B0503020204020204" charset="-122"/>
              </a:endParaRPr>
            </a:p>
          </p:txBody>
        </p:sp>
        <p:cxnSp>
          <p:nvCxnSpPr>
            <p:cNvPr id="20" name="直接连接符 19"/>
            <p:cNvCxnSpPr/>
            <p:nvPr/>
          </p:nvCxnSpPr>
          <p:spPr>
            <a:xfrm>
              <a:off x="9770" y="2755"/>
              <a:ext cx="3724" cy="0"/>
            </a:xfrm>
            <a:prstGeom prst="line">
              <a:avLst/>
            </a:prstGeom>
            <a:ln w="6350">
              <a:solidFill>
                <a:srgbClr val="079B51"/>
              </a:solidFill>
              <a:prstDash val="dash"/>
            </a:ln>
          </p:spPr>
          <p:style>
            <a:lnRef idx="1">
              <a:schemeClr val="accent1"/>
            </a:lnRef>
            <a:fillRef idx="0">
              <a:schemeClr val="accent1"/>
            </a:fillRef>
            <a:effectRef idx="0">
              <a:schemeClr val="accent1"/>
            </a:effectRef>
            <a:fontRef idx="minor">
              <a:schemeClr val="tx1"/>
            </a:fontRef>
          </p:style>
        </p:cxnSp>
      </p:grpSp>
      <p:grpSp>
        <p:nvGrpSpPr>
          <p:cNvPr id="121" name="组合 120"/>
          <p:cNvGrpSpPr/>
          <p:nvPr/>
        </p:nvGrpSpPr>
        <p:grpSpPr>
          <a:xfrm>
            <a:off x="694055" y="2247265"/>
            <a:ext cx="2700020" cy="779145"/>
            <a:chOff x="9770" y="3934"/>
            <a:chExt cx="4252" cy="1227"/>
          </a:xfrm>
        </p:grpSpPr>
        <p:sp>
          <p:nvSpPr>
            <p:cNvPr id="99" name="TextBox 5"/>
            <p:cNvSpPr txBox="1"/>
            <p:nvPr/>
          </p:nvSpPr>
          <p:spPr>
            <a:xfrm>
              <a:off x="9770" y="4798"/>
              <a:ext cx="4252" cy="363"/>
            </a:xfrm>
            <a:prstGeom prst="rect">
              <a:avLst/>
            </a:prstGeom>
            <a:noFill/>
          </p:spPr>
          <p:txBody>
            <a:bodyPr wrap="square" lIns="0" tIns="0" rIns="0" bIns="0" rtlCol="0">
              <a:spAutoFit/>
            </a:bodyPr>
            <a:lstStyle>
              <a:defPPr>
                <a:defRPr lang="zh-CN"/>
              </a:defPPr>
              <a:lvl1pPr algn="just">
                <a:lnSpc>
                  <a:spcPts val="1800"/>
                </a:lnSpc>
                <a:defRPr sz="1200">
                  <a:solidFill>
                    <a:schemeClr val="tx1">
                      <a:lumMod val="65000"/>
                      <a:lumOff val="35000"/>
                    </a:schemeClr>
                  </a:solidFill>
                  <a:latin typeface="微软雅黑 Light" panose="020B0502040204020203" charset="-122"/>
                  <a:ea typeface="微软雅黑 Light" panose="020B0502040204020203" charset="-122"/>
                </a:defRPr>
              </a:lvl1pPr>
            </a:lstStyle>
            <a:p>
              <a:r>
                <a:rPr lang="zh-CN" altLang="en-US" dirty="0">
                  <a:latin typeface="微软雅黑" panose="020B0503020204020204" charset="-122"/>
                  <a:ea typeface="微软雅黑" panose="020B0503020204020204" charset="-122"/>
                </a:rPr>
                <a:t>拿着品牌授权，卖着假货</a:t>
              </a:r>
              <a:endParaRPr lang="zh-CN" altLang="en-US" dirty="0">
                <a:latin typeface="微软雅黑" panose="020B0503020204020204" charset="-122"/>
                <a:ea typeface="微软雅黑" panose="020B0503020204020204" charset="-122"/>
              </a:endParaRPr>
            </a:p>
          </p:txBody>
        </p:sp>
        <p:sp>
          <p:nvSpPr>
            <p:cNvPr id="100" name="TextBox 6"/>
            <p:cNvSpPr txBox="1"/>
            <p:nvPr/>
          </p:nvSpPr>
          <p:spPr>
            <a:xfrm>
              <a:off x="10432" y="3934"/>
              <a:ext cx="3063" cy="580"/>
            </a:xfrm>
            <a:prstGeom prst="rect">
              <a:avLst/>
            </a:prstGeom>
            <a:noFill/>
          </p:spPr>
          <p:txBody>
            <a:bodyPr wrap="square" rtlCol="0">
              <a:spAutoFit/>
            </a:bodyPr>
            <a:lstStyle/>
            <a:p>
              <a:r>
                <a:rPr lang="zh-CN" altLang="en-US" dirty="0" smtClean="0">
                  <a:solidFill>
                    <a:schemeClr val="tx1">
                      <a:lumMod val="75000"/>
                      <a:lumOff val="25000"/>
                    </a:schemeClr>
                  </a:solidFill>
                  <a:latin typeface="思源黑体" panose="020B0500000000000000" pitchFamily="34" charset="-122"/>
                  <a:ea typeface="思源黑体" panose="020B0500000000000000" pitchFamily="34" charset="-122"/>
                </a:rPr>
                <a:t>诚信缺失</a:t>
              </a:r>
              <a:endParaRPr lang="zh-CN" altLang="en-US" dirty="0" smtClean="0">
                <a:solidFill>
                  <a:schemeClr val="tx1">
                    <a:lumMod val="75000"/>
                    <a:lumOff val="25000"/>
                  </a:schemeClr>
                </a:solidFill>
                <a:latin typeface="思源黑体" panose="020B0500000000000000" pitchFamily="34" charset="-122"/>
                <a:ea typeface="思源黑体" panose="020B0500000000000000" pitchFamily="34" charset="-122"/>
              </a:endParaRPr>
            </a:p>
          </p:txBody>
        </p:sp>
        <p:sp>
          <p:nvSpPr>
            <p:cNvPr id="101" name="矩形 100"/>
            <p:cNvSpPr/>
            <p:nvPr/>
          </p:nvSpPr>
          <p:spPr>
            <a:xfrm>
              <a:off x="9770" y="4045"/>
              <a:ext cx="570" cy="575"/>
            </a:xfrm>
            <a:prstGeom prst="rect">
              <a:avLst/>
            </a:prstGeom>
            <a:solidFill>
              <a:srgbClr val="85C226"/>
            </a:solidFill>
            <a:ln>
              <a:noFill/>
            </a:ln>
          </p:spPr>
          <p:txBody>
            <a:bodyPr wrap="square" lIns="0" tIns="0" rIns="0" bIns="0" anchor="ctr">
              <a:noAutofit/>
            </a:bodyPr>
            <a:lstStyle/>
            <a:p>
              <a:pPr algn="ctr"/>
              <a:r>
                <a:rPr lang="en-US" altLang="zh-CN" sz="2000" b="1" spc="300" dirty="0" smtClean="0">
                  <a:solidFill>
                    <a:schemeClr val="bg1"/>
                  </a:solidFill>
                  <a:latin typeface="微软雅黑" panose="020B0503020204020204" charset="-122"/>
                  <a:ea typeface="微软雅黑" panose="020B0503020204020204" charset="-122"/>
                </a:rPr>
                <a:t>B</a:t>
              </a:r>
              <a:endParaRPr lang="en-US" altLang="zh-CN" sz="2000" b="1" spc="300" dirty="0" smtClean="0">
                <a:solidFill>
                  <a:schemeClr val="bg1"/>
                </a:solidFill>
                <a:latin typeface="微软雅黑" panose="020B0503020204020204" charset="-122"/>
                <a:ea typeface="微软雅黑" panose="020B0503020204020204" charset="-122"/>
              </a:endParaRPr>
            </a:p>
          </p:txBody>
        </p:sp>
        <p:cxnSp>
          <p:nvCxnSpPr>
            <p:cNvPr id="110" name="直接连接符 109"/>
            <p:cNvCxnSpPr/>
            <p:nvPr/>
          </p:nvCxnSpPr>
          <p:spPr>
            <a:xfrm>
              <a:off x="9770" y="4609"/>
              <a:ext cx="3724" cy="0"/>
            </a:xfrm>
            <a:prstGeom prst="line">
              <a:avLst/>
            </a:prstGeom>
            <a:ln w="6350">
              <a:solidFill>
                <a:srgbClr val="85C226"/>
              </a:solidFill>
              <a:prstDash val="dash"/>
            </a:ln>
          </p:spPr>
          <p:style>
            <a:lnRef idx="1">
              <a:schemeClr val="accent1"/>
            </a:lnRef>
            <a:fillRef idx="0">
              <a:schemeClr val="accent1"/>
            </a:fillRef>
            <a:effectRef idx="0">
              <a:schemeClr val="accent1"/>
            </a:effectRef>
            <a:fontRef idx="minor">
              <a:schemeClr val="tx1"/>
            </a:fontRef>
          </p:style>
        </p:cxnSp>
      </p:grpSp>
      <p:grpSp>
        <p:nvGrpSpPr>
          <p:cNvPr id="120" name="组合 119"/>
          <p:cNvGrpSpPr/>
          <p:nvPr/>
        </p:nvGrpSpPr>
        <p:grpSpPr>
          <a:xfrm>
            <a:off x="3724275" y="1172210"/>
            <a:ext cx="2700655" cy="761365"/>
            <a:chOff x="14702" y="1918"/>
            <a:chExt cx="4253" cy="1199"/>
          </a:xfrm>
        </p:grpSpPr>
        <p:sp>
          <p:nvSpPr>
            <p:cNvPr id="31" name="TextBox 5"/>
            <p:cNvSpPr txBox="1"/>
            <p:nvPr/>
          </p:nvSpPr>
          <p:spPr>
            <a:xfrm>
              <a:off x="14702" y="2754"/>
              <a:ext cx="4253" cy="363"/>
            </a:xfrm>
            <a:prstGeom prst="rect">
              <a:avLst/>
            </a:prstGeom>
            <a:noFill/>
          </p:spPr>
          <p:txBody>
            <a:bodyPr wrap="square" lIns="0" tIns="0" rIns="0" bIns="0" rtlCol="0">
              <a:spAutoFit/>
            </a:bodyPr>
            <a:lstStyle>
              <a:defPPr>
                <a:defRPr lang="zh-CN"/>
              </a:defPPr>
              <a:lvl1pPr algn="just">
                <a:lnSpc>
                  <a:spcPts val="1800"/>
                </a:lnSpc>
                <a:defRPr sz="1200">
                  <a:solidFill>
                    <a:schemeClr val="tx1">
                      <a:lumMod val="65000"/>
                      <a:lumOff val="35000"/>
                    </a:schemeClr>
                  </a:solidFill>
                  <a:latin typeface="微软雅黑 Light" panose="020B0502040204020203" charset="-122"/>
                  <a:ea typeface="微软雅黑 Light" panose="020B0502040204020203" charset="-122"/>
                </a:defRPr>
              </a:lvl1pPr>
            </a:lstStyle>
            <a:p>
              <a:r>
                <a:rPr lang="zh-CN" altLang="en-US" dirty="0">
                  <a:latin typeface="微软雅黑" panose="020B0503020204020204" charset="-122"/>
                  <a:ea typeface="微软雅黑" panose="020B0503020204020204" charset="-122"/>
                </a:rPr>
                <a:t>自己花钱推产品，别人假货卖得欢</a:t>
              </a:r>
              <a:endParaRPr lang="zh-CN" altLang="en-US" dirty="0">
                <a:latin typeface="微软雅黑" panose="020B0503020204020204" charset="-122"/>
                <a:ea typeface="微软雅黑" panose="020B0503020204020204" charset="-122"/>
              </a:endParaRPr>
            </a:p>
          </p:txBody>
        </p:sp>
        <p:sp>
          <p:nvSpPr>
            <p:cNvPr id="32" name="TextBox 6"/>
            <p:cNvSpPr txBox="1"/>
            <p:nvPr/>
          </p:nvSpPr>
          <p:spPr>
            <a:xfrm>
              <a:off x="15364" y="1918"/>
              <a:ext cx="3234" cy="580"/>
            </a:xfrm>
            <a:prstGeom prst="rect">
              <a:avLst/>
            </a:prstGeom>
            <a:noFill/>
          </p:spPr>
          <p:txBody>
            <a:bodyPr wrap="square" rtlCol="0">
              <a:spAutoFit/>
            </a:bodyPr>
            <a:lstStyle/>
            <a:p>
              <a:r>
                <a:rPr lang="zh-CN" altLang="en-US" dirty="0" smtClean="0">
                  <a:solidFill>
                    <a:schemeClr val="tx1">
                      <a:lumMod val="75000"/>
                      <a:lumOff val="25000"/>
                    </a:schemeClr>
                  </a:solidFill>
                  <a:latin typeface="思源黑体" panose="020B0500000000000000" pitchFamily="34" charset="-122"/>
                  <a:ea typeface="思源黑体" panose="020B0500000000000000" pitchFamily="34" charset="-122"/>
                </a:rPr>
                <a:t>假冒伪劣</a:t>
              </a:r>
              <a:endParaRPr lang="zh-CN" altLang="en-US" dirty="0" smtClean="0">
                <a:solidFill>
                  <a:schemeClr val="tx1">
                    <a:lumMod val="75000"/>
                    <a:lumOff val="25000"/>
                  </a:schemeClr>
                </a:solidFill>
                <a:latin typeface="思源黑体" panose="020B0500000000000000" pitchFamily="34" charset="-122"/>
                <a:ea typeface="思源黑体" panose="020B0500000000000000" pitchFamily="34" charset="-122"/>
              </a:endParaRPr>
            </a:p>
          </p:txBody>
        </p:sp>
        <p:sp>
          <p:nvSpPr>
            <p:cNvPr id="34" name="矩形 33"/>
            <p:cNvSpPr/>
            <p:nvPr/>
          </p:nvSpPr>
          <p:spPr>
            <a:xfrm>
              <a:off x="14702" y="2012"/>
              <a:ext cx="570" cy="575"/>
            </a:xfrm>
            <a:prstGeom prst="rect">
              <a:avLst/>
            </a:prstGeom>
            <a:solidFill>
              <a:srgbClr val="00923F"/>
            </a:solidFill>
            <a:ln>
              <a:noFill/>
            </a:ln>
          </p:spPr>
          <p:txBody>
            <a:bodyPr wrap="square" lIns="0" tIns="0" rIns="0" bIns="0" anchor="ctr">
              <a:noAutofit/>
            </a:bodyPr>
            <a:lstStyle/>
            <a:p>
              <a:pPr algn="ctr"/>
              <a:r>
                <a:rPr lang="en-US" altLang="zh-CN" sz="2000" b="1" spc="300" dirty="0">
                  <a:solidFill>
                    <a:schemeClr val="bg1"/>
                  </a:solidFill>
                  <a:latin typeface="微软雅黑" panose="020B0503020204020204" charset="-122"/>
                  <a:ea typeface="微软雅黑" panose="020B0503020204020204" charset="-122"/>
                </a:rPr>
                <a:t>C</a:t>
              </a:r>
              <a:endParaRPr lang="en-US" altLang="zh-CN" sz="2000" b="1" spc="300" dirty="0">
                <a:solidFill>
                  <a:schemeClr val="bg1"/>
                </a:solidFill>
                <a:latin typeface="微软雅黑" panose="020B0503020204020204" charset="-122"/>
                <a:ea typeface="微软雅黑" panose="020B0503020204020204" charset="-122"/>
              </a:endParaRPr>
            </a:p>
          </p:txBody>
        </p:sp>
        <p:cxnSp>
          <p:nvCxnSpPr>
            <p:cNvPr id="36" name="直接连接符 35"/>
            <p:cNvCxnSpPr/>
            <p:nvPr/>
          </p:nvCxnSpPr>
          <p:spPr>
            <a:xfrm>
              <a:off x="14702" y="2579"/>
              <a:ext cx="3724" cy="0"/>
            </a:xfrm>
            <a:prstGeom prst="line">
              <a:avLst/>
            </a:prstGeom>
            <a:ln w="6350">
              <a:solidFill>
                <a:srgbClr val="079B51"/>
              </a:solidFill>
              <a:prstDash val="dash"/>
            </a:ln>
          </p:spPr>
          <p:style>
            <a:lnRef idx="1">
              <a:schemeClr val="accent1"/>
            </a:lnRef>
            <a:fillRef idx="0">
              <a:schemeClr val="accent1"/>
            </a:fillRef>
            <a:effectRef idx="0">
              <a:schemeClr val="accent1"/>
            </a:effectRef>
            <a:fontRef idx="minor">
              <a:schemeClr val="tx1"/>
            </a:fontRef>
          </p:style>
        </p:cxnSp>
      </p:grpSp>
      <p:grpSp>
        <p:nvGrpSpPr>
          <p:cNvPr id="132" name="组合 131"/>
          <p:cNvGrpSpPr/>
          <p:nvPr/>
        </p:nvGrpSpPr>
        <p:grpSpPr>
          <a:xfrm>
            <a:off x="3714115" y="2247265"/>
            <a:ext cx="2880360" cy="779145"/>
            <a:chOff x="9770" y="3934"/>
            <a:chExt cx="4536" cy="1227"/>
          </a:xfrm>
        </p:grpSpPr>
        <p:sp>
          <p:nvSpPr>
            <p:cNvPr id="133" name="TextBox 5"/>
            <p:cNvSpPr txBox="1"/>
            <p:nvPr/>
          </p:nvSpPr>
          <p:spPr>
            <a:xfrm>
              <a:off x="9770" y="4798"/>
              <a:ext cx="4536" cy="363"/>
            </a:xfrm>
            <a:prstGeom prst="rect">
              <a:avLst/>
            </a:prstGeom>
            <a:noFill/>
          </p:spPr>
          <p:txBody>
            <a:bodyPr wrap="square" lIns="0" tIns="0" rIns="0" bIns="0" rtlCol="0">
              <a:spAutoFit/>
            </a:bodyPr>
            <a:lstStyle>
              <a:defPPr>
                <a:defRPr lang="zh-CN"/>
              </a:defPPr>
              <a:lvl1pPr algn="just">
                <a:lnSpc>
                  <a:spcPts val="1800"/>
                </a:lnSpc>
                <a:defRPr sz="1200">
                  <a:solidFill>
                    <a:schemeClr val="tx1">
                      <a:lumMod val="65000"/>
                      <a:lumOff val="35000"/>
                    </a:schemeClr>
                  </a:solidFill>
                  <a:latin typeface="微软雅黑 Light" panose="020B0502040204020203" charset="-122"/>
                  <a:ea typeface="微软雅黑 Light" panose="020B0502040204020203" charset="-122"/>
                </a:defRPr>
              </a:lvl1pPr>
            </a:lstStyle>
            <a:p>
              <a:r>
                <a:rPr lang="zh-CN" altLang="en-US" dirty="0">
                  <a:latin typeface="微软雅黑" panose="020B0503020204020204" charset="-122"/>
                  <a:ea typeface="微软雅黑" panose="020B0503020204020204" charset="-122"/>
                </a:rPr>
                <a:t>市场声誉降低，导致产品滞销</a:t>
              </a:r>
              <a:endParaRPr lang="zh-CN" altLang="en-US" dirty="0">
                <a:latin typeface="微软雅黑" panose="020B0503020204020204" charset="-122"/>
                <a:ea typeface="微软雅黑" panose="020B0503020204020204" charset="-122"/>
              </a:endParaRPr>
            </a:p>
          </p:txBody>
        </p:sp>
        <p:sp>
          <p:nvSpPr>
            <p:cNvPr id="134" name="TextBox 6"/>
            <p:cNvSpPr txBox="1"/>
            <p:nvPr/>
          </p:nvSpPr>
          <p:spPr>
            <a:xfrm>
              <a:off x="10432" y="3934"/>
              <a:ext cx="3063" cy="580"/>
            </a:xfrm>
            <a:prstGeom prst="rect">
              <a:avLst/>
            </a:prstGeom>
            <a:noFill/>
          </p:spPr>
          <p:txBody>
            <a:bodyPr wrap="square" rtlCol="0">
              <a:spAutoFit/>
            </a:bodyPr>
            <a:lstStyle/>
            <a:p>
              <a:r>
                <a:rPr lang="zh-CN" altLang="en-US" dirty="0" smtClean="0">
                  <a:solidFill>
                    <a:schemeClr val="tx1">
                      <a:lumMod val="75000"/>
                      <a:lumOff val="25000"/>
                    </a:schemeClr>
                  </a:solidFill>
                  <a:latin typeface="思源黑体" panose="020B0500000000000000" pitchFamily="34" charset="-122"/>
                  <a:ea typeface="思源黑体" panose="020B0500000000000000" pitchFamily="34" charset="-122"/>
                </a:rPr>
                <a:t>影响声誉</a:t>
              </a:r>
              <a:endParaRPr lang="zh-CN" altLang="en-US" dirty="0" smtClean="0">
                <a:solidFill>
                  <a:schemeClr val="tx1">
                    <a:lumMod val="75000"/>
                    <a:lumOff val="25000"/>
                  </a:schemeClr>
                </a:solidFill>
                <a:latin typeface="思源黑体" panose="020B0500000000000000" pitchFamily="34" charset="-122"/>
                <a:ea typeface="思源黑体" panose="020B0500000000000000" pitchFamily="34" charset="-122"/>
              </a:endParaRPr>
            </a:p>
          </p:txBody>
        </p:sp>
        <p:sp>
          <p:nvSpPr>
            <p:cNvPr id="135" name="矩形 134"/>
            <p:cNvSpPr/>
            <p:nvPr/>
          </p:nvSpPr>
          <p:spPr>
            <a:xfrm>
              <a:off x="9770" y="4045"/>
              <a:ext cx="570" cy="575"/>
            </a:xfrm>
            <a:prstGeom prst="rect">
              <a:avLst/>
            </a:prstGeom>
            <a:solidFill>
              <a:srgbClr val="85C226"/>
            </a:solidFill>
            <a:ln>
              <a:noFill/>
            </a:ln>
          </p:spPr>
          <p:txBody>
            <a:bodyPr wrap="square" lIns="0" tIns="0" rIns="0" bIns="0" anchor="ctr">
              <a:noAutofit/>
            </a:bodyPr>
            <a:lstStyle/>
            <a:p>
              <a:pPr algn="ctr"/>
              <a:r>
                <a:rPr lang="en-US" altLang="zh-CN" sz="2000" b="1" spc="300" dirty="0" smtClean="0">
                  <a:solidFill>
                    <a:schemeClr val="bg1"/>
                  </a:solidFill>
                  <a:latin typeface="微软雅黑" panose="020B0503020204020204" charset="-122"/>
                  <a:ea typeface="微软雅黑" panose="020B0503020204020204" charset="-122"/>
                </a:rPr>
                <a:t>D</a:t>
              </a:r>
              <a:endParaRPr lang="en-US" altLang="zh-CN" sz="2000" b="1" spc="300" dirty="0" smtClean="0">
                <a:solidFill>
                  <a:schemeClr val="bg1"/>
                </a:solidFill>
                <a:latin typeface="微软雅黑" panose="020B0503020204020204" charset="-122"/>
                <a:ea typeface="微软雅黑" panose="020B0503020204020204" charset="-122"/>
              </a:endParaRPr>
            </a:p>
          </p:txBody>
        </p:sp>
        <p:cxnSp>
          <p:nvCxnSpPr>
            <p:cNvPr id="136" name="直接连接符 135"/>
            <p:cNvCxnSpPr/>
            <p:nvPr/>
          </p:nvCxnSpPr>
          <p:spPr>
            <a:xfrm>
              <a:off x="9770" y="4609"/>
              <a:ext cx="3724" cy="0"/>
            </a:xfrm>
            <a:prstGeom prst="line">
              <a:avLst/>
            </a:prstGeom>
            <a:ln w="6350">
              <a:solidFill>
                <a:srgbClr val="85C226"/>
              </a:solidFill>
              <a:prstDash val="dash"/>
            </a:ln>
          </p:spPr>
          <p:style>
            <a:lnRef idx="1">
              <a:schemeClr val="accent1"/>
            </a:lnRef>
            <a:fillRef idx="0">
              <a:schemeClr val="accent1"/>
            </a:fillRef>
            <a:effectRef idx="0">
              <a:schemeClr val="accent1"/>
            </a:effectRef>
            <a:fontRef idx="minor">
              <a:schemeClr val="tx1"/>
            </a:fontRef>
          </p:style>
        </p:cxnSp>
      </p:grpSp>
      <p:sp>
        <p:nvSpPr>
          <p:cNvPr id="139" name="矩形 138"/>
          <p:cNvSpPr/>
          <p:nvPr>
            <p:custDataLst>
              <p:tags r:id="rId3"/>
            </p:custDataLst>
          </p:nvPr>
        </p:nvSpPr>
        <p:spPr>
          <a:xfrm>
            <a:off x="181610" y="1990090"/>
            <a:ext cx="3281680" cy="275590"/>
          </a:xfrm>
          <a:prstGeom prst="rect">
            <a:avLst/>
          </a:prstGeom>
          <a:noFill/>
        </p:spPr>
        <p:txBody>
          <a:bodyPr wrap="square" rtlCol="0">
            <a:spAutoFit/>
          </a:bodyPr>
          <a:lstStyle/>
          <a:p>
            <a:endParaRPr lang="zh-CN" altLang="en-US" sz="1200" dirty="0">
              <a:solidFill>
                <a:schemeClr val="dk1">
                  <a:lumMod val="50000"/>
                  <a:lumOff val="50000"/>
                </a:schemeClr>
              </a:solidFill>
              <a:cs typeface="+mn-ea"/>
              <a:sym typeface="+mn-lt"/>
            </a:endParaRPr>
          </a:p>
        </p:txBody>
      </p:sp>
      <p:grpSp>
        <p:nvGrpSpPr>
          <p:cNvPr id="180" name="组合 179"/>
          <p:cNvGrpSpPr/>
          <p:nvPr/>
        </p:nvGrpSpPr>
        <p:grpSpPr>
          <a:xfrm>
            <a:off x="5036820" y="3658235"/>
            <a:ext cx="2134870" cy="2451100"/>
            <a:chOff x="15337" y="5547"/>
            <a:chExt cx="3362" cy="3860"/>
          </a:xfrm>
        </p:grpSpPr>
        <p:sp>
          <p:nvSpPr>
            <p:cNvPr id="181" name="矩形: 圆角 20"/>
            <p:cNvSpPr/>
            <p:nvPr>
              <p:custDataLst>
                <p:tags r:id="rId4"/>
              </p:custDataLst>
            </p:nvPr>
          </p:nvSpPr>
          <p:spPr>
            <a:xfrm>
              <a:off x="15337" y="5547"/>
              <a:ext cx="3362" cy="3860"/>
            </a:xfrm>
            <a:prstGeom prst="round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zh-CN" altLang="en-US">
                <a:cs typeface="+mn-ea"/>
                <a:sym typeface="+mn-lt"/>
              </a:endParaRPr>
            </a:p>
          </p:txBody>
        </p:sp>
        <p:sp>
          <p:nvSpPr>
            <p:cNvPr id="182" name="文本框 181"/>
            <p:cNvSpPr txBox="1"/>
            <p:nvPr>
              <p:custDataLst>
                <p:tags r:id="rId5"/>
              </p:custDataLst>
            </p:nvPr>
          </p:nvSpPr>
          <p:spPr>
            <a:xfrm>
              <a:off x="15673" y="5926"/>
              <a:ext cx="2689" cy="3064"/>
            </a:xfrm>
            <a:prstGeom prst="rect">
              <a:avLst/>
            </a:prstGeom>
            <a:noFill/>
          </p:spPr>
          <p:txBody>
            <a:bodyPr wrap="square" lIns="90000" tIns="46800" rIns="90000" bIns="46800" rtlCol="0" anchor="t" anchorCtr="0">
              <a:noAutofit/>
            </a:bodyPr>
            <a:lstStyle/>
            <a:p>
              <a:pPr marL="0" lvl="0" indent="0" algn="just">
                <a:lnSpc>
                  <a:spcPct val="140000"/>
                </a:lnSpc>
                <a:spcBef>
                  <a:spcPts val="0"/>
                </a:spcBef>
                <a:spcAft>
                  <a:spcPts val="0"/>
                </a:spcAft>
                <a:buSzPct val="100000"/>
              </a:pPr>
              <a:r>
                <a:rPr lang="zh-CN" altLang="en-US" sz="1100" b="1" spc="150" dirty="0">
                  <a:solidFill>
                    <a:schemeClr val="tx1">
                      <a:lumMod val="65000"/>
                      <a:lumOff val="35000"/>
                    </a:schemeClr>
                  </a:solidFill>
                  <a:latin typeface="微软雅黑" panose="020B0503020204020204" charset="-122"/>
                  <a:ea typeface="微软雅黑" panose="020B0503020204020204" charset="-122"/>
                  <a:cs typeface="微软雅黑 Light" panose="020B0502040204020203" charset="-122"/>
                  <a:sym typeface="+mn-lt"/>
                </a:rPr>
                <a:t>【政府监管需求】</a:t>
              </a:r>
              <a:r>
                <a:rPr lang="zh-CN" altLang="en-US" sz="1100" spc="150" dirty="0">
                  <a:solidFill>
                    <a:schemeClr val="tx1">
                      <a:lumMod val="65000"/>
                      <a:lumOff val="35000"/>
                    </a:schemeClr>
                  </a:solidFill>
                  <a:latin typeface="微软雅黑" panose="020B0503020204020204" charset="-122"/>
                  <a:ea typeface="微软雅黑" panose="020B0503020204020204" charset="-122"/>
                  <a:cs typeface="微软雅黑 Light" panose="020B0502040204020203" charset="-122"/>
                  <a:sym typeface="+mn-lt"/>
                </a:rPr>
                <a:t>跟踪食品全流程信息实现农产品质量安全预警和责任追究，保障市场</a:t>
              </a:r>
              <a:r>
                <a:rPr lang="zh-CN" altLang="en-US" sz="1100" b="1" spc="150" dirty="0">
                  <a:solidFill>
                    <a:schemeClr val="tx1">
                      <a:lumMod val="65000"/>
                      <a:lumOff val="35000"/>
                    </a:schemeClr>
                  </a:solidFill>
                  <a:latin typeface="微软雅黑" panose="020B0503020204020204" charset="-122"/>
                  <a:ea typeface="微软雅黑" panose="020B0503020204020204" charset="-122"/>
                  <a:cs typeface="微软雅黑 Light" panose="020B0502040204020203" charset="-122"/>
                  <a:sym typeface="+mn-lt"/>
                </a:rPr>
                <a:t>监管体系系统化，</a:t>
              </a:r>
              <a:r>
                <a:rPr lang="zh-CN" altLang="en-US" sz="1100" spc="150" dirty="0">
                  <a:solidFill>
                    <a:schemeClr val="tx1">
                      <a:lumMod val="65000"/>
                      <a:lumOff val="35000"/>
                    </a:schemeClr>
                  </a:solidFill>
                  <a:latin typeface="微软雅黑" panose="020B0503020204020204" charset="-122"/>
                  <a:ea typeface="微软雅黑" panose="020B0503020204020204" charset="-122"/>
                  <a:cs typeface="微软雅黑 Light" panose="020B0502040204020203" charset="-122"/>
                  <a:sym typeface="+mn-ea"/>
                </a:rPr>
                <a:t>满足国家监管需求，符合对企业产品追溯的强制要求</a:t>
              </a:r>
              <a:endParaRPr lang="zh-CN" altLang="en-US" sz="1100" spc="150" dirty="0">
                <a:solidFill>
                  <a:schemeClr val="tx1">
                    <a:lumMod val="65000"/>
                    <a:lumOff val="35000"/>
                  </a:schemeClr>
                </a:solidFill>
                <a:latin typeface="微软雅黑" panose="020B0503020204020204" charset="-122"/>
                <a:ea typeface="微软雅黑" panose="020B0503020204020204" charset="-122"/>
                <a:cs typeface="微软雅黑 Light" panose="020B0502040204020203" charset="-122"/>
                <a:sym typeface="+mn-ea"/>
              </a:endParaRPr>
            </a:p>
          </p:txBody>
        </p:sp>
      </p:grpSp>
      <p:grpSp>
        <p:nvGrpSpPr>
          <p:cNvPr id="174" name="组合 173"/>
          <p:cNvGrpSpPr/>
          <p:nvPr/>
        </p:nvGrpSpPr>
        <p:grpSpPr>
          <a:xfrm>
            <a:off x="7345680" y="3670300"/>
            <a:ext cx="2134870" cy="2451100"/>
            <a:chOff x="15337" y="5547"/>
            <a:chExt cx="3362" cy="3860"/>
          </a:xfrm>
        </p:grpSpPr>
        <p:sp>
          <p:nvSpPr>
            <p:cNvPr id="176" name="文本框 175"/>
            <p:cNvSpPr txBox="1"/>
            <p:nvPr>
              <p:custDataLst>
                <p:tags r:id="rId6"/>
              </p:custDataLst>
            </p:nvPr>
          </p:nvSpPr>
          <p:spPr>
            <a:xfrm>
              <a:off x="15673" y="5926"/>
              <a:ext cx="2689" cy="3064"/>
            </a:xfrm>
            <a:prstGeom prst="rect">
              <a:avLst/>
            </a:prstGeom>
            <a:noFill/>
          </p:spPr>
          <p:txBody>
            <a:bodyPr wrap="square" lIns="90000" tIns="46800" rIns="90000" bIns="46800" rtlCol="0" anchor="t" anchorCtr="0">
              <a:normAutofit/>
            </a:bodyPr>
            <a:lstStyle/>
            <a:p>
              <a:pPr marL="0" lvl="0" indent="0" algn="just">
                <a:lnSpc>
                  <a:spcPct val="150000"/>
                </a:lnSpc>
                <a:spcBef>
                  <a:spcPts val="0"/>
                </a:spcBef>
                <a:spcAft>
                  <a:spcPts val="0"/>
                </a:spcAft>
                <a:buSzPct val="100000"/>
              </a:pPr>
              <a:r>
                <a:rPr lang="zh-CN" altLang="en-US" sz="1100" b="1" spc="150" dirty="0">
                  <a:solidFill>
                    <a:schemeClr val="tx1">
                      <a:lumMod val="65000"/>
                      <a:lumOff val="35000"/>
                    </a:schemeClr>
                  </a:solidFill>
                  <a:latin typeface="微软雅黑" panose="020B0503020204020204" charset="-122"/>
                  <a:ea typeface="微软雅黑" panose="020B0503020204020204" charset="-122"/>
                  <a:cs typeface="微软雅黑 Light" panose="020B0502040204020203" charset="-122"/>
                  <a:sym typeface="+mn-lt"/>
                </a:rPr>
                <a:t>【消费者需求】</a:t>
              </a:r>
              <a:r>
                <a:rPr lang="zh-CN" altLang="en-US" sz="1100" spc="150" dirty="0">
                  <a:solidFill>
                    <a:schemeClr val="tx1">
                      <a:lumMod val="65000"/>
                      <a:lumOff val="35000"/>
                    </a:schemeClr>
                  </a:solidFill>
                  <a:latin typeface="微软雅黑" panose="020B0503020204020204" charset="-122"/>
                  <a:ea typeface="微软雅黑" panose="020B0503020204020204" charset="-122"/>
                  <a:cs typeface="微软雅黑 Light" panose="020B0502040204020203" charset="-122"/>
                  <a:sym typeface="+mn-lt"/>
                </a:rPr>
                <a:t>为公众提供具有公信力的食品安全信息，从种植到销售等全程可追溯信息化管理，</a:t>
              </a:r>
              <a:r>
                <a:rPr lang="zh-CN" altLang="en-US" sz="1100" b="1" spc="150" dirty="0">
                  <a:solidFill>
                    <a:schemeClr val="tx1">
                      <a:lumMod val="65000"/>
                      <a:lumOff val="35000"/>
                    </a:schemeClr>
                  </a:solidFill>
                  <a:latin typeface="微软雅黑" panose="020B0503020204020204" charset="-122"/>
                  <a:ea typeface="微软雅黑" panose="020B0503020204020204" charset="-122"/>
                  <a:cs typeface="微软雅黑 Light" panose="020B0502040204020203" charset="-122"/>
                  <a:sym typeface="+mn-lt"/>
                </a:rPr>
                <a:t>安全透明</a:t>
              </a:r>
              <a:r>
                <a:rPr lang="zh-CN" altLang="en-US" sz="1100" spc="150" dirty="0">
                  <a:solidFill>
                    <a:schemeClr val="tx1">
                      <a:lumMod val="65000"/>
                      <a:lumOff val="35000"/>
                    </a:schemeClr>
                  </a:solidFill>
                  <a:latin typeface="微软雅黑" panose="020B0503020204020204" charset="-122"/>
                  <a:ea typeface="微软雅黑" panose="020B0503020204020204" charset="-122"/>
                  <a:cs typeface="微软雅黑 Light" panose="020B0502040204020203" charset="-122"/>
                  <a:sym typeface="+mn-lt"/>
                </a:rPr>
                <a:t>，满足消费者的知情权和选择权</a:t>
              </a:r>
              <a:endParaRPr lang="zh-CN" altLang="en-US" sz="1100" spc="150" dirty="0">
                <a:solidFill>
                  <a:schemeClr val="tx1">
                    <a:lumMod val="65000"/>
                    <a:lumOff val="35000"/>
                  </a:schemeClr>
                </a:solidFill>
                <a:latin typeface="微软雅黑" panose="020B0503020204020204" charset="-122"/>
                <a:ea typeface="微软雅黑" panose="020B0503020204020204" charset="-122"/>
                <a:cs typeface="微软雅黑 Light" panose="020B0502040204020203" charset="-122"/>
                <a:sym typeface="+mn-lt"/>
              </a:endParaRPr>
            </a:p>
          </p:txBody>
        </p:sp>
        <p:sp>
          <p:nvSpPr>
            <p:cNvPr id="175" name="矩形: 圆角 20"/>
            <p:cNvSpPr/>
            <p:nvPr>
              <p:custDataLst>
                <p:tags r:id="rId7"/>
              </p:custDataLst>
            </p:nvPr>
          </p:nvSpPr>
          <p:spPr>
            <a:xfrm>
              <a:off x="15337" y="5547"/>
              <a:ext cx="3362" cy="3860"/>
            </a:xfrm>
            <a:prstGeom prst="round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zh-CN" altLang="en-US">
                <a:cs typeface="+mn-ea"/>
                <a:sym typeface="+mn-lt"/>
              </a:endParaRPr>
            </a:p>
          </p:txBody>
        </p:sp>
      </p:grpSp>
      <p:grpSp>
        <p:nvGrpSpPr>
          <p:cNvPr id="160" name="组合 159"/>
          <p:cNvGrpSpPr/>
          <p:nvPr/>
        </p:nvGrpSpPr>
        <p:grpSpPr>
          <a:xfrm>
            <a:off x="9654540" y="3682365"/>
            <a:ext cx="2134870" cy="2451100"/>
            <a:chOff x="15337" y="5547"/>
            <a:chExt cx="3362" cy="3860"/>
          </a:xfrm>
        </p:grpSpPr>
        <p:sp>
          <p:nvSpPr>
            <p:cNvPr id="141" name="文本框 140"/>
            <p:cNvSpPr txBox="1"/>
            <p:nvPr>
              <p:custDataLst>
                <p:tags r:id="rId8"/>
              </p:custDataLst>
            </p:nvPr>
          </p:nvSpPr>
          <p:spPr>
            <a:xfrm>
              <a:off x="15673" y="5926"/>
              <a:ext cx="2689" cy="3064"/>
            </a:xfrm>
            <a:prstGeom prst="rect">
              <a:avLst/>
            </a:prstGeom>
            <a:noFill/>
          </p:spPr>
          <p:txBody>
            <a:bodyPr wrap="square" lIns="90000" tIns="46800" rIns="90000" bIns="46800" rtlCol="0" anchor="t" anchorCtr="0">
              <a:normAutofit/>
            </a:bodyPr>
            <a:lstStyle/>
            <a:p>
              <a:pPr marL="0" lvl="0" indent="0" algn="just">
                <a:lnSpc>
                  <a:spcPct val="150000"/>
                </a:lnSpc>
                <a:spcBef>
                  <a:spcPts val="0"/>
                </a:spcBef>
                <a:spcAft>
                  <a:spcPts val="0"/>
                </a:spcAft>
                <a:buSzPct val="100000"/>
              </a:pPr>
              <a:r>
                <a:rPr lang="zh-CN" altLang="en-US" sz="1100" b="1" spc="150" dirty="0">
                  <a:solidFill>
                    <a:schemeClr val="tx1">
                      <a:lumMod val="65000"/>
                      <a:lumOff val="35000"/>
                    </a:schemeClr>
                  </a:solidFill>
                  <a:latin typeface="微软雅黑" panose="020B0503020204020204" charset="-122"/>
                  <a:ea typeface="微软雅黑" panose="020B0503020204020204" charset="-122"/>
                  <a:cs typeface="+mn-ea"/>
                  <a:sym typeface="+mn-lt"/>
                </a:rPr>
                <a:t>【企业发展需求】</a:t>
              </a:r>
              <a:r>
                <a:rPr lang="zh-CN" altLang="en-US" sz="1100" spc="150" dirty="0">
                  <a:solidFill>
                    <a:schemeClr val="tx1">
                      <a:lumMod val="65000"/>
                      <a:lumOff val="35000"/>
                    </a:schemeClr>
                  </a:solidFill>
                  <a:latin typeface="微软雅黑" panose="020B0503020204020204" charset="-122"/>
                  <a:ea typeface="微软雅黑" panose="020B0503020204020204" charset="-122"/>
                  <a:cs typeface="+mn-ea"/>
                  <a:sym typeface="+mn-lt"/>
                </a:rPr>
                <a:t>提高应对风险的能力和市场竞争能力，提升企业诚信度、管理水平和品牌形象，推动企业向更高层次发展，进而赢得</a:t>
              </a:r>
              <a:r>
                <a:rPr lang="zh-CN" altLang="en-US" sz="1100" b="1" spc="150" dirty="0">
                  <a:solidFill>
                    <a:schemeClr val="tx1">
                      <a:lumMod val="65000"/>
                      <a:lumOff val="35000"/>
                    </a:schemeClr>
                  </a:solidFill>
                  <a:latin typeface="微软雅黑" panose="020B0503020204020204" charset="-122"/>
                  <a:ea typeface="微软雅黑" panose="020B0503020204020204" charset="-122"/>
                  <a:cs typeface="+mn-ea"/>
                  <a:sym typeface="+mn-lt"/>
                </a:rPr>
                <a:t>品牌与市场</a:t>
              </a:r>
              <a:endParaRPr lang="zh-CN" altLang="en-US" sz="1100" b="1" spc="150" dirty="0">
                <a:solidFill>
                  <a:schemeClr val="tx1">
                    <a:lumMod val="65000"/>
                    <a:lumOff val="35000"/>
                  </a:schemeClr>
                </a:solidFill>
                <a:latin typeface="微软雅黑" panose="020B0503020204020204" charset="-122"/>
                <a:ea typeface="微软雅黑" panose="020B0503020204020204" charset="-122"/>
                <a:cs typeface="+mn-ea"/>
                <a:sym typeface="+mn-lt"/>
              </a:endParaRPr>
            </a:p>
          </p:txBody>
        </p:sp>
        <p:sp>
          <p:nvSpPr>
            <p:cNvPr id="140" name="矩形: 圆角 20"/>
            <p:cNvSpPr/>
            <p:nvPr>
              <p:custDataLst>
                <p:tags r:id="rId9"/>
              </p:custDataLst>
            </p:nvPr>
          </p:nvSpPr>
          <p:spPr>
            <a:xfrm>
              <a:off x="15337" y="5547"/>
              <a:ext cx="3362" cy="3860"/>
            </a:xfrm>
            <a:prstGeom prst="round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zh-CN" altLang="en-US">
                <a:cs typeface="+mn-ea"/>
                <a:sym typeface="+mn-lt"/>
              </a:endParaRPr>
            </a:p>
          </p:txBody>
        </p:sp>
      </p:grpSp>
      <p:grpSp>
        <p:nvGrpSpPr>
          <p:cNvPr id="155" name="组合 154"/>
          <p:cNvGrpSpPr/>
          <p:nvPr/>
        </p:nvGrpSpPr>
        <p:grpSpPr>
          <a:xfrm>
            <a:off x="7698740" y="5153025"/>
            <a:ext cx="1428750" cy="736600"/>
            <a:chOff x="6091" y="3481"/>
            <a:chExt cx="2250" cy="1160"/>
          </a:xfrm>
        </p:grpSpPr>
        <p:sp>
          <p:nvSpPr>
            <p:cNvPr id="146" name="任意形状 55" descr="A0"/>
            <p:cNvSpPr/>
            <p:nvPr>
              <p:custDataLst>
                <p:tags r:id="rId10"/>
              </p:custDataLst>
            </p:nvPr>
          </p:nvSpPr>
          <p:spPr>
            <a:xfrm>
              <a:off x="6091" y="3481"/>
              <a:ext cx="995" cy="1160"/>
            </a:xfrm>
            <a:custGeom>
              <a:avLst/>
              <a:gdLst>
                <a:gd name="connsiteX0" fmla="*/ 316687 w 631918"/>
                <a:gd name="connsiteY0" fmla="*/ 0 h 736299"/>
                <a:gd name="connsiteX1" fmla="*/ 631918 w 631918"/>
                <a:gd name="connsiteY1" fmla="*/ 309389 h 736299"/>
                <a:gd name="connsiteX2" fmla="*/ 631918 w 631918"/>
                <a:gd name="connsiteY2" fmla="*/ 736299 h 736299"/>
                <a:gd name="connsiteX3" fmla="*/ 442195 w 631918"/>
                <a:gd name="connsiteY3" fmla="*/ 736299 h 736299"/>
                <a:gd name="connsiteX4" fmla="*/ 442195 w 631918"/>
                <a:gd name="connsiteY4" fmla="*/ 312322 h 736299"/>
                <a:gd name="connsiteX5" fmla="*/ 316687 w 631918"/>
                <a:gd name="connsiteY5" fmla="*/ 170751 h 736299"/>
                <a:gd name="connsiteX6" fmla="*/ 189723 w 631918"/>
                <a:gd name="connsiteY6" fmla="*/ 312311 h 736299"/>
                <a:gd name="connsiteX7" fmla="*/ 189723 w 631918"/>
                <a:gd name="connsiteY7" fmla="*/ 736299 h 736299"/>
                <a:gd name="connsiteX8" fmla="*/ 0 w 631918"/>
                <a:gd name="connsiteY8" fmla="*/ 736299 h 736299"/>
                <a:gd name="connsiteX9" fmla="*/ 0 w 631918"/>
                <a:gd name="connsiteY9" fmla="*/ 309389 h 736299"/>
                <a:gd name="connsiteX10" fmla="*/ 316687 w 631918"/>
                <a:gd name="connsiteY10" fmla="*/ 0 h 7362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31918" h="736299">
                  <a:moveTo>
                    <a:pt x="316687" y="0"/>
                  </a:moveTo>
                  <a:cubicBezTo>
                    <a:pt x="485970" y="0"/>
                    <a:pt x="631918" y="110913"/>
                    <a:pt x="631918" y="309389"/>
                  </a:cubicBezTo>
                  <a:lnTo>
                    <a:pt x="631918" y="736299"/>
                  </a:lnTo>
                  <a:lnTo>
                    <a:pt x="442195" y="736299"/>
                  </a:lnTo>
                  <a:lnTo>
                    <a:pt x="442195" y="312322"/>
                  </a:lnTo>
                  <a:cubicBezTo>
                    <a:pt x="442195" y="224747"/>
                    <a:pt x="391121" y="170751"/>
                    <a:pt x="316687" y="170751"/>
                  </a:cubicBezTo>
                  <a:cubicBezTo>
                    <a:pt x="242264" y="170751"/>
                    <a:pt x="189723" y="224747"/>
                    <a:pt x="189723" y="312311"/>
                  </a:cubicBezTo>
                  <a:lnTo>
                    <a:pt x="189723" y="736299"/>
                  </a:lnTo>
                  <a:lnTo>
                    <a:pt x="0" y="736299"/>
                  </a:lnTo>
                  <a:lnTo>
                    <a:pt x="0" y="309389"/>
                  </a:lnTo>
                  <a:cubicBezTo>
                    <a:pt x="0" y="110913"/>
                    <a:pt x="147402" y="0"/>
                    <a:pt x="316687" y="0"/>
                  </a:cubicBezTo>
                  <a:close/>
                </a:path>
              </a:pathLst>
            </a:custGeom>
            <a:solidFill>
              <a:schemeClr val="accent2">
                <a:alpha val="30000"/>
              </a:schemeClr>
            </a:solidFill>
            <a:ln w="1032" cap="flat">
              <a:noFill/>
              <a:prstDash val="solid"/>
              <a:miter/>
            </a:ln>
          </p:spPr>
          <p:txBody>
            <a:bodyPr rtlCol="0" anchor="ctr"/>
            <a:lstStyle/>
            <a:p>
              <a:pPr>
                <a:lnSpc>
                  <a:spcPct val="120000"/>
                </a:lnSpc>
              </a:pPr>
              <a:endParaRPr lang="zh-CN" altLang="en-US">
                <a:cs typeface="+mn-ea"/>
                <a:sym typeface="+mn-lt"/>
              </a:endParaRPr>
            </a:p>
          </p:txBody>
        </p:sp>
        <p:sp>
          <p:nvSpPr>
            <p:cNvPr id="147" name="任意形状 62" descr="A2"/>
            <p:cNvSpPr/>
            <p:nvPr>
              <p:custDataLst>
                <p:tags r:id="rId11"/>
              </p:custDataLst>
            </p:nvPr>
          </p:nvSpPr>
          <p:spPr>
            <a:xfrm>
              <a:off x="7337" y="3482"/>
              <a:ext cx="1005" cy="1127"/>
            </a:xfrm>
            <a:custGeom>
              <a:avLst/>
              <a:gdLst>
                <a:gd name="connsiteX0" fmla="*/ 319975 w 638478"/>
                <a:gd name="connsiteY0" fmla="*/ 0 h 715701"/>
                <a:gd name="connsiteX1" fmla="*/ 638478 w 638478"/>
                <a:gd name="connsiteY1" fmla="*/ 305251 h 715701"/>
                <a:gd name="connsiteX2" fmla="*/ 526415 w 638478"/>
                <a:gd name="connsiteY2" fmla="*/ 545598 h 715701"/>
                <a:gd name="connsiteX3" fmla="*/ 379875 w 638478"/>
                <a:gd name="connsiteY3" fmla="*/ 715701 h 715701"/>
                <a:gd name="connsiteX4" fmla="*/ 146785 w 638478"/>
                <a:gd name="connsiteY4" fmla="*/ 715701 h 715701"/>
                <a:gd name="connsiteX5" fmla="*/ 392230 w 638478"/>
                <a:gd name="connsiteY5" fmla="*/ 430582 h 715701"/>
                <a:gd name="connsiteX6" fmla="*/ 446798 w 638478"/>
                <a:gd name="connsiteY6" fmla="*/ 303769 h 715701"/>
                <a:gd name="connsiteX7" fmla="*/ 319975 w 638478"/>
                <a:gd name="connsiteY7" fmla="*/ 172535 h 715701"/>
                <a:gd name="connsiteX8" fmla="*/ 191693 w 638478"/>
                <a:gd name="connsiteY8" fmla="*/ 306721 h 715701"/>
                <a:gd name="connsiteX9" fmla="*/ 0 w 638478"/>
                <a:gd name="connsiteY9" fmla="*/ 306721 h 715701"/>
                <a:gd name="connsiteX10" fmla="*/ 319975 w 638478"/>
                <a:gd name="connsiteY10" fmla="*/ 0 h 715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38478" h="715701">
                  <a:moveTo>
                    <a:pt x="319975" y="0"/>
                  </a:moveTo>
                  <a:cubicBezTo>
                    <a:pt x="505776" y="0"/>
                    <a:pt x="638478" y="116486"/>
                    <a:pt x="638478" y="305251"/>
                  </a:cubicBezTo>
                  <a:cubicBezTo>
                    <a:pt x="638478" y="406990"/>
                    <a:pt x="598670" y="461547"/>
                    <a:pt x="526415" y="545598"/>
                  </a:cubicBezTo>
                  <a:lnTo>
                    <a:pt x="379875" y="715701"/>
                  </a:lnTo>
                  <a:lnTo>
                    <a:pt x="146785" y="715701"/>
                  </a:lnTo>
                  <a:lnTo>
                    <a:pt x="392230" y="430582"/>
                  </a:lnTo>
                  <a:cubicBezTo>
                    <a:pt x="430568" y="384870"/>
                    <a:pt x="446798" y="352422"/>
                    <a:pt x="446798" y="303769"/>
                  </a:cubicBezTo>
                  <a:cubicBezTo>
                    <a:pt x="446798" y="225622"/>
                    <a:pt x="401073" y="172535"/>
                    <a:pt x="319975" y="172535"/>
                  </a:cubicBezTo>
                  <a:cubicBezTo>
                    <a:pt x="256563" y="172535"/>
                    <a:pt x="191693" y="204982"/>
                    <a:pt x="191693" y="306721"/>
                  </a:cubicBezTo>
                  <a:lnTo>
                    <a:pt x="0" y="306721"/>
                  </a:lnTo>
                  <a:cubicBezTo>
                    <a:pt x="0" y="115028"/>
                    <a:pt x="140089" y="12"/>
                    <a:pt x="319975" y="0"/>
                  </a:cubicBezTo>
                  <a:close/>
                </a:path>
              </a:pathLst>
            </a:custGeom>
            <a:solidFill>
              <a:schemeClr val="accent2">
                <a:alpha val="30000"/>
              </a:schemeClr>
            </a:solidFill>
            <a:ln w="1032" cap="flat">
              <a:noFill/>
              <a:prstDash val="solid"/>
              <a:miter/>
            </a:ln>
          </p:spPr>
          <p:txBody>
            <a:bodyPr rtlCol="0" anchor="ctr"/>
            <a:lstStyle/>
            <a:p>
              <a:pPr>
                <a:lnSpc>
                  <a:spcPct val="120000"/>
                </a:lnSpc>
              </a:pPr>
              <a:endParaRPr lang="zh-CN" altLang="en-US">
                <a:cs typeface="+mn-ea"/>
                <a:sym typeface="+mn-lt"/>
              </a:endParaRPr>
            </a:p>
          </p:txBody>
        </p:sp>
      </p:grpSp>
      <p:grpSp>
        <p:nvGrpSpPr>
          <p:cNvPr id="183" name="组合 182"/>
          <p:cNvGrpSpPr/>
          <p:nvPr/>
        </p:nvGrpSpPr>
        <p:grpSpPr>
          <a:xfrm>
            <a:off x="5362575" y="5139690"/>
            <a:ext cx="1315085" cy="739775"/>
            <a:chOff x="6607" y="7858"/>
            <a:chExt cx="2071" cy="1165"/>
          </a:xfrm>
        </p:grpSpPr>
        <p:sp>
          <p:nvSpPr>
            <p:cNvPr id="150" name="任意形状 52" descr="A1"/>
            <p:cNvSpPr/>
            <p:nvPr>
              <p:custDataLst>
                <p:tags r:id="rId12"/>
              </p:custDataLst>
            </p:nvPr>
          </p:nvSpPr>
          <p:spPr>
            <a:xfrm>
              <a:off x="8032" y="7858"/>
              <a:ext cx="646" cy="1133"/>
            </a:xfrm>
            <a:custGeom>
              <a:avLst/>
              <a:gdLst>
                <a:gd name="connsiteX0" fmla="*/ 216296 w 410235"/>
                <a:gd name="connsiteY0" fmla="*/ 0 h 719146"/>
                <a:gd name="connsiteX1" fmla="*/ 410235 w 410235"/>
                <a:gd name="connsiteY1" fmla="*/ 0 h 719146"/>
                <a:gd name="connsiteX2" fmla="*/ 410235 w 410235"/>
                <a:gd name="connsiteY2" fmla="*/ 719146 h 719146"/>
                <a:gd name="connsiteX3" fmla="*/ 216319 w 410235"/>
                <a:gd name="connsiteY3" fmla="*/ 719146 h 719146"/>
                <a:gd name="connsiteX4" fmla="*/ 216319 w 410235"/>
                <a:gd name="connsiteY4" fmla="*/ 208872 h 719146"/>
                <a:gd name="connsiteX5" fmla="*/ 0 w 410235"/>
                <a:gd name="connsiteY5" fmla="*/ 396828 h 719146"/>
                <a:gd name="connsiteX6" fmla="*/ 0 w 410235"/>
                <a:gd name="connsiteY6" fmla="*/ 187979 h 7191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0235" h="719146">
                  <a:moveTo>
                    <a:pt x="216296" y="0"/>
                  </a:moveTo>
                  <a:lnTo>
                    <a:pt x="410235" y="0"/>
                  </a:lnTo>
                  <a:lnTo>
                    <a:pt x="410235" y="719146"/>
                  </a:lnTo>
                  <a:lnTo>
                    <a:pt x="216319" y="719146"/>
                  </a:lnTo>
                  <a:lnTo>
                    <a:pt x="216319" y="208872"/>
                  </a:lnTo>
                  <a:lnTo>
                    <a:pt x="0" y="396828"/>
                  </a:lnTo>
                  <a:lnTo>
                    <a:pt x="0" y="187979"/>
                  </a:lnTo>
                  <a:close/>
                </a:path>
              </a:pathLst>
            </a:custGeom>
            <a:solidFill>
              <a:schemeClr val="accent1">
                <a:alpha val="30000"/>
              </a:schemeClr>
            </a:solidFill>
            <a:ln w="1032" cap="flat">
              <a:noFill/>
              <a:prstDash val="solid"/>
              <a:miter/>
            </a:ln>
          </p:spPr>
          <p:txBody>
            <a:bodyPr rtlCol="0" anchor="ctr"/>
            <a:lstStyle/>
            <a:p>
              <a:pPr>
                <a:lnSpc>
                  <a:spcPct val="120000"/>
                </a:lnSpc>
              </a:pPr>
              <a:endParaRPr lang="zh-CN" altLang="en-US">
                <a:cs typeface="+mn-ea"/>
                <a:sym typeface="+mn-lt"/>
              </a:endParaRPr>
            </a:p>
          </p:txBody>
        </p:sp>
        <p:sp>
          <p:nvSpPr>
            <p:cNvPr id="151" name="任意形状 50" descr="A0"/>
            <p:cNvSpPr/>
            <p:nvPr>
              <p:custDataLst>
                <p:tags r:id="rId13"/>
              </p:custDataLst>
            </p:nvPr>
          </p:nvSpPr>
          <p:spPr>
            <a:xfrm>
              <a:off x="6607" y="7863"/>
              <a:ext cx="995" cy="1160"/>
            </a:xfrm>
            <a:custGeom>
              <a:avLst/>
              <a:gdLst>
                <a:gd name="connsiteX0" fmla="*/ 316687 w 631918"/>
                <a:gd name="connsiteY0" fmla="*/ 0 h 736299"/>
                <a:gd name="connsiteX1" fmla="*/ 631918 w 631918"/>
                <a:gd name="connsiteY1" fmla="*/ 309389 h 736299"/>
                <a:gd name="connsiteX2" fmla="*/ 631918 w 631918"/>
                <a:gd name="connsiteY2" fmla="*/ 736299 h 736299"/>
                <a:gd name="connsiteX3" fmla="*/ 442195 w 631918"/>
                <a:gd name="connsiteY3" fmla="*/ 736299 h 736299"/>
                <a:gd name="connsiteX4" fmla="*/ 442195 w 631918"/>
                <a:gd name="connsiteY4" fmla="*/ 312322 h 736299"/>
                <a:gd name="connsiteX5" fmla="*/ 316687 w 631918"/>
                <a:gd name="connsiteY5" fmla="*/ 170751 h 736299"/>
                <a:gd name="connsiteX6" fmla="*/ 189723 w 631918"/>
                <a:gd name="connsiteY6" fmla="*/ 312311 h 736299"/>
                <a:gd name="connsiteX7" fmla="*/ 189723 w 631918"/>
                <a:gd name="connsiteY7" fmla="*/ 736299 h 736299"/>
                <a:gd name="connsiteX8" fmla="*/ 0 w 631918"/>
                <a:gd name="connsiteY8" fmla="*/ 736299 h 736299"/>
                <a:gd name="connsiteX9" fmla="*/ 0 w 631918"/>
                <a:gd name="connsiteY9" fmla="*/ 309389 h 736299"/>
                <a:gd name="connsiteX10" fmla="*/ 316687 w 631918"/>
                <a:gd name="connsiteY10" fmla="*/ 0 h 7362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31918" h="736299">
                  <a:moveTo>
                    <a:pt x="316687" y="0"/>
                  </a:moveTo>
                  <a:cubicBezTo>
                    <a:pt x="485970" y="0"/>
                    <a:pt x="631918" y="110913"/>
                    <a:pt x="631918" y="309389"/>
                  </a:cubicBezTo>
                  <a:lnTo>
                    <a:pt x="631918" y="736299"/>
                  </a:lnTo>
                  <a:lnTo>
                    <a:pt x="442195" y="736299"/>
                  </a:lnTo>
                  <a:lnTo>
                    <a:pt x="442195" y="312322"/>
                  </a:lnTo>
                  <a:cubicBezTo>
                    <a:pt x="442195" y="224747"/>
                    <a:pt x="391121" y="170751"/>
                    <a:pt x="316687" y="170751"/>
                  </a:cubicBezTo>
                  <a:cubicBezTo>
                    <a:pt x="242263" y="170751"/>
                    <a:pt x="189723" y="224747"/>
                    <a:pt x="189723" y="312311"/>
                  </a:cubicBezTo>
                  <a:lnTo>
                    <a:pt x="189723" y="736299"/>
                  </a:lnTo>
                  <a:lnTo>
                    <a:pt x="0" y="736299"/>
                  </a:lnTo>
                  <a:lnTo>
                    <a:pt x="0" y="309389"/>
                  </a:lnTo>
                  <a:cubicBezTo>
                    <a:pt x="0" y="110913"/>
                    <a:pt x="147402" y="0"/>
                    <a:pt x="316687" y="0"/>
                  </a:cubicBezTo>
                  <a:close/>
                </a:path>
              </a:pathLst>
            </a:custGeom>
            <a:solidFill>
              <a:schemeClr val="accent1">
                <a:alpha val="30000"/>
              </a:schemeClr>
            </a:solidFill>
            <a:ln w="1032" cap="flat">
              <a:noFill/>
              <a:prstDash val="solid"/>
              <a:miter/>
            </a:ln>
          </p:spPr>
          <p:txBody>
            <a:bodyPr rtlCol="0" anchor="ctr"/>
            <a:lstStyle/>
            <a:p>
              <a:pPr>
                <a:lnSpc>
                  <a:spcPct val="120000"/>
                </a:lnSpc>
              </a:pPr>
              <a:endParaRPr lang="zh-CN" altLang="en-US">
                <a:cs typeface="+mn-ea"/>
                <a:sym typeface="+mn-lt"/>
              </a:endParaRPr>
            </a:p>
          </p:txBody>
        </p:sp>
      </p:grpSp>
      <p:pic>
        <p:nvPicPr>
          <p:cNvPr id="21" name="图片 20" descr="5d2629b6ba05a6cbd85e41745daa28e5"/>
          <p:cNvPicPr>
            <a:picLocks noChangeAspect="1"/>
          </p:cNvPicPr>
          <p:nvPr/>
        </p:nvPicPr>
        <p:blipFill>
          <a:blip r:embed="rId14" cstate="print"/>
          <a:stretch>
            <a:fillRect/>
          </a:stretch>
        </p:blipFill>
        <p:spPr>
          <a:xfrm>
            <a:off x="6534150" y="791845"/>
            <a:ext cx="5041265" cy="2672080"/>
          </a:xfrm>
          <a:prstGeom prst="rect">
            <a:avLst/>
          </a:prstGeom>
        </p:spPr>
      </p:pic>
      <p:pic>
        <p:nvPicPr>
          <p:cNvPr id="54" name="图片 53" descr="1"/>
          <p:cNvPicPr>
            <a:picLocks noChangeAspect="1"/>
          </p:cNvPicPr>
          <p:nvPr/>
        </p:nvPicPr>
        <p:blipFill>
          <a:blip r:embed="rId15" cstate="print"/>
          <a:stretch>
            <a:fillRect/>
          </a:stretch>
        </p:blipFill>
        <p:spPr>
          <a:xfrm>
            <a:off x="500380" y="3356610"/>
            <a:ext cx="4305300" cy="2860040"/>
          </a:xfrm>
          <a:prstGeom prst="rect">
            <a:avLst/>
          </a:prstGeom>
        </p:spPr>
      </p:pic>
      <p:sp>
        <p:nvSpPr>
          <p:cNvPr id="30" name="TextBox 25"/>
          <p:cNvSpPr txBox="1">
            <a:spLocks noChangeArrowheads="1"/>
          </p:cNvSpPr>
          <p:nvPr/>
        </p:nvSpPr>
        <p:spPr bwMode="auto">
          <a:xfrm>
            <a:off x="1579245" y="221615"/>
            <a:ext cx="2510155" cy="4756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sz="2500" b="1" dirty="0">
                <a:solidFill>
                  <a:srgbClr val="0C814C"/>
                </a:solidFill>
                <a:latin typeface="微软雅黑" panose="020B0503020204020204" charset="-122"/>
                <a:ea typeface="微软雅黑" panose="020B0503020204020204" charset="-122"/>
                <a:cs typeface="微软雅黑" panose="020B0503020204020204" charset="-122"/>
              </a:rPr>
              <a:t>产品溯源系统</a:t>
            </a:r>
            <a:endParaRPr lang="zh-CN" altLang="en-US" sz="2500" b="1" dirty="0">
              <a:solidFill>
                <a:srgbClr val="0C814C"/>
              </a:solidFill>
              <a:latin typeface="微软雅黑" panose="020B0503020204020204" charset="-122"/>
              <a:ea typeface="微软雅黑" panose="020B0503020204020204" charset="-122"/>
              <a:cs typeface="微软雅黑" panose="020B0503020204020204" charset="-122"/>
            </a:endParaRPr>
          </a:p>
        </p:txBody>
      </p:sp>
      <p:sp>
        <p:nvSpPr>
          <p:cNvPr id="33" name="矩形 32"/>
          <p:cNvSpPr/>
          <p:nvPr/>
        </p:nvSpPr>
        <p:spPr>
          <a:xfrm>
            <a:off x="3811270" y="307975"/>
            <a:ext cx="2577465" cy="311150"/>
          </a:xfrm>
          <a:prstGeom prst="rect">
            <a:avLst/>
          </a:prstGeom>
        </p:spPr>
        <p:txBody>
          <a:bodyPr wrap="square">
            <a:spAutoFit/>
          </a:bodyPr>
          <a:lstStyle/>
          <a:p>
            <a:pPr algn="dist" fontAlgn="auto">
              <a:lnSpc>
                <a:spcPct val="130000"/>
              </a:lnSpc>
            </a:pPr>
            <a:r>
              <a:rPr lang="en-US" sz="1100" dirty="0">
                <a:solidFill>
                  <a:srgbClr val="333F50"/>
                </a:solidFill>
                <a:latin typeface="微软雅黑" panose="020B0503020204020204" charset="-122"/>
                <a:ea typeface="微软雅黑" panose="020B0503020204020204" charset="-122"/>
                <a:cs typeface="Arial" panose="020B0604020202020204" pitchFamily="34" charset="0"/>
                <a:sym typeface="+mn-ea"/>
              </a:rPr>
              <a:t>PRODUCT TRACEABILITY SYSTEM</a:t>
            </a:r>
            <a:endParaRPr lang="en-US" sz="1100" dirty="0">
              <a:solidFill>
                <a:srgbClr val="333F50"/>
              </a:solidFill>
              <a:latin typeface="微软雅黑" panose="020B0503020204020204" charset="-122"/>
              <a:ea typeface="微软雅黑" panose="020B0503020204020204" charset="-122"/>
              <a:cs typeface="Arial" panose="020B0604020202020204" pitchFamily="34" charset="0"/>
              <a:sym typeface="+mn-ea"/>
            </a:endParaRPr>
          </a:p>
        </p:txBody>
      </p:sp>
      <p:sp>
        <p:nvSpPr>
          <p:cNvPr id="27" name="矩形 26"/>
          <p:cNvSpPr/>
          <p:nvPr/>
        </p:nvSpPr>
        <p:spPr>
          <a:xfrm>
            <a:off x="0" y="6506210"/>
            <a:ext cx="7858760" cy="76200"/>
          </a:xfrm>
          <a:prstGeom prst="rect">
            <a:avLst/>
          </a:prstGeom>
          <a:solidFill>
            <a:srgbClr val="4BB6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2400" dirty="0">
              <a:solidFill>
                <a:schemeClr val="bg1"/>
              </a:solidFill>
              <a:effectLst>
                <a:outerShdw blurRad="38100" dist="38100" dir="2700000" algn="tl">
                  <a:srgbClr val="000000">
                    <a:alpha val="43137"/>
                  </a:srgbClr>
                </a:outerShdw>
              </a:effectLst>
              <a:latin typeface="仓耳玄三M W05" panose="02020400000000000000" pitchFamily="18" charset="-122"/>
              <a:ea typeface="仓耳玄三M W05" panose="02020400000000000000" pitchFamily="18" charset="-122"/>
            </a:endParaRPr>
          </a:p>
        </p:txBody>
      </p:sp>
      <p:grpSp>
        <p:nvGrpSpPr>
          <p:cNvPr id="29" name="组合 28"/>
          <p:cNvGrpSpPr/>
          <p:nvPr/>
        </p:nvGrpSpPr>
        <p:grpSpPr>
          <a:xfrm>
            <a:off x="11327130" y="6450965"/>
            <a:ext cx="735330" cy="189230"/>
            <a:chOff x="6849035" y="1775011"/>
            <a:chExt cx="1255059" cy="322730"/>
          </a:xfrm>
        </p:grpSpPr>
        <p:sp>
          <p:nvSpPr>
            <p:cNvPr id="8" name="矩形 7"/>
            <p:cNvSpPr/>
            <p:nvPr/>
          </p:nvSpPr>
          <p:spPr>
            <a:xfrm>
              <a:off x="6849035" y="1775011"/>
              <a:ext cx="322730" cy="322730"/>
            </a:xfrm>
            <a:prstGeom prst="rect">
              <a:avLst/>
            </a:prstGeom>
            <a:solidFill>
              <a:srgbClr val="4BB6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b="1"/>
            </a:p>
          </p:txBody>
        </p:sp>
        <p:sp>
          <p:nvSpPr>
            <p:cNvPr id="9" name="矩形 8"/>
            <p:cNvSpPr/>
            <p:nvPr/>
          </p:nvSpPr>
          <p:spPr>
            <a:xfrm>
              <a:off x="7315199" y="1775011"/>
              <a:ext cx="322730" cy="322730"/>
            </a:xfrm>
            <a:prstGeom prst="rect">
              <a:avLst/>
            </a:prstGeom>
            <a:solidFill>
              <a:srgbClr val="3E99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b="1"/>
            </a:p>
          </p:txBody>
        </p:sp>
        <p:sp>
          <p:nvSpPr>
            <p:cNvPr id="10" name="矩形 9"/>
            <p:cNvSpPr/>
            <p:nvPr/>
          </p:nvSpPr>
          <p:spPr>
            <a:xfrm>
              <a:off x="7781364" y="1775011"/>
              <a:ext cx="322730" cy="322730"/>
            </a:xfrm>
            <a:prstGeom prst="rect">
              <a:avLst/>
            </a:prstGeom>
            <a:solidFill>
              <a:srgbClr val="0C80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b="1"/>
            </a:p>
          </p:txBody>
        </p:sp>
      </p:grpSp>
      <p:sp>
        <p:nvSpPr>
          <p:cNvPr id="11" name="PA-矩形 76"/>
          <p:cNvSpPr/>
          <p:nvPr>
            <p:custDataLst>
              <p:tags r:id="rId16"/>
            </p:custDataLst>
          </p:nvPr>
        </p:nvSpPr>
        <p:spPr>
          <a:xfrm>
            <a:off x="8143875" y="6490970"/>
            <a:ext cx="2967355" cy="86995"/>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dirty="0">
              <a:latin typeface="仓耳玄三M W05" panose="02020400000000000000" pitchFamily="18" charset="-122"/>
              <a:ea typeface="仓耳玄三M W05" panose="02020400000000000000" pitchFamily="18" charset="-122"/>
            </a:endParaRPr>
          </a:p>
        </p:txBody>
      </p:sp>
      <p:sp>
        <p:nvSpPr>
          <p:cNvPr id="35" name="TextBox 55"/>
          <p:cNvSpPr txBox="1"/>
          <p:nvPr/>
        </p:nvSpPr>
        <p:spPr>
          <a:xfrm>
            <a:off x="8330565" y="6353175"/>
            <a:ext cx="2593975" cy="328295"/>
          </a:xfrm>
          <a:prstGeom prst="rect">
            <a:avLst/>
          </a:prstGeom>
          <a:noFill/>
        </p:spPr>
        <p:txBody>
          <a:bodyPr wrap="square" lIns="68571" tIns="34285" rIns="68571" bIns="34285" rtlCol="0">
            <a:spAutoFit/>
          </a:bodyPr>
          <a:p>
            <a:pPr algn="dist"/>
            <a:r>
              <a:rPr lang="zh-CN" altLang="en-US" sz="1700"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sym typeface="+mn-lt"/>
              </a:rPr>
              <a:t>科技赋能  精准高</a:t>
            </a:r>
            <a:r>
              <a:rPr lang="zh-CN" altLang="en-US" sz="1700" dirty="0" smtClean="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sym typeface="+mn-lt"/>
              </a:rPr>
              <a:t>效</a:t>
            </a:r>
            <a:endParaRPr lang="zh-CN" altLang="en-US" sz="1700"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sym typeface="+mn-lt"/>
            </a:endParaRPr>
          </a:p>
        </p:txBody>
      </p:sp>
    </p:spTree>
    <p:custDataLst>
      <p:tags r:id="rId17"/>
    </p:custDataLst>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 name="图片 51"/>
          <p:cNvPicPr>
            <a:picLocks noChangeAspect="1"/>
          </p:cNvPicPr>
          <p:nvPr/>
        </p:nvPicPr>
        <p:blipFill>
          <a:blip r:embed="rId1" cstate="print">
            <a:alphaModFix amt="15000"/>
            <a:extLst>
              <a:ext uri="{28A0092B-C50C-407E-A947-70E740481C1C}">
                <a14:useLocalDpi xmlns:a14="http://schemas.microsoft.com/office/drawing/2010/main" val="0"/>
              </a:ext>
            </a:extLst>
          </a:blip>
          <a:stretch>
            <a:fillRect/>
          </a:stretch>
        </p:blipFill>
        <p:spPr>
          <a:xfrm>
            <a:off x="6669859" y="2117696"/>
            <a:ext cx="4846144" cy="2518468"/>
          </a:xfrm>
          <a:prstGeom prst="rect">
            <a:avLst/>
          </a:prstGeom>
        </p:spPr>
      </p:pic>
      <p:sp>
        <p:nvSpPr>
          <p:cNvPr id="3" name="任意形状 6"/>
          <p:cNvSpPr/>
          <p:nvPr/>
        </p:nvSpPr>
        <p:spPr>
          <a:xfrm>
            <a:off x="1" y="362607"/>
            <a:ext cx="1387365" cy="220717"/>
          </a:xfrm>
          <a:custGeom>
            <a:avLst/>
            <a:gdLst>
              <a:gd name="connsiteX0" fmla="*/ 0 w 1387365"/>
              <a:gd name="connsiteY0" fmla="*/ 0 h 220717"/>
              <a:gd name="connsiteX1" fmla="*/ 1387365 w 1387365"/>
              <a:gd name="connsiteY1" fmla="*/ 0 h 220717"/>
              <a:gd name="connsiteX2" fmla="*/ 1258188 w 1387365"/>
              <a:gd name="connsiteY2" fmla="*/ 220717 h 220717"/>
              <a:gd name="connsiteX3" fmla="*/ 0 w 1387365"/>
              <a:gd name="connsiteY3" fmla="*/ 220717 h 220717"/>
            </a:gdLst>
            <a:ahLst/>
            <a:cxnLst>
              <a:cxn ang="0">
                <a:pos x="connsiteX0" y="connsiteY0"/>
              </a:cxn>
              <a:cxn ang="0">
                <a:pos x="connsiteX1" y="connsiteY1"/>
              </a:cxn>
              <a:cxn ang="0">
                <a:pos x="connsiteX2" y="connsiteY2"/>
              </a:cxn>
              <a:cxn ang="0">
                <a:pos x="connsiteX3" y="connsiteY3"/>
              </a:cxn>
            </a:cxnLst>
            <a:rect l="l" t="t" r="r" b="b"/>
            <a:pathLst>
              <a:path w="1387365" h="220717">
                <a:moveTo>
                  <a:pt x="0" y="0"/>
                </a:moveTo>
                <a:lnTo>
                  <a:pt x="1387365" y="0"/>
                </a:lnTo>
                <a:lnTo>
                  <a:pt x="1258188" y="220717"/>
                </a:lnTo>
                <a:lnTo>
                  <a:pt x="0" y="220717"/>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grpSp>
        <p:nvGrpSpPr>
          <p:cNvPr id="4" name="组 7"/>
          <p:cNvGrpSpPr/>
          <p:nvPr/>
        </p:nvGrpSpPr>
        <p:grpSpPr>
          <a:xfrm flipV="1">
            <a:off x="7858662" y="362607"/>
            <a:ext cx="4333338" cy="220717"/>
            <a:chOff x="7858662" y="362607"/>
            <a:chExt cx="4333338" cy="220717"/>
          </a:xfrm>
        </p:grpSpPr>
        <p:sp>
          <p:nvSpPr>
            <p:cNvPr id="5" name="任意形状 8"/>
            <p:cNvSpPr/>
            <p:nvPr/>
          </p:nvSpPr>
          <p:spPr>
            <a:xfrm flipV="1">
              <a:off x="11462744" y="362607"/>
              <a:ext cx="729256" cy="220717"/>
            </a:xfrm>
            <a:custGeom>
              <a:avLst/>
              <a:gdLst>
                <a:gd name="connsiteX0" fmla="*/ 0 w 729256"/>
                <a:gd name="connsiteY0" fmla="*/ 220717 h 220717"/>
                <a:gd name="connsiteX1" fmla="*/ 729256 w 729256"/>
                <a:gd name="connsiteY1" fmla="*/ 220717 h 220717"/>
                <a:gd name="connsiteX2" fmla="*/ 729256 w 729256"/>
                <a:gd name="connsiteY2" fmla="*/ 0 h 220717"/>
                <a:gd name="connsiteX3" fmla="*/ 129177 w 729256"/>
                <a:gd name="connsiteY3" fmla="*/ 0 h 220717"/>
              </a:gdLst>
              <a:ahLst/>
              <a:cxnLst>
                <a:cxn ang="0">
                  <a:pos x="connsiteX0" y="connsiteY0"/>
                </a:cxn>
                <a:cxn ang="0">
                  <a:pos x="connsiteX1" y="connsiteY1"/>
                </a:cxn>
                <a:cxn ang="0">
                  <a:pos x="connsiteX2" y="connsiteY2"/>
                </a:cxn>
                <a:cxn ang="0">
                  <a:pos x="connsiteX3" y="connsiteY3"/>
                </a:cxn>
              </a:cxnLst>
              <a:rect l="l" t="t" r="r" b="b"/>
              <a:pathLst>
                <a:path w="729256" h="220717">
                  <a:moveTo>
                    <a:pt x="0" y="220717"/>
                  </a:moveTo>
                  <a:lnTo>
                    <a:pt x="729256" y="220717"/>
                  </a:lnTo>
                  <a:lnTo>
                    <a:pt x="729256" y="0"/>
                  </a:lnTo>
                  <a:lnTo>
                    <a:pt x="129177" y="0"/>
                  </a:lnTo>
                  <a:close/>
                </a:path>
              </a:pathLst>
            </a:cu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4" name="平行四边形 13"/>
            <p:cNvSpPr/>
            <p:nvPr/>
          </p:nvSpPr>
          <p:spPr>
            <a:xfrm flipV="1">
              <a:off x="7858662" y="362607"/>
              <a:ext cx="3616043" cy="220717"/>
            </a:xfrm>
            <a:prstGeom prst="parallelogram">
              <a:avLst>
                <a:gd name="adj" fmla="val 58526"/>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grpSp>
      <p:pic>
        <p:nvPicPr>
          <p:cNvPr id="6" name="图片 5" descr="]4]]4NUC}CSZJRWH{(Y_A92"/>
          <p:cNvPicPr>
            <a:picLocks noChangeAspect="1"/>
          </p:cNvPicPr>
          <p:nvPr/>
        </p:nvPicPr>
        <p:blipFill>
          <a:blip r:embed="rId2" cstate="print"/>
          <a:srcRect l="6179" t="6444"/>
          <a:stretch>
            <a:fillRect/>
          </a:stretch>
        </p:blipFill>
        <p:spPr>
          <a:xfrm>
            <a:off x="546100" y="1219200"/>
            <a:ext cx="5324475" cy="3612515"/>
          </a:xfrm>
          <a:prstGeom prst="rect">
            <a:avLst/>
          </a:prstGeom>
        </p:spPr>
      </p:pic>
      <p:grpSp>
        <p:nvGrpSpPr>
          <p:cNvPr id="41" name="组合 40"/>
          <p:cNvGrpSpPr>
            <a:grpSpLocks noChangeAspect="1"/>
          </p:cNvGrpSpPr>
          <p:nvPr/>
        </p:nvGrpSpPr>
        <p:grpSpPr>
          <a:xfrm>
            <a:off x="6882130" y="4470400"/>
            <a:ext cx="4445000" cy="1480185"/>
            <a:chOff x="650" y="6635"/>
            <a:chExt cx="8450" cy="2994"/>
          </a:xfrm>
        </p:grpSpPr>
        <p:pic>
          <p:nvPicPr>
            <p:cNvPr id="2" name="图片 1" descr="Q}QCX1]81`E]B60X~TUQHOR"/>
            <p:cNvPicPr>
              <a:picLocks noChangeAspect="1"/>
            </p:cNvPicPr>
            <p:nvPr/>
          </p:nvPicPr>
          <p:blipFill>
            <a:blip r:embed="rId3" cstate="print"/>
            <a:srcRect l="7337" t="10778" r="15996"/>
            <a:stretch>
              <a:fillRect/>
            </a:stretch>
          </p:blipFill>
          <p:spPr>
            <a:xfrm>
              <a:off x="3517" y="6635"/>
              <a:ext cx="2660" cy="2980"/>
            </a:xfrm>
            <a:prstGeom prst="rect">
              <a:avLst/>
            </a:prstGeom>
          </p:spPr>
        </p:pic>
        <p:pic>
          <p:nvPicPr>
            <p:cNvPr id="7" name="图片 6" descr="Y8[8_P94A{E]VQ@UJL2B2{0"/>
            <p:cNvPicPr>
              <a:picLocks noChangeAspect="1"/>
            </p:cNvPicPr>
            <p:nvPr/>
          </p:nvPicPr>
          <p:blipFill>
            <a:blip r:embed="rId4" cstate="print"/>
            <a:srcRect l="31081" t="12722" r="6757"/>
            <a:stretch>
              <a:fillRect/>
            </a:stretch>
          </p:blipFill>
          <p:spPr>
            <a:xfrm>
              <a:off x="6340" y="6635"/>
              <a:ext cx="2760" cy="2979"/>
            </a:xfrm>
            <a:prstGeom prst="rect">
              <a:avLst/>
            </a:prstGeom>
          </p:spPr>
        </p:pic>
        <p:pic>
          <p:nvPicPr>
            <p:cNvPr id="30" name="图片 29" descr="LKO)W%IQR]%}9LC0~`F)K0Q"/>
            <p:cNvPicPr>
              <a:picLocks noChangeAspect="1"/>
            </p:cNvPicPr>
            <p:nvPr/>
          </p:nvPicPr>
          <p:blipFill>
            <a:blip r:embed="rId5" cstate="print"/>
            <a:srcRect l="11278" t="12849"/>
            <a:stretch>
              <a:fillRect/>
            </a:stretch>
          </p:blipFill>
          <p:spPr>
            <a:xfrm>
              <a:off x="650" y="6638"/>
              <a:ext cx="2714" cy="2991"/>
            </a:xfrm>
            <a:prstGeom prst="rect">
              <a:avLst/>
            </a:prstGeom>
          </p:spPr>
        </p:pic>
      </p:grpSp>
      <p:sp>
        <p:nvSpPr>
          <p:cNvPr id="61" name="文本框 60"/>
          <p:cNvSpPr txBox="1"/>
          <p:nvPr/>
        </p:nvSpPr>
        <p:spPr>
          <a:xfrm>
            <a:off x="6201410" y="922655"/>
            <a:ext cx="5562600" cy="2579370"/>
          </a:xfrm>
          <a:prstGeom prst="rect">
            <a:avLst/>
          </a:prstGeom>
          <a:noFill/>
          <a:ln w="9525">
            <a:noFill/>
          </a:ln>
        </p:spPr>
        <p:txBody>
          <a:bodyPr wrap="square">
            <a:noAutofit/>
          </a:bodyPr>
          <a:lstStyle/>
          <a:p>
            <a:pPr indent="0" algn="l" fontAlgn="auto">
              <a:lnSpc>
                <a:spcPct val="195000"/>
              </a:lnSpc>
            </a:pPr>
            <a:r>
              <a:rPr lang="zh-CN" altLang="en-US" sz="1100" dirty="0" smtClean="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rPr>
              <a:t>     </a:t>
            </a:r>
            <a:r>
              <a:rPr lang="en-US" altLang="zh-CN" sz="1100" dirty="0" smtClean="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rPr>
              <a:t>   </a:t>
            </a:r>
            <a:r>
              <a:rPr lang="zh-CN" altLang="en-US" sz="1100" dirty="0" smtClean="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rPr>
              <a:t>山东仁科测控技术有限公司位于美丽的“ 泉城 ”济南，是一家专业从事温湿度变送器、温湿度传感器、温湿度记录仪、水质系列传感器、气体系列传感器、工业系列传感器、土壤系列传感器、气象系列传感器等各种环境监控智能终端及测控系统的研发、生产、销售为一体的综合性公司。公司先后荣获国家高新技术企业、全国电子信息行业优秀企业、山东知名品牌、山东省瞪羚企业、山东省专精特新企业等荣誉称号。</a:t>
            </a:r>
            <a:br>
              <a:rPr lang="zh-CN" altLang="en-US" sz="1100" dirty="0" smtClean="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rPr>
            </a:br>
            <a:r>
              <a:rPr lang="zh-CN" altLang="en-US" sz="1100" dirty="0" smtClean="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rPr>
              <a:t>        目前，公司核心研发团队已与北京大学、山东大学、山东建筑大学、山东省科学院等科研院所专家教授建立长期合作的关系，并多次参与多项国家科技鉴定项目、国家重大专项等项目研发，技术力量雄厚。公司下设的山东仁科工业传感器研究院已成功研发出多款电化学传感器、光学传感器并顺利推向市场，努力践行进口传感器的国产化替代，为行业发展贡献力量。</a:t>
            </a:r>
            <a:endParaRPr lang="zh-CN" altLang="en-US" sz="1100" dirty="0" smtClean="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endParaRPr>
          </a:p>
        </p:txBody>
      </p:sp>
      <p:sp>
        <p:nvSpPr>
          <p:cNvPr id="15" name="文本框 14"/>
          <p:cNvSpPr txBox="1"/>
          <p:nvPr/>
        </p:nvSpPr>
        <p:spPr>
          <a:xfrm>
            <a:off x="634365" y="5071110"/>
            <a:ext cx="5147945" cy="927100"/>
          </a:xfrm>
          <a:prstGeom prst="rect">
            <a:avLst/>
          </a:prstGeom>
          <a:noFill/>
        </p:spPr>
        <p:txBody>
          <a:bodyPr wrap="square" rtlCol="0" anchor="t">
            <a:spAutoFit/>
          </a:bodyPr>
          <a:lstStyle/>
          <a:p>
            <a:pPr indent="0">
              <a:lnSpc>
                <a:spcPct val="170000"/>
              </a:lnSpc>
            </a:pPr>
            <a:r>
              <a:rPr lang="en-US" altLang="zh-CN" sz="1200">
                <a:latin typeface="微软雅黑" panose="020B0503020204020204" charset="-122"/>
                <a:ea typeface="微软雅黑" panose="020B0503020204020204" charset="-122"/>
                <a:cs typeface="微软雅黑" panose="020B0503020204020204" charset="-122"/>
                <a:sym typeface="+mn-ea"/>
              </a:rPr>
              <a:t>        </a:t>
            </a:r>
            <a:r>
              <a:rPr lang="zh-CN" altLang="en-US" sz="1200">
                <a:latin typeface="微软雅黑" panose="020B0503020204020204" charset="-122"/>
                <a:ea typeface="微软雅黑" panose="020B0503020204020204" charset="-122"/>
                <a:cs typeface="微软雅黑" panose="020B0503020204020204" charset="-122"/>
                <a:sym typeface="+mn-ea"/>
              </a:rPr>
              <a:t>山东仁科秉承</a:t>
            </a:r>
            <a:r>
              <a:rPr lang="en-US" altLang="zh-CN" sz="1200">
                <a:latin typeface="微软雅黑" panose="020B0503020204020204" charset="-122"/>
                <a:ea typeface="微软雅黑" panose="020B0503020204020204" charset="-122"/>
                <a:cs typeface="微软雅黑" panose="020B0503020204020204" charset="-122"/>
                <a:sym typeface="+mn-ea"/>
              </a:rPr>
              <a:t>  </a:t>
            </a:r>
            <a:r>
              <a:rPr lang="zh-CN" altLang="en-US" sz="1600" b="1">
                <a:solidFill>
                  <a:srgbClr val="0C804C"/>
                </a:solidFill>
                <a:latin typeface="微软雅黑" panose="020B0503020204020204" charset="-122"/>
                <a:ea typeface="微软雅黑" panose="020B0503020204020204" charset="-122"/>
                <a:cs typeface="微软雅黑" panose="020B0503020204020204" charset="-122"/>
                <a:sym typeface="+mn-ea"/>
              </a:rPr>
              <a:t>“服务客户，笃信敏行”</a:t>
            </a:r>
            <a:r>
              <a:rPr lang="zh-CN" altLang="en-US" sz="1600" b="1">
                <a:solidFill>
                  <a:srgbClr val="4BB65A"/>
                </a:solidFill>
                <a:latin typeface="微软雅黑" panose="020B0503020204020204" charset="-122"/>
                <a:ea typeface="微软雅黑" panose="020B0503020204020204" charset="-122"/>
                <a:cs typeface="微软雅黑" panose="020B0503020204020204" charset="-122"/>
                <a:sym typeface="+mn-ea"/>
              </a:rPr>
              <a:t> </a:t>
            </a:r>
            <a:r>
              <a:rPr lang="en-US" altLang="zh-CN" sz="1600" b="1">
                <a:solidFill>
                  <a:srgbClr val="4BB65A"/>
                </a:solidFill>
                <a:latin typeface="微软雅黑" panose="020B0503020204020204" charset="-122"/>
                <a:ea typeface="微软雅黑" panose="020B0503020204020204" charset="-122"/>
                <a:cs typeface="微软雅黑" panose="020B0503020204020204" charset="-122"/>
                <a:sym typeface="+mn-ea"/>
              </a:rPr>
              <a:t> </a:t>
            </a:r>
            <a:r>
              <a:rPr lang="zh-CN" altLang="en-US" sz="1200">
                <a:latin typeface="微软雅黑" panose="020B0503020204020204" charset="-122"/>
                <a:ea typeface="微软雅黑" panose="020B0503020204020204" charset="-122"/>
                <a:cs typeface="微软雅黑" panose="020B0503020204020204" charset="-122"/>
                <a:sym typeface="+mn-ea"/>
              </a:rPr>
              <a:t>和</a:t>
            </a:r>
            <a:r>
              <a:rPr lang="en-US" altLang="zh-CN" sz="1200">
                <a:latin typeface="微软雅黑" panose="020B0503020204020204" charset="-122"/>
                <a:ea typeface="微软雅黑" panose="020B0503020204020204" charset="-122"/>
                <a:cs typeface="微软雅黑" panose="020B0503020204020204" charset="-122"/>
                <a:sym typeface="+mn-ea"/>
              </a:rPr>
              <a:t>  </a:t>
            </a:r>
            <a:r>
              <a:rPr lang="zh-CN" altLang="en-US" sz="1600" b="1">
                <a:solidFill>
                  <a:srgbClr val="0C804C"/>
                </a:solidFill>
                <a:latin typeface="微软雅黑" panose="020B0503020204020204" charset="-122"/>
                <a:ea typeface="微软雅黑" panose="020B0503020204020204" charset="-122"/>
                <a:cs typeface="微软雅黑" panose="020B0503020204020204" charset="-122"/>
                <a:sym typeface="+mn-ea"/>
              </a:rPr>
              <a:t>“为客户提供价值”</a:t>
            </a:r>
            <a:r>
              <a:rPr lang="en-US" altLang="zh-CN" sz="1600" b="1">
                <a:solidFill>
                  <a:srgbClr val="0C804C"/>
                </a:solidFill>
                <a:latin typeface="微软雅黑" panose="020B0503020204020204" charset="-122"/>
                <a:ea typeface="微软雅黑" panose="020B0503020204020204" charset="-122"/>
                <a:cs typeface="微软雅黑" panose="020B0503020204020204" charset="-122"/>
                <a:sym typeface="+mn-ea"/>
              </a:rPr>
              <a:t>  </a:t>
            </a:r>
            <a:r>
              <a:rPr lang="zh-CN" altLang="en-US" sz="1200">
                <a:latin typeface="微软雅黑" panose="020B0503020204020204" charset="-122"/>
                <a:ea typeface="微软雅黑" panose="020B0503020204020204" charset="-122"/>
                <a:cs typeface="微软雅黑" panose="020B0503020204020204" charset="-122"/>
                <a:sym typeface="+mn-ea"/>
              </a:rPr>
              <a:t>的企业理念，不断提升为用户创造价值的能力。</a:t>
            </a:r>
            <a:endParaRPr lang="zh-CN" altLang="en-US" sz="1200">
              <a:latin typeface="微软雅黑" panose="020B0503020204020204" charset="-122"/>
              <a:ea typeface="微软雅黑" panose="020B0503020204020204" charset="-122"/>
              <a:cs typeface="微软雅黑" panose="020B0503020204020204" charset="-122"/>
              <a:sym typeface="+mn-ea"/>
            </a:endParaRPr>
          </a:p>
        </p:txBody>
      </p:sp>
      <p:sp>
        <p:nvSpPr>
          <p:cNvPr id="32" name="TextBox 25"/>
          <p:cNvSpPr txBox="1">
            <a:spLocks noChangeArrowheads="1"/>
          </p:cNvSpPr>
          <p:nvPr/>
        </p:nvSpPr>
        <p:spPr bwMode="auto">
          <a:xfrm>
            <a:off x="1579438" y="221737"/>
            <a:ext cx="1606049" cy="4756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sz="2500" b="1" dirty="0">
                <a:solidFill>
                  <a:srgbClr val="0C814C"/>
                </a:solidFill>
                <a:latin typeface="微软雅黑" panose="020B0503020204020204" charset="-122"/>
                <a:ea typeface="微软雅黑" panose="020B0503020204020204" charset="-122"/>
                <a:cs typeface="微软雅黑" panose="020B0503020204020204" charset="-122"/>
              </a:rPr>
              <a:t>企业简介</a:t>
            </a:r>
            <a:endParaRPr lang="zh-CN" altLang="en-US" sz="2500" b="1" dirty="0">
              <a:solidFill>
                <a:srgbClr val="0C814C"/>
              </a:solidFill>
              <a:latin typeface="微软雅黑" panose="020B0503020204020204" charset="-122"/>
              <a:ea typeface="微软雅黑" panose="020B0503020204020204" charset="-122"/>
              <a:cs typeface="微软雅黑" panose="020B0503020204020204" charset="-122"/>
            </a:endParaRPr>
          </a:p>
        </p:txBody>
      </p:sp>
      <p:sp>
        <p:nvSpPr>
          <p:cNvPr id="33" name="矩形 32"/>
          <p:cNvSpPr/>
          <p:nvPr/>
        </p:nvSpPr>
        <p:spPr>
          <a:xfrm>
            <a:off x="3201670" y="307975"/>
            <a:ext cx="1656080" cy="311150"/>
          </a:xfrm>
          <a:prstGeom prst="rect">
            <a:avLst/>
          </a:prstGeom>
        </p:spPr>
        <p:txBody>
          <a:bodyPr wrap="square">
            <a:spAutoFit/>
          </a:bodyPr>
          <a:lstStyle/>
          <a:p>
            <a:pPr algn="dist" fontAlgn="auto">
              <a:lnSpc>
                <a:spcPct val="130000"/>
              </a:lnSpc>
            </a:pPr>
            <a:r>
              <a:rPr lang="en-US" altLang="zh-CN" sz="1100" dirty="0">
                <a:solidFill>
                  <a:srgbClr val="333F50"/>
                </a:solidFill>
                <a:latin typeface="微软雅黑" panose="020B0503020204020204" charset="-122"/>
                <a:ea typeface="微软雅黑" panose="020B0503020204020204" charset="-122"/>
                <a:cs typeface="Arial" panose="020B0604020202020204" pitchFamily="34" charset="0"/>
                <a:sym typeface="+mn-ea"/>
              </a:rPr>
              <a:t>COMPANY PROFILE</a:t>
            </a:r>
            <a:endParaRPr lang="en-US" altLang="zh-CN" sz="1100" dirty="0">
              <a:solidFill>
                <a:srgbClr val="333F50"/>
              </a:solidFill>
              <a:latin typeface="微软雅黑" panose="020B0503020204020204" charset="-122"/>
              <a:ea typeface="微软雅黑" panose="020B0503020204020204" charset="-122"/>
              <a:cs typeface="Arial" panose="020B0604020202020204" pitchFamily="34" charset="0"/>
              <a:sym typeface="+mn-ea"/>
            </a:endParaRPr>
          </a:p>
        </p:txBody>
      </p:sp>
      <p:sp>
        <p:nvSpPr>
          <p:cNvPr id="27" name="矩形 26"/>
          <p:cNvSpPr/>
          <p:nvPr/>
        </p:nvSpPr>
        <p:spPr>
          <a:xfrm>
            <a:off x="0" y="6506210"/>
            <a:ext cx="7858760" cy="76200"/>
          </a:xfrm>
          <a:prstGeom prst="rect">
            <a:avLst/>
          </a:prstGeom>
          <a:solidFill>
            <a:srgbClr val="4BB6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2400" dirty="0">
              <a:solidFill>
                <a:schemeClr val="bg1"/>
              </a:solidFill>
              <a:effectLst>
                <a:outerShdw blurRad="38100" dist="38100" dir="2700000" algn="tl">
                  <a:srgbClr val="000000">
                    <a:alpha val="43137"/>
                  </a:srgbClr>
                </a:outerShdw>
              </a:effectLst>
              <a:latin typeface="仓耳玄三M W05" panose="02020400000000000000" pitchFamily="18" charset="-122"/>
              <a:ea typeface="仓耳玄三M W05" panose="02020400000000000000" pitchFamily="18" charset="-122"/>
            </a:endParaRPr>
          </a:p>
        </p:txBody>
      </p:sp>
      <p:grpSp>
        <p:nvGrpSpPr>
          <p:cNvPr id="29" name="组合 28"/>
          <p:cNvGrpSpPr/>
          <p:nvPr/>
        </p:nvGrpSpPr>
        <p:grpSpPr>
          <a:xfrm>
            <a:off x="11327130" y="6450965"/>
            <a:ext cx="735330" cy="189230"/>
            <a:chOff x="6849035" y="1775011"/>
            <a:chExt cx="1255059" cy="322730"/>
          </a:xfrm>
        </p:grpSpPr>
        <p:sp>
          <p:nvSpPr>
            <p:cNvPr id="31" name="矩形 30"/>
            <p:cNvSpPr/>
            <p:nvPr/>
          </p:nvSpPr>
          <p:spPr>
            <a:xfrm>
              <a:off x="6849035" y="1775011"/>
              <a:ext cx="322730" cy="322730"/>
            </a:xfrm>
            <a:prstGeom prst="rect">
              <a:avLst/>
            </a:prstGeom>
            <a:solidFill>
              <a:srgbClr val="4BB6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b="1"/>
            </a:p>
          </p:txBody>
        </p:sp>
        <p:sp>
          <p:nvSpPr>
            <p:cNvPr id="13" name="矩形 12"/>
            <p:cNvSpPr/>
            <p:nvPr/>
          </p:nvSpPr>
          <p:spPr>
            <a:xfrm>
              <a:off x="7315199" y="1775011"/>
              <a:ext cx="322730" cy="322730"/>
            </a:xfrm>
            <a:prstGeom prst="rect">
              <a:avLst/>
            </a:prstGeom>
            <a:solidFill>
              <a:srgbClr val="3E99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b="1"/>
            </a:p>
          </p:txBody>
        </p:sp>
        <p:sp>
          <p:nvSpPr>
            <p:cNvPr id="16" name="矩形 15"/>
            <p:cNvSpPr/>
            <p:nvPr/>
          </p:nvSpPr>
          <p:spPr>
            <a:xfrm>
              <a:off x="7781364" y="1775011"/>
              <a:ext cx="322730" cy="322730"/>
            </a:xfrm>
            <a:prstGeom prst="rect">
              <a:avLst/>
            </a:prstGeom>
            <a:solidFill>
              <a:srgbClr val="0C80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b="1"/>
            </a:p>
          </p:txBody>
        </p:sp>
      </p:grpSp>
      <p:sp>
        <p:nvSpPr>
          <p:cNvPr id="34" name="PA-矩形 76"/>
          <p:cNvSpPr/>
          <p:nvPr>
            <p:custDataLst>
              <p:tags r:id="rId6"/>
            </p:custDataLst>
          </p:nvPr>
        </p:nvSpPr>
        <p:spPr>
          <a:xfrm>
            <a:off x="8143875" y="6490970"/>
            <a:ext cx="2967355" cy="86995"/>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dirty="0">
              <a:latin typeface="仓耳玄三M W05" panose="02020400000000000000" pitchFamily="18" charset="-122"/>
              <a:ea typeface="仓耳玄三M W05" panose="02020400000000000000" pitchFamily="18" charset="-122"/>
            </a:endParaRPr>
          </a:p>
        </p:txBody>
      </p:sp>
      <p:sp>
        <p:nvSpPr>
          <p:cNvPr id="35" name="TextBox 55"/>
          <p:cNvSpPr txBox="1"/>
          <p:nvPr/>
        </p:nvSpPr>
        <p:spPr>
          <a:xfrm>
            <a:off x="8330565" y="6353175"/>
            <a:ext cx="2593975" cy="328295"/>
          </a:xfrm>
          <a:prstGeom prst="rect">
            <a:avLst/>
          </a:prstGeom>
          <a:noFill/>
        </p:spPr>
        <p:txBody>
          <a:bodyPr wrap="square" lIns="68571" tIns="34285" rIns="68571" bIns="34285" rtlCol="0">
            <a:spAutoFit/>
          </a:bodyPr>
          <a:p>
            <a:pPr algn="dist"/>
            <a:r>
              <a:rPr lang="zh-CN" altLang="en-US" sz="1700"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sym typeface="+mn-lt"/>
              </a:rPr>
              <a:t>科技赋能  精准高</a:t>
            </a:r>
            <a:r>
              <a:rPr lang="zh-CN" altLang="en-US" sz="1700" dirty="0" smtClean="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sym typeface="+mn-lt"/>
              </a:rPr>
              <a:t>效</a:t>
            </a:r>
            <a:endParaRPr lang="zh-CN" altLang="en-US" sz="1700"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sym typeface="+mn-lt"/>
            </a:endParaRPr>
          </a:p>
        </p:txBody>
      </p:sp>
    </p:spTree>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任意形状 6"/>
          <p:cNvSpPr/>
          <p:nvPr/>
        </p:nvSpPr>
        <p:spPr>
          <a:xfrm>
            <a:off x="1" y="362607"/>
            <a:ext cx="1387365" cy="220717"/>
          </a:xfrm>
          <a:custGeom>
            <a:avLst/>
            <a:gdLst>
              <a:gd name="connsiteX0" fmla="*/ 0 w 1387365"/>
              <a:gd name="connsiteY0" fmla="*/ 0 h 220717"/>
              <a:gd name="connsiteX1" fmla="*/ 1387365 w 1387365"/>
              <a:gd name="connsiteY1" fmla="*/ 0 h 220717"/>
              <a:gd name="connsiteX2" fmla="*/ 1258188 w 1387365"/>
              <a:gd name="connsiteY2" fmla="*/ 220717 h 220717"/>
              <a:gd name="connsiteX3" fmla="*/ 0 w 1387365"/>
              <a:gd name="connsiteY3" fmla="*/ 220717 h 220717"/>
            </a:gdLst>
            <a:ahLst/>
            <a:cxnLst>
              <a:cxn ang="0">
                <a:pos x="connsiteX0" y="connsiteY0"/>
              </a:cxn>
              <a:cxn ang="0">
                <a:pos x="connsiteX1" y="connsiteY1"/>
              </a:cxn>
              <a:cxn ang="0">
                <a:pos x="connsiteX2" y="connsiteY2"/>
              </a:cxn>
              <a:cxn ang="0">
                <a:pos x="connsiteX3" y="connsiteY3"/>
              </a:cxn>
            </a:cxnLst>
            <a:rect l="l" t="t" r="r" b="b"/>
            <a:pathLst>
              <a:path w="1387365" h="220717">
                <a:moveTo>
                  <a:pt x="0" y="0"/>
                </a:moveTo>
                <a:lnTo>
                  <a:pt x="1387365" y="0"/>
                </a:lnTo>
                <a:lnTo>
                  <a:pt x="1258188" y="220717"/>
                </a:lnTo>
                <a:lnTo>
                  <a:pt x="0" y="220717"/>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grpSp>
        <p:nvGrpSpPr>
          <p:cNvPr id="4" name="组 7"/>
          <p:cNvGrpSpPr/>
          <p:nvPr/>
        </p:nvGrpSpPr>
        <p:grpSpPr>
          <a:xfrm flipV="1">
            <a:off x="7858662" y="362607"/>
            <a:ext cx="4333338" cy="220717"/>
            <a:chOff x="7858662" y="362607"/>
            <a:chExt cx="4333338" cy="220717"/>
          </a:xfrm>
        </p:grpSpPr>
        <p:sp>
          <p:nvSpPr>
            <p:cNvPr id="5" name="任意形状 8"/>
            <p:cNvSpPr/>
            <p:nvPr/>
          </p:nvSpPr>
          <p:spPr>
            <a:xfrm flipV="1">
              <a:off x="11462744" y="362607"/>
              <a:ext cx="729256" cy="220717"/>
            </a:xfrm>
            <a:custGeom>
              <a:avLst/>
              <a:gdLst>
                <a:gd name="connsiteX0" fmla="*/ 0 w 729256"/>
                <a:gd name="connsiteY0" fmla="*/ 220717 h 220717"/>
                <a:gd name="connsiteX1" fmla="*/ 729256 w 729256"/>
                <a:gd name="connsiteY1" fmla="*/ 220717 h 220717"/>
                <a:gd name="connsiteX2" fmla="*/ 729256 w 729256"/>
                <a:gd name="connsiteY2" fmla="*/ 0 h 220717"/>
                <a:gd name="connsiteX3" fmla="*/ 129177 w 729256"/>
                <a:gd name="connsiteY3" fmla="*/ 0 h 220717"/>
              </a:gdLst>
              <a:ahLst/>
              <a:cxnLst>
                <a:cxn ang="0">
                  <a:pos x="connsiteX0" y="connsiteY0"/>
                </a:cxn>
                <a:cxn ang="0">
                  <a:pos x="connsiteX1" y="connsiteY1"/>
                </a:cxn>
                <a:cxn ang="0">
                  <a:pos x="connsiteX2" y="connsiteY2"/>
                </a:cxn>
                <a:cxn ang="0">
                  <a:pos x="connsiteX3" y="connsiteY3"/>
                </a:cxn>
              </a:cxnLst>
              <a:rect l="l" t="t" r="r" b="b"/>
              <a:pathLst>
                <a:path w="729256" h="220717">
                  <a:moveTo>
                    <a:pt x="0" y="220717"/>
                  </a:moveTo>
                  <a:lnTo>
                    <a:pt x="729256" y="220717"/>
                  </a:lnTo>
                  <a:lnTo>
                    <a:pt x="729256" y="0"/>
                  </a:lnTo>
                  <a:lnTo>
                    <a:pt x="129177" y="0"/>
                  </a:lnTo>
                  <a:close/>
                </a:path>
              </a:pathLst>
            </a:cu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4" name="平行四边形 13"/>
            <p:cNvSpPr/>
            <p:nvPr/>
          </p:nvSpPr>
          <p:spPr>
            <a:xfrm flipV="1">
              <a:off x="7858662" y="362607"/>
              <a:ext cx="3616043" cy="220717"/>
            </a:xfrm>
            <a:prstGeom prst="parallelogram">
              <a:avLst>
                <a:gd name="adj" fmla="val 58526"/>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grpSp>
      <p:sp>
        <p:nvSpPr>
          <p:cNvPr id="6" name="TextBox 25"/>
          <p:cNvSpPr txBox="1">
            <a:spLocks noChangeArrowheads="1"/>
          </p:cNvSpPr>
          <p:nvPr/>
        </p:nvSpPr>
        <p:spPr bwMode="auto">
          <a:xfrm>
            <a:off x="1579245" y="221615"/>
            <a:ext cx="2510155" cy="4756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sz="2500" b="1" dirty="0">
                <a:solidFill>
                  <a:srgbClr val="0C814C"/>
                </a:solidFill>
                <a:latin typeface="微软雅黑" panose="020B0503020204020204" charset="-122"/>
                <a:ea typeface="微软雅黑" panose="020B0503020204020204" charset="-122"/>
                <a:cs typeface="微软雅黑" panose="020B0503020204020204" charset="-122"/>
              </a:rPr>
              <a:t>产品溯源系统</a:t>
            </a:r>
            <a:endParaRPr lang="zh-CN" altLang="en-US" sz="2500" b="1" dirty="0">
              <a:solidFill>
                <a:srgbClr val="0C814C"/>
              </a:solidFill>
              <a:latin typeface="微软雅黑" panose="020B0503020204020204" charset="-122"/>
              <a:ea typeface="微软雅黑" panose="020B0503020204020204" charset="-122"/>
              <a:cs typeface="微软雅黑" panose="020B0503020204020204" charset="-122"/>
            </a:endParaRPr>
          </a:p>
        </p:txBody>
      </p:sp>
      <p:sp>
        <p:nvSpPr>
          <p:cNvPr id="7" name="矩形 6"/>
          <p:cNvSpPr/>
          <p:nvPr/>
        </p:nvSpPr>
        <p:spPr>
          <a:xfrm>
            <a:off x="3811270" y="307975"/>
            <a:ext cx="2577465" cy="311150"/>
          </a:xfrm>
          <a:prstGeom prst="rect">
            <a:avLst/>
          </a:prstGeom>
        </p:spPr>
        <p:txBody>
          <a:bodyPr wrap="square">
            <a:spAutoFit/>
          </a:bodyPr>
          <a:lstStyle/>
          <a:p>
            <a:pPr algn="dist" fontAlgn="auto">
              <a:lnSpc>
                <a:spcPct val="130000"/>
              </a:lnSpc>
            </a:pPr>
            <a:r>
              <a:rPr lang="en-US" sz="1100" dirty="0">
                <a:solidFill>
                  <a:srgbClr val="333F50"/>
                </a:solidFill>
                <a:latin typeface="微软雅黑" panose="020B0503020204020204" charset="-122"/>
                <a:ea typeface="微软雅黑" panose="020B0503020204020204" charset="-122"/>
                <a:cs typeface="Arial" panose="020B0604020202020204" pitchFamily="34" charset="0"/>
                <a:sym typeface="+mn-ea"/>
              </a:rPr>
              <a:t>PRODUCT TRACEABILITY SYSTEM</a:t>
            </a:r>
            <a:endParaRPr lang="en-US" sz="1100" dirty="0">
              <a:solidFill>
                <a:srgbClr val="333F50"/>
              </a:solidFill>
              <a:latin typeface="微软雅黑" panose="020B0503020204020204" charset="-122"/>
              <a:ea typeface="微软雅黑" panose="020B0503020204020204" charset="-122"/>
              <a:cs typeface="Arial" panose="020B0604020202020204" pitchFamily="34" charset="0"/>
              <a:sym typeface="+mn-ea"/>
            </a:endParaRPr>
          </a:p>
        </p:txBody>
      </p:sp>
      <p:grpSp>
        <p:nvGrpSpPr>
          <p:cNvPr id="54" name="组合 53"/>
          <p:cNvGrpSpPr/>
          <p:nvPr/>
        </p:nvGrpSpPr>
        <p:grpSpPr>
          <a:xfrm>
            <a:off x="7216775" y="949325"/>
            <a:ext cx="4541520" cy="1054735"/>
            <a:chOff x="11367" y="1458"/>
            <a:chExt cx="6684" cy="1478"/>
          </a:xfrm>
        </p:grpSpPr>
        <p:sp>
          <p:nvSpPr>
            <p:cNvPr id="18" name="Shape 2171"/>
            <p:cNvSpPr/>
            <p:nvPr/>
          </p:nvSpPr>
          <p:spPr>
            <a:xfrm>
              <a:off x="13661" y="2368"/>
              <a:ext cx="1863" cy="569"/>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600" y="21600"/>
                  </a:lnTo>
                  <a:cubicBezTo>
                    <a:pt x="19657" y="18392"/>
                    <a:pt x="17864" y="14854"/>
                    <a:pt x="16242" y="11028"/>
                  </a:cubicBezTo>
                  <a:cubicBezTo>
                    <a:pt x="15413" y="9073"/>
                    <a:pt x="14630" y="7045"/>
                    <a:pt x="13761" y="5156"/>
                  </a:cubicBezTo>
                  <a:cubicBezTo>
                    <a:pt x="12900" y="3286"/>
                    <a:pt x="11960" y="1561"/>
                    <a:pt x="10950" y="0"/>
                  </a:cubicBezTo>
                  <a:cubicBezTo>
                    <a:pt x="10208" y="836"/>
                    <a:pt x="9529" y="1867"/>
                    <a:pt x="8932" y="3064"/>
                  </a:cubicBezTo>
                  <a:cubicBezTo>
                    <a:pt x="8277" y="4376"/>
                    <a:pt x="7729" y="5870"/>
                    <a:pt x="7158" y="7324"/>
                  </a:cubicBezTo>
                  <a:cubicBezTo>
                    <a:pt x="5075" y="12627"/>
                    <a:pt x="2672" y="17420"/>
                    <a:pt x="0" y="21600"/>
                  </a:cubicBezTo>
                  <a:close/>
                </a:path>
              </a:pathLst>
            </a:custGeom>
            <a:solidFill>
              <a:srgbClr val="7DB546">
                <a:alpha val="20000"/>
              </a:srgbClr>
            </a:solidFill>
            <a:ln w="12700" cap="flat">
              <a:noFill/>
              <a:miter lim="400000"/>
            </a:ln>
            <a:effectLst/>
          </p:spPr>
          <p:txBody>
            <a:bodyPr wrap="square" lIns="0" tIns="0" rIns="0" bIns="0" numCol="1" anchor="ctr">
              <a:noAutofit/>
            </a:bodyPr>
            <a:lstStyle/>
            <a:p>
              <a:pPr lvl="0">
                <a:lnSpc>
                  <a:spcPct val="120000"/>
                </a:lnSpc>
                <a:defRPr sz="3200"/>
              </a:pPr>
              <a:endParaRPr sz="1600" dirty="0">
                <a:solidFill>
                  <a:schemeClr val="bg1">
                    <a:lumMod val="65000"/>
                  </a:schemeClr>
                </a:solidFill>
                <a:latin typeface="Arial" panose="020B0604020202020204" pitchFamily="34" charset="0"/>
                <a:ea typeface="微软雅黑" panose="020B0503020204020204" charset="-122"/>
                <a:sym typeface="Arial" panose="020B0604020202020204" pitchFamily="34" charset="0"/>
              </a:endParaRPr>
            </a:p>
          </p:txBody>
        </p:sp>
        <p:sp>
          <p:nvSpPr>
            <p:cNvPr id="19" name="Shape 2172"/>
            <p:cNvSpPr/>
            <p:nvPr/>
          </p:nvSpPr>
          <p:spPr>
            <a:xfrm>
              <a:off x="11367" y="1458"/>
              <a:ext cx="2802" cy="1475"/>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600" y="21600"/>
                  </a:lnTo>
                  <a:cubicBezTo>
                    <a:pt x="19657" y="18392"/>
                    <a:pt x="17864" y="14854"/>
                    <a:pt x="16242" y="11028"/>
                  </a:cubicBezTo>
                  <a:cubicBezTo>
                    <a:pt x="15413" y="9073"/>
                    <a:pt x="14630" y="7045"/>
                    <a:pt x="13761" y="5156"/>
                  </a:cubicBezTo>
                  <a:cubicBezTo>
                    <a:pt x="12900" y="3286"/>
                    <a:pt x="11960" y="1561"/>
                    <a:pt x="10950" y="0"/>
                  </a:cubicBezTo>
                  <a:cubicBezTo>
                    <a:pt x="10208" y="836"/>
                    <a:pt x="9529" y="1867"/>
                    <a:pt x="8932" y="3064"/>
                  </a:cubicBezTo>
                  <a:cubicBezTo>
                    <a:pt x="8277" y="4376"/>
                    <a:pt x="7729" y="5870"/>
                    <a:pt x="7158" y="7324"/>
                  </a:cubicBezTo>
                  <a:cubicBezTo>
                    <a:pt x="5075" y="12627"/>
                    <a:pt x="2672" y="17420"/>
                    <a:pt x="0" y="21600"/>
                  </a:cubicBezTo>
                  <a:close/>
                </a:path>
              </a:pathLst>
            </a:custGeom>
            <a:solidFill>
              <a:srgbClr val="30681D">
                <a:alpha val="30000"/>
              </a:srgbClr>
            </a:solidFill>
            <a:ln w="12700" cap="flat">
              <a:noFill/>
              <a:miter lim="400000"/>
            </a:ln>
            <a:effectLst/>
          </p:spPr>
          <p:txBody>
            <a:bodyPr wrap="square" lIns="0" tIns="0" rIns="0" bIns="0" numCol="1" anchor="ctr">
              <a:noAutofit/>
            </a:bodyPr>
            <a:lstStyle/>
            <a:p>
              <a:pPr lvl="0">
                <a:lnSpc>
                  <a:spcPct val="120000"/>
                </a:lnSpc>
                <a:defRPr sz="3200"/>
              </a:pPr>
              <a:endParaRPr sz="1600" dirty="0">
                <a:solidFill>
                  <a:schemeClr val="bg1">
                    <a:lumMod val="65000"/>
                  </a:schemeClr>
                </a:solidFill>
                <a:latin typeface="Arial" panose="020B0604020202020204" pitchFamily="34" charset="0"/>
                <a:ea typeface="微软雅黑" panose="020B0503020204020204" charset="-122"/>
                <a:sym typeface="Arial" panose="020B0604020202020204" pitchFamily="34" charset="0"/>
              </a:endParaRPr>
            </a:p>
          </p:txBody>
        </p:sp>
        <p:sp>
          <p:nvSpPr>
            <p:cNvPr id="22" name="Shape 2173"/>
            <p:cNvSpPr/>
            <p:nvPr/>
          </p:nvSpPr>
          <p:spPr>
            <a:xfrm>
              <a:off x="12768" y="1794"/>
              <a:ext cx="1863" cy="1143"/>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600" y="21600"/>
                  </a:lnTo>
                  <a:cubicBezTo>
                    <a:pt x="19657" y="18392"/>
                    <a:pt x="17864" y="14854"/>
                    <a:pt x="16242" y="11028"/>
                  </a:cubicBezTo>
                  <a:cubicBezTo>
                    <a:pt x="15413" y="9073"/>
                    <a:pt x="14630" y="7045"/>
                    <a:pt x="13761" y="5156"/>
                  </a:cubicBezTo>
                  <a:cubicBezTo>
                    <a:pt x="12900" y="3286"/>
                    <a:pt x="11960" y="1561"/>
                    <a:pt x="10950" y="0"/>
                  </a:cubicBezTo>
                  <a:cubicBezTo>
                    <a:pt x="10208" y="836"/>
                    <a:pt x="9529" y="1867"/>
                    <a:pt x="8932" y="3064"/>
                  </a:cubicBezTo>
                  <a:cubicBezTo>
                    <a:pt x="8277" y="4376"/>
                    <a:pt x="7729" y="5870"/>
                    <a:pt x="7158" y="7324"/>
                  </a:cubicBezTo>
                  <a:cubicBezTo>
                    <a:pt x="5075" y="12627"/>
                    <a:pt x="2672" y="17420"/>
                    <a:pt x="0" y="21600"/>
                  </a:cubicBezTo>
                  <a:close/>
                </a:path>
              </a:pathLst>
            </a:custGeom>
            <a:solidFill>
              <a:srgbClr val="D7B262">
                <a:alpha val="20000"/>
              </a:srgbClr>
            </a:solidFill>
            <a:ln w="12700" cap="flat">
              <a:noFill/>
              <a:miter lim="400000"/>
            </a:ln>
            <a:effectLst/>
          </p:spPr>
          <p:txBody>
            <a:bodyPr wrap="square" lIns="0" tIns="0" rIns="0" bIns="0" numCol="1" anchor="ctr">
              <a:noAutofit/>
            </a:bodyPr>
            <a:lstStyle/>
            <a:p>
              <a:pPr lvl="0">
                <a:lnSpc>
                  <a:spcPct val="120000"/>
                </a:lnSpc>
                <a:defRPr sz="3200"/>
              </a:pPr>
              <a:endParaRPr sz="1600" dirty="0">
                <a:solidFill>
                  <a:schemeClr val="bg1">
                    <a:lumMod val="65000"/>
                  </a:schemeClr>
                </a:solidFill>
                <a:latin typeface="Arial" panose="020B0604020202020204" pitchFamily="34" charset="0"/>
                <a:ea typeface="微软雅黑" panose="020B0503020204020204" charset="-122"/>
                <a:sym typeface="Arial" panose="020B0604020202020204" pitchFamily="34" charset="0"/>
              </a:endParaRPr>
            </a:p>
          </p:txBody>
        </p:sp>
        <p:sp>
          <p:nvSpPr>
            <p:cNvPr id="24" name="Shape 2174"/>
            <p:cNvSpPr/>
            <p:nvPr/>
          </p:nvSpPr>
          <p:spPr>
            <a:xfrm>
              <a:off x="14428" y="2202"/>
              <a:ext cx="1863" cy="733"/>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600" y="21600"/>
                  </a:lnTo>
                  <a:cubicBezTo>
                    <a:pt x="19657" y="18392"/>
                    <a:pt x="17864" y="14854"/>
                    <a:pt x="16242" y="11028"/>
                  </a:cubicBezTo>
                  <a:cubicBezTo>
                    <a:pt x="15413" y="9073"/>
                    <a:pt x="14630" y="7045"/>
                    <a:pt x="13761" y="5156"/>
                  </a:cubicBezTo>
                  <a:cubicBezTo>
                    <a:pt x="12900" y="3286"/>
                    <a:pt x="11960" y="1561"/>
                    <a:pt x="10950" y="0"/>
                  </a:cubicBezTo>
                  <a:cubicBezTo>
                    <a:pt x="10208" y="836"/>
                    <a:pt x="9529" y="1867"/>
                    <a:pt x="8932" y="3064"/>
                  </a:cubicBezTo>
                  <a:cubicBezTo>
                    <a:pt x="8277" y="4376"/>
                    <a:pt x="7729" y="5870"/>
                    <a:pt x="7158" y="7324"/>
                  </a:cubicBezTo>
                  <a:cubicBezTo>
                    <a:pt x="5075" y="12627"/>
                    <a:pt x="2672" y="17420"/>
                    <a:pt x="0" y="21600"/>
                  </a:cubicBezTo>
                  <a:close/>
                </a:path>
              </a:pathLst>
            </a:custGeom>
            <a:solidFill>
              <a:srgbClr val="30681D">
                <a:alpha val="20000"/>
              </a:srgbClr>
            </a:solidFill>
            <a:ln w="12700" cap="flat">
              <a:noFill/>
              <a:miter lim="400000"/>
            </a:ln>
            <a:effectLst/>
          </p:spPr>
          <p:txBody>
            <a:bodyPr wrap="square" lIns="0" tIns="0" rIns="0" bIns="0" numCol="1" anchor="ctr">
              <a:noAutofit/>
            </a:bodyPr>
            <a:lstStyle/>
            <a:p>
              <a:pPr lvl="0">
                <a:lnSpc>
                  <a:spcPct val="120000"/>
                </a:lnSpc>
                <a:defRPr sz="3200"/>
              </a:pPr>
              <a:endParaRPr sz="1600" dirty="0">
                <a:solidFill>
                  <a:schemeClr val="bg1">
                    <a:lumMod val="65000"/>
                  </a:schemeClr>
                </a:solidFill>
                <a:latin typeface="Arial" panose="020B0604020202020204" pitchFamily="34" charset="0"/>
                <a:ea typeface="微软雅黑" panose="020B0503020204020204" charset="-122"/>
                <a:sym typeface="Arial" panose="020B0604020202020204" pitchFamily="34" charset="0"/>
              </a:endParaRPr>
            </a:p>
          </p:txBody>
        </p:sp>
        <p:sp>
          <p:nvSpPr>
            <p:cNvPr id="25" name="Shape 2175"/>
            <p:cNvSpPr/>
            <p:nvPr/>
          </p:nvSpPr>
          <p:spPr>
            <a:xfrm>
              <a:off x="15134" y="2069"/>
              <a:ext cx="1863" cy="866"/>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600" y="21600"/>
                  </a:lnTo>
                  <a:cubicBezTo>
                    <a:pt x="19657" y="18392"/>
                    <a:pt x="17864" y="14854"/>
                    <a:pt x="16242" y="11028"/>
                  </a:cubicBezTo>
                  <a:cubicBezTo>
                    <a:pt x="15413" y="9073"/>
                    <a:pt x="14630" y="7045"/>
                    <a:pt x="13761" y="5156"/>
                  </a:cubicBezTo>
                  <a:cubicBezTo>
                    <a:pt x="12900" y="3286"/>
                    <a:pt x="11960" y="1561"/>
                    <a:pt x="10950" y="0"/>
                  </a:cubicBezTo>
                  <a:cubicBezTo>
                    <a:pt x="10208" y="836"/>
                    <a:pt x="9529" y="1867"/>
                    <a:pt x="8932" y="3064"/>
                  </a:cubicBezTo>
                  <a:cubicBezTo>
                    <a:pt x="8277" y="4376"/>
                    <a:pt x="7729" y="5870"/>
                    <a:pt x="7158" y="7324"/>
                  </a:cubicBezTo>
                  <a:cubicBezTo>
                    <a:pt x="5075" y="12627"/>
                    <a:pt x="2672" y="17420"/>
                    <a:pt x="0" y="21600"/>
                  </a:cubicBezTo>
                  <a:close/>
                </a:path>
              </a:pathLst>
            </a:custGeom>
            <a:solidFill>
              <a:srgbClr val="D7B262">
                <a:alpha val="20000"/>
              </a:srgbClr>
            </a:solidFill>
            <a:ln w="12700" cap="flat">
              <a:noFill/>
              <a:miter lim="400000"/>
            </a:ln>
            <a:effectLst/>
          </p:spPr>
          <p:txBody>
            <a:bodyPr wrap="square" lIns="0" tIns="0" rIns="0" bIns="0" numCol="1" anchor="ctr">
              <a:noAutofit/>
            </a:bodyPr>
            <a:lstStyle/>
            <a:p>
              <a:pPr lvl="0">
                <a:lnSpc>
                  <a:spcPct val="120000"/>
                </a:lnSpc>
                <a:defRPr sz="3200"/>
              </a:pPr>
              <a:endParaRPr sz="1600" dirty="0">
                <a:solidFill>
                  <a:schemeClr val="bg1">
                    <a:lumMod val="65000"/>
                  </a:schemeClr>
                </a:solidFill>
                <a:latin typeface="Arial" panose="020B0604020202020204" pitchFamily="34" charset="0"/>
                <a:ea typeface="微软雅黑" panose="020B0503020204020204" charset="-122"/>
                <a:sym typeface="Arial" panose="020B0604020202020204" pitchFamily="34" charset="0"/>
              </a:endParaRPr>
            </a:p>
          </p:txBody>
        </p:sp>
        <p:sp>
          <p:nvSpPr>
            <p:cNvPr id="20" name="Shape 2176"/>
            <p:cNvSpPr/>
            <p:nvPr/>
          </p:nvSpPr>
          <p:spPr>
            <a:xfrm>
              <a:off x="16189" y="2202"/>
              <a:ext cx="1863" cy="733"/>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600" y="21600"/>
                  </a:lnTo>
                  <a:cubicBezTo>
                    <a:pt x="19657" y="18392"/>
                    <a:pt x="17864" y="14854"/>
                    <a:pt x="16242" y="11028"/>
                  </a:cubicBezTo>
                  <a:cubicBezTo>
                    <a:pt x="15413" y="9073"/>
                    <a:pt x="14630" y="7045"/>
                    <a:pt x="13761" y="5156"/>
                  </a:cubicBezTo>
                  <a:cubicBezTo>
                    <a:pt x="12900" y="3286"/>
                    <a:pt x="11960" y="1561"/>
                    <a:pt x="10950" y="0"/>
                  </a:cubicBezTo>
                  <a:cubicBezTo>
                    <a:pt x="10208" y="836"/>
                    <a:pt x="9529" y="1867"/>
                    <a:pt x="8932" y="3064"/>
                  </a:cubicBezTo>
                  <a:cubicBezTo>
                    <a:pt x="8277" y="4376"/>
                    <a:pt x="7729" y="5870"/>
                    <a:pt x="7158" y="7324"/>
                  </a:cubicBezTo>
                  <a:cubicBezTo>
                    <a:pt x="5075" y="12627"/>
                    <a:pt x="2672" y="17420"/>
                    <a:pt x="0" y="21600"/>
                  </a:cubicBezTo>
                  <a:close/>
                </a:path>
              </a:pathLst>
            </a:custGeom>
            <a:solidFill>
              <a:srgbClr val="7DB546">
                <a:alpha val="31000"/>
              </a:srgbClr>
            </a:solidFill>
            <a:ln w="12700" cap="flat">
              <a:noFill/>
              <a:miter lim="400000"/>
            </a:ln>
            <a:effectLst/>
          </p:spPr>
          <p:txBody>
            <a:bodyPr wrap="square" lIns="0" tIns="0" rIns="0" bIns="0" numCol="1" anchor="ctr">
              <a:noAutofit/>
            </a:bodyPr>
            <a:lstStyle/>
            <a:p>
              <a:pPr lvl="0">
                <a:lnSpc>
                  <a:spcPct val="120000"/>
                </a:lnSpc>
                <a:defRPr sz="3200"/>
              </a:pPr>
              <a:endParaRPr sz="1600" dirty="0">
                <a:solidFill>
                  <a:schemeClr val="bg1">
                    <a:lumMod val="65000"/>
                  </a:schemeClr>
                </a:solidFill>
                <a:latin typeface="Arial" panose="020B0604020202020204" pitchFamily="34" charset="0"/>
                <a:ea typeface="微软雅黑" panose="020B0503020204020204" charset="-122"/>
                <a:sym typeface="Arial" panose="020B0604020202020204" pitchFamily="34" charset="0"/>
              </a:endParaRPr>
            </a:p>
          </p:txBody>
        </p:sp>
      </p:grpSp>
      <p:grpSp>
        <p:nvGrpSpPr>
          <p:cNvPr id="2" name="组合 1"/>
          <p:cNvGrpSpPr>
            <a:grpSpLocks noChangeAspect="1"/>
          </p:cNvGrpSpPr>
          <p:nvPr/>
        </p:nvGrpSpPr>
        <p:grpSpPr>
          <a:xfrm>
            <a:off x="181981" y="2278910"/>
            <a:ext cx="11818223" cy="4039975"/>
            <a:chOff x="93" y="2974"/>
            <a:chExt cx="17871" cy="6109"/>
          </a:xfrm>
        </p:grpSpPr>
        <p:pic>
          <p:nvPicPr>
            <p:cNvPr id="21" name="图片 20"/>
            <p:cNvPicPr>
              <a:picLocks noChangeAspect="1"/>
            </p:cNvPicPr>
            <p:nvPr/>
          </p:nvPicPr>
          <p:blipFill>
            <a:blip r:embed="rId1" cstate="print"/>
            <a:srcRect t="29969"/>
            <a:stretch>
              <a:fillRect/>
            </a:stretch>
          </p:blipFill>
          <p:spPr>
            <a:xfrm>
              <a:off x="93" y="3034"/>
              <a:ext cx="2897" cy="4296"/>
            </a:xfrm>
            <a:prstGeom prst="rect">
              <a:avLst/>
            </a:prstGeom>
          </p:spPr>
        </p:pic>
        <p:pic>
          <p:nvPicPr>
            <p:cNvPr id="23" name="图片 22"/>
            <p:cNvPicPr>
              <a:picLocks noChangeAspect="1"/>
            </p:cNvPicPr>
            <p:nvPr/>
          </p:nvPicPr>
          <p:blipFill>
            <a:blip r:embed="rId2" cstate="print"/>
            <a:srcRect t="28506"/>
            <a:stretch>
              <a:fillRect/>
            </a:stretch>
          </p:blipFill>
          <p:spPr>
            <a:xfrm>
              <a:off x="2983" y="3002"/>
              <a:ext cx="2896" cy="4548"/>
            </a:xfrm>
            <a:prstGeom prst="rect">
              <a:avLst/>
            </a:prstGeom>
          </p:spPr>
        </p:pic>
        <p:pic>
          <p:nvPicPr>
            <p:cNvPr id="26" name="图片 25"/>
            <p:cNvPicPr>
              <a:picLocks noChangeAspect="1"/>
            </p:cNvPicPr>
            <p:nvPr/>
          </p:nvPicPr>
          <p:blipFill>
            <a:blip r:embed="rId3" cstate="print"/>
            <a:srcRect t="26132"/>
            <a:stretch>
              <a:fillRect/>
            </a:stretch>
          </p:blipFill>
          <p:spPr>
            <a:xfrm>
              <a:off x="5876" y="2974"/>
              <a:ext cx="2983" cy="5233"/>
            </a:xfrm>
            <a:prstGeom prst="rect">
              <a:avLst/>
            </a:prstGeom>
          </p:spPr>
        </p:pic>
        <p:pic>
          <p:nvPicPr>
            <p:cNvPr id="40" name="图片 39"/>
            <p:cNvPicPr>
              <a:picLocks noChangeAspect="1"/>
            </p:cNvPicPr>
            <p:nvPr/>
          </p:nvPicPr>
          <p:blipFill>
            <a:blip r:embed="rId4" cstate="print"/>
            <a:srcRect t="30153"/>
            <a:stretch>
              <a:fillRect/>
            </a:stretch>
          </p:blipFill>
          <p:spPr>
            <a:xfrm>
              <a:off x="11781" y="2996"/>
              <a:ext cx="3041" cy="4427"/>
            </a:xfrm>
            <a:prstGeom prst="rect">
              <a:avLst/>
            </a:prstGeom>
          </p:spPr>
        </p:pic>
        <p:pic>
          <p:nvPicPr>
            <p:cNvPr id="41" name="图片 40"/>
            <p:cNvPicPr>
              <a:picLocks noChangeAspect="1"/>
            </p:cNvPicPr>
            <p:nvPr/>
          </p:nvPicPr>
          <p:blipFill>
            <a:blip r:embed="rId5" cstate="print"/>
            <a:srcRect t="36773"/>
            <a:stretch>
              <a:fillRect/>
            </a:stretch>
          </p:blipFill>
          <p:spPr>
            <a:xfrm>
              <a:off x="14800" y="2981"/>
              <a:ext cx="3164" cy="3400"/>
            </a:xfrm>
            <a:prstGeom prst="rect">
              <a:avLst/>
            </a:prstGeom>
          </p:spPr>
        </p:pic>
        <p:grpSp>
          <p:nvGrpSpPr>
            <p:cNvPr id="50" name="组合 49"/>
            <p:cNvGrpSpPr>
              <a:grpSpLocks noChangeAspect="1"/>
            </p:cNvGrpSpPr>
            <p:nvPr/>
          </p:nvGrpSpPr>
          <p:grpSpPr>
            <a:xfrm>
              <a:off x="8847" y="3000"/>
              <a:ext cx="3003" cy="6083"/>
              <a:chOff x="29054" y="-2773"/>
              <a:chExt cx="6238" cy="12620"/>
            </a:xfrm>
          </p:grpSpPr>
          <p:pic>
            <p:nvPicPr>
              <p:cNvPr id="51" name="图片 50"/>
              <p:cNvPicPr>
                <a:picLocks noChangeAspect="1"/>
              </p:cNvPicPr>
              <p:nvPr/>
            </p:nvPicPr>
            <p:blipFill>
              <a:blip r:embed="rId6" cstate="print"/>
              <a:stretch>
                <a:fillRect/>
              </a:stretch>
            </p:blipFill>
            <p:spPr>
              <a:xfrm>
                <a:off x="29089" y="4095"/>
                <a:ext cx="6203" cy="5752"/>
              </a:xfrm>
              <a:prstGeom prst="rect">
                <a:avLst/>
              </a:prstGeom>
            </p:spPr>
          </p:pic>
          <p:pic>
            <p:nvPicPr>
              <p:cNvPr id="52" name="图片 51"/>
              <p:cNvPicPr>
                <a:picLocks noChangeAspect="1"/>
              </p:cNvPicPr>
              <p:nvPr/>
            </p:nvPicPr>
            <p:blipFill>
              <a:blip r:embed="rId7" cstate="print"/>
              <a:srcRect t="44510"/>
              <a:stretch>
                <a:fillRect/>
              </a:stretch>
            </p:blipFill>
            <p:spPr>
              <a:xfrm>
                <a:off x="29097" y="-2773"/>
                <a:ext cx="6134" cy="4827"/>
              </a:xfrm>
              <a:prstGeom prst="rect">
                <a:avLst/>
              </a:prstGeom>
            </p:spPr>
          </p:pic>
          <p:pic>
            <p:nvPicPr>
              <p:cNvPr id="53" name="图片 52"/>
              <p:cNvPicPr>
                <a:picLocks noChangeAspect="1"/>
              </p:cNvPicPr>
              <p:nvPr/>
            </p:nvPicPr>
            <p:blipFill>
              <a:blip r:embed="rId8" cstate="print"/>
              <a:stretch>
                <a:fillRect/>
              </a:stretch>
            </p:blipFill>
            <p:spPr>
              <a:xfrm>
                <a:off x="29054" y="-630"/>
                <a:ext cx="6184" cy="9765"/>
              </a:xfrm>
              <a:prstGeom prst="rect">
                <a:avLst/>
              </a:prstGeom>
            </p:spPr>
          </p:pic>
        </p:grpSp>
      </p:grpSp>
      <p:sp>
        <p:nvSpPr>
          <p:cNvPr id="55" name="Shape 2177"/>
          <p:cNvSpPr/>
          <p:nvPr/>
        </p:nvSpPr>
        <p:spPr>
          <a:xfrm>
            <a:off x="-53975" y="2147570"/>
            <a:ext cx="12325350" cy="36000"/>
          </a:xfrm>
          <a:prstGeom prst="roundRect">
            <a:avLst>
              <a:gd name="adj" fmla="val 50000"/>
            </a:avLst>
          </a:prstGeom>
          <a:solidFill>
            <a:srgbClr val="D4D2D6"/>
          </a:solidFill>
          <a:ln w="12700" cap="flat">
            <a:noFill/>
            <a:miter lim="400000"/>
          </a:ln>
          <a:effectLst/>
        </p:spPr>
        <p:txBody>
          <a:bodyPr wrap="square" lIns="0" tIns="0" rIns="0" bIns="0" numCol="1" anchor="ctr">
            <a:noAutofit/>
          </a:bodyPr>
          <a:lstStyle/>
          <a:p>
            <a:pPr lvl="0">
              <a:lnSpc>
                <a:spcPct val="120000"/>
              </a:lnSpc>
              <a:defRPr sz="3200"/>
            </a:pPr>
            <a:endParaRPr sz="1600" dirty="0">
              <a:solidFill>
                <a:schemeClr val="bg1">
                  <a:lumMod val="65000"/>
                </a:schemeClr>
              </a:solidFill>
              <a:cs typeface="+mn-ea"/>
              <a:sym typeface="+mn-lt"/>
            </a:endParaRPr>
          </a:p>
        </p:txBody>
      </p:sp>
      <p:sp>
        <p:nvSpPr>
          <p:cNvPr id="56" name="Shape 2178"/>
          <p:cNvSpPr/>
          <p:nvPr/>
        </p:nvSpPr>
        <p:spPr>
          <a:xfrm>
            <a:off x="281305" y="2107565"/>
            <a:ext cx="108000" cy="108000"/>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30681D"/>
          </a:solidFill>
          <a:ln w="12700" cap="flat">
            <a:noFill/>
            <a:miter lim="400000"/>
          </a:ln>
          <a:effectLst/>
        </p:spPr>
        <p:txBody>
          <a:bodyPr wrap="square" lIns="0" tIns="0" rIns="0" bIns="0" numCol="1" anchor="ctr">
            <a:noAutofit/>
          </a:bodyPr>
          <a:lstStyle/>
          <a:p>
            <a:pPr lvl="0">
              <a:lnSpc>
                <a:spcPct val="120000"/>
              </a:lnSpc>
              <a:defRPr sz="3200"/>
            </a:pPr>
            <a:endParaRPr sz="1600" dirty="0">
              <a:solidFill>
                <a:schemeClr val="bg1">
                  <a:lumMod val="65000"/>
                </a:schemeClr>
              </a:solidFill>
              <a:cs typeface="+mn-ea"/>
              <a:sym typeface="+mn-lt"/>
            </a:endParaRPr>
          </a:p>
        </p:txBody>
      </p:sp>
      <p:sp>
        <p:nvSpPr>
          <p:cNvPr id="57" name="Shape 2179"/>
          <p:cNvSpPr/>
          <p:nvPr/>
        </p:nvSpPr>
        <p:spPr>
          <a:xfrm>
            <a:off x="2493010" y="2107565"/>
            <a:ext cx="108000" cy="108000"/>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D7B262"/>
          </a:solidFill>
          <a:ln w="12700" cap="flat">
            <a:noFill/>
            <a:miter lim="400000"/>
          </a:ln>
          <a:effectLst/>
        </p:spPr>
        <p:txBody>
          <a:bodyPr wrap="square" lIns="0" tIns="0" rIns="0" bIns="0" numCol="1" anchor="ctr">
            <a:noAutofit/>
          </a:bodyPr>
          <a:lstStyle/>
          <a:p>
            <a:pPr lvl="0">
              <a:lnSpc>
                <a:spcPct val="120000"/>
              </a:lnSpc>
              <a:defRPr sz="3200"/>
            </a:pPr>
            <a:endParaRPr sz="1600" dirty="0">
              <a:solidFill>
                <a:schemeClr val="bg1">
                  <a:lumMod val="65000"/>
                </a:schemeClr>
              </a:solidFill>
              <a:cs typeface="+mn-ea"/>
              <a:sym typeface="+mn-lt"/>
            </a:endParaRPr>
          </a:p>
        </p:txBody>
      </p:sp>
      <p:sp>
        <p:nvSpPr>
          <p:cNvPr id="58" name="Shape 2180"/>
          <p:cNvSpPr/>
          <p:nvPr/>
        </p:nvSpPr>
        <p:spPr>
          <a:xfrm>
            <a:off x="6755130" y="2107565"/>
            <a:ext cx="108000" cy="108000"/>
          </a:xfrm>
          <a:custGeom>
            <a:avLst/>
            <a:gdLst/>
            <a:ahLst/>
            <a:cxnLst>
              <a:cxn ang="0">
                <a:pos x="wd2" y="hd2"/>
              </a:cxn>
              <a:cxn ang="5400000">
                <a:pos x="wd2" y="hd2"/>
              </a:cxn>
              <a:cxn ang="10800000">
                <a:pos x="wd2" y="hd2"/>
              </a:cxn>
              <a:cxn ang="16200000">
                <a:pos x="wd2" y="hd2"/>
              </a:cxn>
            </a:cxnLst>
            <a:rect l="0" t="0" r="r" b="b"/>
            <a:pathLst>
              <a:path w="19678"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A3864C"/>
          </a:solidFill>
          <a:ln w="12700" cap="flat">
            <a:noFill/>
            <a:miter lim="400000"/>
          </a:ln>
          <a:effectLst/>
        </p:spPr>
        <p:txBody>
          <a:bodyPr wrap="square" lIns="0" tIns="0" rIns="0" bIns="0" numCol="1" anchor="ctr">
            <a:noAutofit/>
          </a:bodyPr>
          <a:lstStyle/>
          <a:p>
            <a:pPr lvl="0">
              <a:lnSpc>
                <a:spcPct val="120000"/>
              </a:lnSpc>
              <a:defRPr sz="3200"/>
            </a:pPr>
            <a:endParaRPr sz="1600" dirty="0">
              <a:solidFill>
                <a:schemeClr val="bg1">
                  <a:lumMod val="65000"/>
                </a:schemeClr>
              </a:solidFill>
              <a:cs typeface="+mn-ea"/>
              <a:sym typeface="+mn-lt"/>
            </a:endParaRPr>
          </a:p>
        </p:txBody>
      </p:sp>
      <p:sp>
        <p:nvSpPr>
          <p:cNvPr id="59" name="Shape 2181"/>
          <p:cNvSpPr/>
          <p:nvPr/>
        </p:nvSpPr>
        <p:spPr>
          <a:xfrm>
            <a:off x="9346565" y="2107565"/>
            <a:ext cx="108000" cy="108000"/>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7DB546"/>
          </a:solidFill>
          <a:ln w="12700" cap="flat">
            <a:noFill/>
            <a:miter lim="400000"/>
          </a:ln>
          <a:effectLst/>
        </p:spPr>
        <p:txBody>
          <a:bodyPr wrap="square" lIns="0" tIns="0" rIns="0" bIns="0" numCol="1" anchor="ctr">
            <a:noAutofit/>
          </a:bodyPr>
          <a:lstStyle/>
          <a:p>
            <a:pPr lvl="0">
              <a:lnSpc>
                <a:spcPct val="120000"/>
              </a:lnSpc>
              <a:defRPr sz="3200"/>
            </a:pPr>
            <a:endParaRPr sz="1600" dirty="0">
              <a:solidFill>
                <a:schemeClr val="bg1">
                  <a:lumMod val="65000"/>
                </a:schemeClr>
              </a:solidFill>
              <a:cs typeface="+mn-ea"/>
              <a:sym typeface="+mn-lt"/>
            </a:endParaRPr>
          </a:p>
        </p:txBody>
      </p:sp>
      <p:sp>
        <p:nvSpPr>
          <p:cNvPr id="61" name="Shape 2182"/>
          <p:cNvSpPr/>
          <p:nvPr/>
        </p:nvSpPr>
        <p:spPr>
          <a:xfrm>
            <a:off x="11758930" y="2107565"/>
            <a:ext cx="108000" cy="108000"/>
          </a:xfrm>
          <a:custGeom>
            <a:avLst/>
            <a:gdLst/>
            <a:ahLst/>
            <a:cxnLst>
              <a:cxn ang="0">
                <a:pos x="wd2" y="hd2"/>
              </a:cxn>
              <a:cxn ang="5400000">
                <a:pos x="wd2" y="hd2"/>
              </a:cxn>
              <a:cxn ang="10800000">
                <a:pos x="wd2" y="hd2"/>
              </a:cxn>
              <a:cxn ang="16200000">
                <a:pos x="wd2" y="hd2"/>
              </a:cxn>
            </a:cxnLst>
            <a:rect l="0" t="0" r="r" b="b"/>
            <a:pathLst>
              <a:path w="19678"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A6A6A6"/>
          </a:solidFill>
          <a:ln w="12700" cap="flat">
            <a:noFill/>
            <a:miter lim="400000"/>
          </a:ln>
          <a:effectLst/>
        </p:spPr>
        <p:txBody>
          <a:bodyPr wrap="square" lIns="0" tIns="0" rIns="0" bIns="0" numCol="1" anchor="ctr">
            <a:noAutofit/>
          </a:bodyPr>
          <a:lstStyle/>
          <a:p>
            <a:pPr lvl="0">
              <a:lnSpc>
                <a:spcPct val="120000"/>
              </a:lnSpc>
              <a:defRPr sz="3200"/>
            </a:pPr>
            <a:endParaRPr sz="1600" dirty="0">
              <a:solidFill>
                <a:schemeClr val="bg1">
                  <a:lumMod val="65000"/>
                </a:schemeClr>
              </a:solidFill>
              <a:cs typeface="+mn-ea"/>
              <a:sym typeface="+mn-lt"/>
            </a:endParaRPr>
          </a:p>
        </p:txBody>
      </p:sp>
      <p:sp>
        <p:nvSpPr>
          <p:cNvPr id="62" name="Shape 2183"/>
          <p:cNvSpPr/>
          <p:nvPr/>
        </p:nvSpPr>
        <p:spPr>
          <a:xfrm>
            <a:off x="5094605" y="2107565"/>
            <a:ext cx="108000" cy="108000"/>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7F7F7F"/>
          </a:solidFill>
          <a:ln w="12700" cap="flat">
            <a:noFill/>
            <a:miter lim="400000"/>
          </a:ln>
          <a:effectLst/>
        </p:spPr>
        <p:txBody>
          <a:bodyPr wrap="square" lIns="0" tIns="0" rIns="0" bIns="0" numCol="1" anchor="ctr">
            <a:noAutofit/>
          </a:bodyPr>
          <a:lstStyle/>
          <a:p>
            <a:pPr lvl="0">
              <a:lnSpc>
                <a:spcPct val="120000"/>
              </a:lnSpc>
              <a:defRPr sz="3200"/>
            </a:pPr>
            <a:endParaRPr sz="1600" dirty="0">
              <a:solidFill>
                <a:schemeClr val="bg1">
                  <a:lumMod val="65000"/>
                </a:schemeClr>
              </a:solidFill>
              <a:cs typeface="+mn-ea"/>
              <a:sym typeface="+mn-lt"/>
            </a:endParaRPr>
          </a:p>
        </p:txBody>
      </p:sp>
      <p:sp>
        <p:nvSpPr>
          <p:cNvPr id="63" name="文本框 62"/>
          <p:cNvSpPr txBox="1"/>
          <p:nvPr/>
        </p:nvSpPr>
        <p:spPr>
          <a:xfrm>
            <a:off x="389255" y="878840"/>
            <a:ext cx="6170930" cy="953135"/>
          </a:xfrm>
          <a:prstGeom prst="rect">
            <a:avLst/>
          </a:prstGeom>
          <a:noFill/>
          <a:ln w="9525">
            <a:noFill/>
          </a:ln>
        </p:spPr>
        <p:txBody>
          <a:bodyPr wrap="square">
            <a:spAutoFit/>
          </a:bodyPr>
          <a:lstStyle/>
          <a:p>
            <a:pPr indent="266700">
              <a:lnSpc>
                <a:spcPct val="170000"/>
              </a:lnSpc>
            </a:pPr>
            <a:r>
              <a:rPr lang="zh-CN" sz="1100" b="0">
                <a:solidFill>
                  <a:schemeClr val="tx1">
                    <a:lumMod val="65000"/>
                    <a:lumOff val="35000"/>
                  </a:schemeClr>
                </a:solidFill>
                <a:latin typeface="微软雅黑" panose="020B0503020204020204" charset="-122"/>
                <a:ea typeface="微软雅黑" panose="020B0503020204020204" charset="-122"/>
                <a:cs typeface="微软雅黑" panose="020B0503020204020204" charset="-122"/>
              </a:rPr>
              <a:t>采用先进的农业物联网、二维码、移动互联技术，构建</a:t>
            </a:r>
            <a:r>
              <a:rPr lang="zh-CN" sz="1100">
                <a:solidFill>
                  <a:schemeClr val="tx1">
                    <a:lumMod val="65000"/>
                    <a:lumOff val="35000"/>
                  </a:schemeClr>
                </a:solidFill>
                <a:latin typeface="微软雅黑" panose="020B0503020204020204" charset="-122"/>
                <a:ea typeface="微软雅黑" panose="020B0503020204020204" charset="-122"/>
                <a:cs typeface="微软雅黑" panose="020B0503020204020204" charset="-122"/>
                <a:sym typeface="+mn-ea"/>
              </a:rPr>
              <a:t>一物一码</a:t>
            </a:r>
            <a:r>
              <a:rPr lang="zh-CN" sz="1100" b="0">
                <a:solidFill>
                  <a:schemeClr val="tx1">
                    <a:lumMod val="65000"/>
                    <a:lumOff val="35000"/>
                  </a:schemeClr>
                </a:solidFill>
                <a:latin typeface="微软雅黑" panose="020B0503020204020204" charset="-122"/>
                <a:ea typeface="微软雅黑" panose="020B0503020204020204" charset="-122"/>
                <a:cs typeface="微软雅黑" panose="020B0503020204020204" charset="-122"/>
              </a:rPr>
              <a:t>全程追溯监管，</a:t>
            </a:r>
            <a:r>
              <a:rPr sz="1100" b="0">
                <a:solidFill>
                  <a:schemeClr val="tx1">
                    <a:lumMod val="65000"/>
                    <a:lumOff val="35000"/>
                  </a:schemeClr>
                </a:solidFill>
                <a:latin typeface="微软雅黑" panose="020B0503020204020204" charset="-122"/>
                <a:ea typeface="微软雅黑" panose="020B0503020204020204" charset="-122"/>
                <a:cs typeface="微软雅黑" panose="020B0503020204020204" charset="-122"/>
              </a:rPr>
              <a:t>让每个产品都拥有一个“身份证”（二维码），消费者只需用手机扫描二维码，就可以准确了解农产品从种植到销售等全过程的信息，选择放心产品，实现“从农田到餐桌”的全程可追溯信息化管理</a:t>
            </a:r>
            <a:r>
              <a:rPr lang="zh-CN" sz="1100" b="0">
                <a:solidFill>
                  <a:schemeClr val="tx1">
                    <a:lumMod val="65000"/>
                    <a:lumOff val="35000"/>
                  </a:schemeClr>
                </a:solidFill>
                <a:latin typeface="微软雅黑" panose="020B0503020204020204" charset="-122"/>
                <a:ea typeface="微软雅黑" panose="020B0503020204020204" charset="-122"/>
                <a:cs typeface="微软雅黑" panose="020B0503020204020204" charset="-122"/>
              </a:rPr>
              <a:t>。</a:t>
            </a:r>
            <a:endParaRPr lang="zh-CN" sz="1100" b="0">
              <a:solidFill>
                <a:schemeClr val="tx1">
                  <a:lumMod val="65000"/>
                  <a:lumOff val="35000"/>
                </a:schemeClr>
              </a:solidFill>
              <a:latin typeface="微软雅黑" panose="020B0503020204020204" charset="-122"/>
              <a:ea typeface="微软雅黑" panose="020B0503020204020204" charset="-122"/>
              <a:cs typeface="微软雅黑" panose="020B0503020204020204" charset="-122"/>
            </a:endParaRPr>
          </a:p>
        </p:txBody>
      </p:sp>
      <p:sp>
        <p:nvSpPr>
          <p:cNvPr id="64" name="TextBox 25"/>
          <p:cNvSpPr txBox="1">
            <a:spLocks noChangeArrowheads="1"/>
          </p:cNvSpPr>
          <p:nvPr/>
        </p:nvSpPr>
        <p:spPr bwMode="auto">
          <a:xfrm>
            <a:off x="7130415" y="977265"/>
            <a:ext cx="3334385" cy="3987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zh-CN" altLang="en-US" sz="2000" b="1" dirty="0">
                <a:solidFill>
                  <a:srgbClr val="434343"/>
                </a:solidFill>
                <a:latin typeface="微软雅黑" panose="020B0503020204020204" charset="-122"/>
                <a:ea typeface="微软雅黑" panose="020B0503020204020204" charset="-122"/>
                <a:cs typeface="微软雅黑" panose="020B0503020204020204" charset="-122"/>
              </a:rPr>
              <a:t>一物一码</a:t>
            </a:r>
            <a:r>
              <a:rPr lang="en-US" altLang="zh-CN" sz="2000" b="1" dirty="0">
                <a:solidFill>
                  <a:srgbClr val="434343"/>
                </a:solidFill>
                <a:latin typeface="微软雅黑" panose="020B0503020204020204" charset="-122"/>
                <a:ea typeface="微软雅黑" panose="020B0503020204020204" charset="-122"/>
                <a:cs typeface="微软雅黑" panose="020B0503020204020204" charset="-122"/>
              </a:rPr>
              <a:t>  </a:t>
            </a:r>
            <a:r>
              <a:rPr lang="zh-CN" altLang="en-US" sz="2000" b="1" dirty="0">
                <a:solidFill>
                  <a:srgbClr val="434343"/>
                </a:solidFill>
                <a:latin typeface="微软雅黑" panose="020B0503020204020204" charset="-122"/>
                <a:ea typeface="微软雅黑" panose="020B0503020204020204" charset="-122"/>
                <a:cs typeface="微软雅黑" panose="020B0503020204020204" charset="-122"/>
              </a:rPr>
              <a:t>全程追溯</a:t>
            </a:r>
            <a:endParaRPr lang="zh-CN" altLang="en-US" sz="2000" b="1" dirty="0">
              <a:solidFill>
                <a:srgbClr val="434343"/>
              </a:solidFill>
              <a:latin typeface="微软雅黑" panose="020B0503020204020204" charset="-122"/>
              <a:ea typeface="微软雅黑" panose="020B0503020204020204" charset="-122"/>
              <a:cs typeface="微软雅黑" panose="020B0503020204020204" charset="-122"/>
            </a:endParaRPr>
          </a:p>
        </p:txBody>
      </p:sp>
      <p:sp>
        <p:nvSpPr>
          <p:cNvPr id="65" name="TextBox 25"/>
          <p:cNvSpPr txBox="1">
            <a:spLocks noChangeArrowheads="1"/>
          </p:cNvSpPr>
          <p:nvPr/>
        </p:nvSpPr>
        <p:spPr bwMode="auto">
          <a:xfrm>
            <a:off x="7130415" y="1493520"/>
            <a:ext cx="4385945" cy="2755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zh-CN" sz="120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sym typeface="+mn-ea"/>
              </a:rPr>
              <a:t>紧跟互联网+步伐，打通多系统衔接，帮助企业实现产品营销。</a:t>
            </a:r>
            <a:endParaRPr lang="zh-CN" altLang="en-US" sz="1200" dirty="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sym typeface="+mn-ea"/>
            </a:endParaRPr>
          </a:p>
        </p:txBody>
      </p:sp>
      <p:sp>
        <p:nvSpPr>
          <p:cNvPr id="10" name="矩形 9"/>
          <p:cNvSpPr/>
          <p:nvPr/>
        </p:nvSpPr>
        <p:spPr>
          <a:xfrm>
            <a:off x="0" y="6506210"/>
            <a:ext cx="7858760" cy="76200"/>
          </a:xfrm>
          <a:prstGeom prst="rect">
            <a:avLst/>
          </a:prstGeom>
          <a:solidFill>
            <a:srgbClr val="4BB6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2400" dirty="0">
              <a:solidFill>
                <a:schemeClr val="bg1"/>
              </a:solidFill>
              <a:effectLst>
                <a:outerShdw blurRad="38100" dist="38100" dir="2700000" algn="tl">
                  <a:srgbClr val="000000">
                    <a:alpha val="43137"/>
                  </a:srgbClr>
                </a:outerShdw>
              </a:effectLst>
              <a:latin typeface="仓耳玄三M W05" panose="02020400000000000000" pitchFamily="18" charset="-122"/>
              <a:ea typeface="仓耳玄三M W05" panose="02020400000000000000" pitchFamily="18" charset="-122"/>
            </a:endParaRPr>
          </a:p>
        </p:txBody>
      </p:sp>
      <p:grpSp>
        <p:nvGrpSpPr>
          <p:cNvPr id="11" name="组合 10"/>
          <p:cNvGrpSpPr/>
          <p:nvPr/>
        </p:nvGrpSpPr>
        <p:grpSpPr>
          <a:xfrm>
            <a:off x="11327130" y="6450965"/>
            <a:ext cx="735330" cy="189230"/>
            <a:chOff x="6849035" y="1775011"/>
            <a:chExt cx="1255059" cy="322730"/>
          </a:xfrm>
        </p:grpSpPr>
        <p:sp>
          <p:nvSpPr>
            <p:cNvPr id="12" name="矩形 11"/>
            <p:cNvSpPr/>
            <p:nvPr/>
          </p:nvSpPr>
          <p:spPr>
            <a:xfrm>
              <a:off x="6849035" y="1775011"/>
              <a:ext cx="322730" cy="322730"/>
            </a:xfrm>
            <a:prstGeom prst="rect">
              <a:avLst/>
            </a:prstGeom>
            <a:solidFill>
              <a:srgbClr val="4BB6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b="1"/>
            </a:p>
          </p:txBody>
        </p:sp>
        <p:sp>
          <p:nvSpPr>
            <p:cNvPr id="30" name="矩形 29"/>
            <p:cNvSpPr/>
            <p:nvPr/>
          </p:nvSpPr>
          <p:spPr>
            <a:xfrm>
              <a:off x="7315199" y="1775011"/>
              <a:ext cx="322730" cy="322730"/>
            </a:xfrm>
            <a:prstGeom prst="rect">
              <a:avLst/>
            </a:prstGeom>
            <a:solidFill>
              <a:srgbClr val="3E99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b="1"/>
            </a:p>
          </p:txBody>
        </p:sp>
        <p:sp>
          <p:nvSpPr>
            <p:cNvPr id="36" name="矩形 35"/>
            <p:cNvSpPr/>
            <p:nvPr/>
          </p:nvSpPr>
          <p:spPr>
            <a:xfrm>
              <a:off x="7781364" y="1775011"/>
              <a:ext cx="322730" cy="322730"/>
            </a:xfrm>
            <a:prstGeom prst="rect">
              <a:avLst/>
            </a:prstGeom>
            <a:solidFill>
              <a:srgbClr val="0C80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b="1"/>
            </a:p>
          </p:txBody>
        </p:sp>
      </p:grpSp>
      <p:sp>
        <p:nvSpPr>
          <p:cNvPr id="37" name="PA-矩形 76"/>
          <p:cNvSpPr/>
          <p:nvPr>
            <p:custDataLst>
              <p:tags r:id="rId9"/>
            </p:custDataLst>
          </p:nvPr>
        </p:nvSpPr>
        <p:spPr>
          <a:xfrm>
            <a:off x="8143875" y="6490970"/>
            <a:ext cx="2967355" cy="86995"/>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dirty="0">
              <a:latin typeface="仓耳玄三M W05" panose="02020400000000000000" pitchFamily="18" charset="-122"/>
              <a:ea typeface="仓耳玄三M W05" panose="02020400000000000000" pitchFamily="18" charset="-122"/>
            </a:endParaRPr>
          </a:p>
        </p:txBody>
      </p:sp>
      <p:sp>
        <p:nvSpPr>
          <p:cNvPr id="38" name="TextBox 55"/>
          <p:cNvSpPr txBox="1"/>
          <p:nvPr/>
        </p:nvSpPr>
        <p:spPr>
          <a:xfrm>
            <a:off x="8330565" y="6353175"/>
            <a:ext cx="2593975" cy="328295"/>
          </a:xfrm>
          <a:prstGeom prst="rect">
            <a:avLst/>
          </a:prstGeom>
          <a:noFill/>
        </p:spPr>
        <p:txBody>
          <a:bodyPr wrap="square" lIns="68571" tIns="34285" rIns="68571" bIns="34285" rtlCol="0">
            <a:spAutoFit/>
          </a:bodyPr>
          <a:p>
            <a:pPr algn="dist"/>
            <a:r>
              <a:rPr lang="zh-CN" altLang="en-US" sz="1700"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sym typeface="+mn-lt"/>
              </a:rPr>
              <a:t>科技赋能  精准高</a:t>
            </a:r>
            <a:r>
              <a:rPr lang="zh-CN" altLang="en-US" sz="1700" dirty="0" smtClean="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sym typeface="+mn-lt"/>
              </a:rPr>
              <a:t>效</a:t>
            </a:r>
            <a:endParaRPr lang="zh-CN" altLang="en-US" sz="1700"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sym typeface="+mn-lt"/>
            </a:endParaRPr>
          </a:p>
        </p:txBody>
      </p:sp>
    </p:spTree>
    <p:custDataLst>
      <p:tags r:id="rId10"/>
    </p:custDataLst>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任意形状 6"/>
          <p:cNvSpPr/>
          <p:nvPr/>
        </p:nvSpPr>
        <p:spPr>
          <a:xfrm>
            <a:off x="1" y="362607"/>
            <a:ext cx="1387365" cy="220717"/>
          </a:xfrm>
          <a:custGeom>
            <a:avLst/>
            <a:gdLst>
              <a:gd name="connsiteX0" fmla="*/ 0 w 1387365"/>
              <a:gd name="connsiteY0" fmla="*/ 0 h 220717"/>
              <a:gd name="connsiteX1" fmla="*/ 1387365 w 1387365"/>
              <a:gd name="connsiteY1" fmla="*/ 0 h 220717"/>
              <a:gd name="connsiteX2" fmla="*/ 1258188 w 1387365"/>
              <a:gd name="connsiteY2" fmla="*/ 220717 h 220717"/>
              <a:gd name="connsiteX3" fmla="*/ 0 w 1387365"/>
              <a:gd name="connsiteY3" fmla="*/ 220717 h 220717"/>
            </a:gdLst>
            <a:ahLst/>
            <a:cxnLst>
              <a:cxn ang="0">
                <a:pos x="connsiteX0" y="connsiteY0"/>
              </a:cxn>
              <a:cxn ang="0">
                <a:pos x="connsiteX1" y="connsiteY1"/>
              </a:cxn>
              <a:cxn ang="0">
                <a:pos x="connsiteX2" y="connsiteY2"/>
              </a:cxn>
              <a:cxn ang="0">
                <a:pos x="connsiteX3" y="connsiteY3"/>
              </a:cxn>
            </a:cxnLst>
            <a:rect l="l" t="t" r="r" b="b"/>
            <a:pathLst>
              <a:path w="1387365" h="220717">
                <a:moveTo>
                  <a:pt x="0" y="0"/>
                </a:moveTo>
                <a:lnTo>
                  <a:pt x="1387365" y="0"/>
                </a:lnTo>
                <a:lnTo>
                  <a:pt x="1258188" y="220717"/>
                </a:lnTo>
                <a:lnTo>
                  <a:pt x="0" y="220717"/>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grpSp>
        <p:nvGrpSpPr>
          <p:cNvPr id="50" name="组 7"/>
          <p:cNvGrpSpPr/>
          <p:nvPr/>
        </p:nvGrpSpPr>
        <p:grpSpPr>
          <a:xfrm flipV="1">
            <a:off x="7858662" y="362607"/>
            <a:ext cx="4333338" cy="220717"/>
            <a:chOff x="7858662" y="362607"/>
            <a:chExt cx="4333338" cy="220717"/>
          </a:xfrm>
        </p:grpSpPr>
        <p:sp>
          <p:nvSpPr>
            <p:cNvPr id="51" name="任意形状 8"/>
            <p:cNvSpPr/>
            <p:nvPr/>
          </p:nvSpPr>
          <p:spPr>
            <a:xfrm flipV="1">
              <a:off x="11462744" y="362607"/>
              <a:ext cx="729256" cy="220717"/>
            </a:xfrm>
            <a:custGeom>
              <a:avLst/>
              <a:gdLst>
                <a:gd name="connsiteX0" fmla="*/ 0 w 729256"/>
                <a:gd name="connsiteY0" fmla="*/ 220717 h 220717"/>
                <a:gd name="connsiteX1" fmla="*/ 729256 w 729256"/>
                <a:gd name="connsiteY1" fmla="*/ 220717 h 220717"/>
                <a:gd name="connsiteX2" fmla="*/ 729256 w 729256"/>
                <a:gd name="connsiteY2" fmla="*/ 0 h 220717"/>
                <a:gd name="connsiteX3" fmla="*/ 129177 w 729256"/>
                <a:gd name="connsiteY3" fmla="*/ 0 h 220717"/>
              </a:gdLst>
              <a:ahLst/>
              <a:cxnLst>
                <a:cxn ang="0">
                  <a:pos x="connsiteX0" y="connsiteY0"/>
                </a:cxn>
                <a:cxn ang="0">
                  <a:pos x="connsiteX1" y="connsiteY1"/>
                </a:cxn>
                <a:cxn ang="0">
                  <a:pos x="connsiteX2" y="connsiteY2"/>
                </a:cxn>
                <a:cxn ang="0">
                  <a:pos x="connsiteX3" y="connsiteY3"/>
                </a:cxn>
              </a:cxnLst>
              <a:rect l="l" t="t" r="r" b="b"/>
              <a:pathLst>
                <a:path w="729256" h="220717">
                  <a:moveTo>
                    <a:pt x="0" y="220717"/>
                  </a:moveTo>
                  <a:lnTo>
                    <a:pt x="729256" y="220717"/>
                  </a:lnTo>
                  <a:lnTo>
                    <a:pt x="729256" y="0"/>
                  </a:lnTo>
                  <a:lnTo>
                    <a:pt x="129177" y="0"/>
                  </a:lnTo>
                  <a:close/>
                </a:path>
              </a:pathLst>
            </a:cu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52" name="平行四边形 51"/>
            <p:cNvSpPr/>
            <p:nvPr/>
          </p:nvSpPr>
          <p:spPr>
            <a:xfrm flipV="1">
              <a:off x="7858662" y="362607"/>
              <a:ext cx="3616043" cy="220717"/>
            </a:xfrm>
            <a:prstGeom prst="parallelogram">
              <a:avLst>
                <a:gd name="adj" fmla="val 58526"/>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grpSp>
      <p:sp>
        <p:nvSpPr>
          <p:cNvPr id="57" name="Rectangle 5"/>
          <p:cNvSpPr/>
          <p:nvPr/>
        </p:nvSpPr>
        <p:spPr bwMode="auto">
          <a:xfrm>
            <a:off x="5603875" y="747395"/>
            <a:ext cx="1652905" cy="4483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lIns="0" tIns="0" rIns="0" bIns="0" anchor="t"/>
          <a:lstStyle/>
          <a:p>
            <a:pPr algn="ctr" fontAlgn="base">
              <a:lnSpc>
                <a:spcPct val="130000"/>
              </a:lnSpc>
              <a:spcBef>
                <a:spcPct val="0"/>
              </a:spcBef>
              <a:spcAft>
                <a:spcPct val="0"/>
              </a:spcAft>
            </a:pPr>
            <a:r>
              <a:rPr lang="zh-CN" altLang="en-US" sz="1600" dirty="0">
                <a:solidFill>
                  <a:schemeClr val="bg1"/>
                </a:solidFill>
                <a:latin typeface="思源黑体 Medium" panose="020B0600000000000000" pitchFamily="34" charset="-122"/>
                <a:ea typeface="思源黑体 Medium" panose="020B0600000000000000" pitchFamily="34" charset="-122"/>
                <a:sym typeface="Gill Sans" charset="0"/>
              </a:rPr>
              <a:t>整理（</a:t>
            </a:r>
            <a:r>
              <a:rPr lang="en-US" altLang="zh-CN" sz="1600" dirty="0">
                <a:solidFill>
                  <a:schemeClr val="bg1"/>
                </a:solidFill>
                <a:latin typeface="思源黑体 Medium" panose="020B0600000000000000" pitchFamily="34" charset="-122"/>
                <a:ea typeface="思源黑体 Medium" panose="020B0600000000000000" pitchFamily="34" charset="-122"/>
                <a:sym typeface="Gill Sans" charset="0"/>
              </a:rPr>
              <a:t>SEIRI</a:t>
            </a:r>
            <a:r>
              <a:rPr lang="zh-CN" altLang="en-US" sz="1600" dirty="0">
                <a:solidFill>
                  <a:schemeClr val="bg1"/>
                </a:solidFill>
                <a:latin typeface="思源黑体 Medium" panose="020B0600000000000000" pitchFamily="34" charset="-122"/>
                <a:ea typeface="思源黑体 Medium" panose="020B0600000000000000" pitchFamily="34" charset="-122"/>
                <a:sym typeface="Gill Sans" charset="0"/>
              </a:rPr>
              <a:t>）</a:t>
            </a:r>
            <a:endParaRPr lang="zh-CN" altLang="en-US" sz="1600" dirty="0">
              <a:solidFill>
                <a:schemeClr val="bg1"/>
              </a:solidFill>
              <a:latin typeface="思源黑体 Medium" panose="020B0600000000000000" pitchFamily="34" charset="-122"/>
              <a:ea typeface="思源黑体 Medium" panose="020B0600000000000000" pitchFamily="34" charset="-122"/>
              <a:sym typeface="Gill Sans" charset="0"/>
            </a:endParaRPr>
          </a:p>
        </p:txBody>
      </p:sp>
      <p:pic>
        <p:nvPicPr>
          <p:cNvPr id="58" name="图片 57" descr="FEC70A5927F24541DCFF66B922C858C8"/>
          <p:cNvPicPr>
            <a:picLocks noChangeAspect="1"/>
          </p:cNvPicPr>
          <p:nvPr/>
        </p:nvPicPr>
        <p:blipFill>
          <a:blip r:embed="rId1" cstate="print"/>
          <a:srcRect l="12265" t="23198" r="12770" b="56133"/>
          <a:stretch>
            <a:fillRect/>
          </a:stretch>
        </p:blipFill>
        <p:spPr>
          <a:xfrm>
            <a:off x="8904605" y="2360930"/>
            <a:ext cx="2727325" cy="1628775"/>
          </a:xfrm>
          <a:prstGeom prst="rect">
            <a:avLst/>
          </a:prstGeom>
        </p:spPr>
      </p:pic>
      <p:sp>
        <p:nvSpPr>
          <p:cNvPr id="59" name="文本框 83"/>
          <p:cNvSpPr txBox="1"/>
          <p:nvPr/>
        </p:nvSpPr>
        <p:spPr>
          <a:xfrm>
            <a:off x="8796655" y="1596390"/>
            <a:ext cx="3076575" cy="861695"/>
          </a:xfrm>
          <a:prstGeom prst="rect">
            <a:avLst/>
          </a:prstGeom>
          <a:noFill/>
        </p:spPr>
        <p:txBody>
          <a:bodyPr wrap="square" rtlCol="0" anchor="t">
            <a:noAutofit/>
          </a:bodyPr>
          <a:lstStyle/>
          <a:p>
            <a:pPr fontAlgn="auto">
              <a:lnSpc>
                <a:spcPct val="180000"/>
              </a:lnSpc>
              <a:spcBef>
                <a:spcPts val="600"/>
              </a:spcBef>
            </a:pPr>
            <a:r>
              <a:rPr lang="zh-CN" altLang="en-US" sz="1400">
                <a:solidFill>
                  <a:schemeClr val="tx1">
                    <a:lumMod val="85000"/>
                    <a:lumOff val="15000"/>
                  </a:schemeClr>
                </a:solidFill>
                <a:latin typeface="微软雅黑" panose="020B0503020204020204" charset="-122"/>
                <a:ea typeface="微软雅黑" panose="020B0503020204020204" charset="-122"/>
                <a:sym typeface="+mn-ea"/>
              </a:rPr>
              <a:t>多种防伪标签可供选择，防伪程度高，使用简单</a:t>
            </a:r>
            <a:endParaRPr lang="zh-CN" altLang="en-US" sz="1400">
              <a:solidFill>
                <a:schemeClr val="tx1">
                  <a:lumMod val="85000"/>
                  <a:lumOff val="15000"/>
                </a:schemeClr>
              </a:solidFill>
              <a:latin typeface="微软雅黑" panose="020B0503020204020204" charset="-122"/>
              <a:ea typeface="微软雅黑" panose="020B0503020204020204" charset="-122"/>
              <a:sym typeface="+mn-ea"/>
            </a:endParaRPr>
          </a:p>
        </p:txBody>
      </p:sp>
      <p:grpSp>
        <p:nvGrpSpPr>
          <p:cNvPr id="61" name="组合 94"/>
          <p:cNvGrpSpPr/>
          <p:nvPr/>
        </p:nvGrpSpPr>
        <p:grpSpPr>
          <a:xfrm>
            <a:off x="437515" y="1707515"/>
            <a:ext cx="8341995" cy="2782570"/>
            <a:chOff x="539" y="2909"/>
            <a:chExt cx="13137" cy="4382"/>
          </a:xfrm>
        </p:grpSpPr>
        <p:pic>
          <p:nvPicPr>
            <p:cNvPr id="62" name="图片 61"/>
            <p:cNvPicPr>
              <a:picLocks noChangeAspect="1"/>
            </p:cNvPicPr>
            <p:nvPr/>
          </p:nvPicPr>
          <p:blipFill>
            <a:blip r:embed="rId2" cstate="print"/>
            <a:stretch>
              <a:fillRect/>
            </a:stretch>
          </p:blipFill>
          <p:spPr>
            <a:xfrm>
              <a:off x="539" y="2952"/>
              <a:ext cx="3184" cy="4339"/>
            </a:xfrm>
            <a:prstGeom prst="rect">
              <a:avLst/>
            </a:prstGeom>
          </p:spPr>
        </p:pic>
        <p:grpSp>
          <p:nvGrpSpPr>
            <p:cNvPr id="63" name="组合 82"/>
            <p:cNvGrpSpPr>
              <a:grpSpLocks noChangeAspect="1"/>
            </p:cNvGrpSpPr>
            <p:nvPr/>
          </p:nvGrpSpPr>
          <p:grpSpPr>
            <a:xfrm>
              <a:off x="4077" y="5622"/>
              <a:ext cx="6516" cy="1647"/>
              <a:chOff x="4329" y="2161"/>
              <a:chExt cx="8334" cy="2106"/>
            </a:xfrm>
          </p:grpSpPr>
          <p:pic>
            <p:nvPicPr>
              <p:cNvPr id="66" name="图片 65"/>
              <p:cNvPicPr>
                <a:picLocks noChangeAspect="1"/>
              </p:cNvPicPr>
              <p:nvPr/>
            </p:nvPicPr>
            <p:blipFill>
              <a:blip r:embed="rId3" cstate="print"/>
              <a:stretch>
                <a:fillRect/>
              </a:stretch>
            </p:blipFill>
            <p:spPr>
              <a:xfrm>
                <a:off x="4329" y="2169"/>
                <a:ext cx="6673" cy="2098"/>
              </a:xfrm>
              <a:prstGeom prst="rect">
                <a:avLst/>
              </a:prstGeom>
            </p:spPr>
          </p:pic>
          <p:pic>
            <p:nvPicPr>
              <p:cNvPr id="67" name="图片 66"/>
              <p:cNvPicPr>
                <a:picLocks noChangeAspect="1"/>
              </p:cNvPicPr>
              <p:nvPr/>
            </p:nvPicPr>
            <p:blipFill>
              <a:blip r:embed="rId4" cstate="print"/>
              <a:stretch>
                <a:fillRect/>
              </a:stretch>
            </p:blipFill>
            <p:spPr>
              <a:xfrm>
                <a:off x="10967" y="2161"/>
                <a:ext cx="1696" cy="2105"/>
              </a:xfrm>
              <a:prstGeom prst="rect">
                <a:avLst/>
              </a:prstGeom>
            </p:spPr>
          </p:pic>
        </p:grpSp>
        <p:pic>
          <p:nvPicPr>
            <p:cNvPr id="64" name="图片 63"/>
            <p:cNvPicPr>
              <a:picLocks noChangeAspect="1"/>
            </p:cNvPicPr>
            <p:nvPr/>
          </p:nvPicPr>
          <p:blipFill>
            <a:blip r:embed="rId5" cstate="print"/>
            <a:stretch>
              <a:fillRect/>
            </a:stretch>
          </p:blipFill>
          <p:spPr>
            <a:xfrm>
              <a:off x="10089" y="4202"/>
              <a:ext cx="2791" cy="2791"/>
            </a:xfrm>
            <a:prstGeom prst="rect">
              <a:avLst/>
            </a:prstGeom>
            <a:noFill/>
            <a:ln w="9525">
              <a:noFill/>
            </a:ln>
          </p:spPr>
        </p:pic>
        <p:sp>
          <p:nvSpPr>
            <p:cNvPr id="65" name="文本框 91"/>
            <p:cNvSpPr txBox="1"/>
            <p:nvPr/>
          </p:nvSpPr>
          <p:spPr>
            <a:xfrm>
              <a:off x="4076" y="2909"/>
              <a:ext cx="9600" cy="3026"/>
            </a:xfrm>
            <a:prstGeom prst="rect">
              <a:avLst/>
            </a:prstGeom>
            <a:noFill/>
          </p:spPr>
          <p:txBody>
            <a:bodyPr wrap="square" rtlCol="0" anchor="t">
              <a:spAutoFit/>
            </a:bodyPr>
            <a:lstStyle/>
            <a:p>
              <a:pPr>
                <a:lnSpc>
                  <a:spcPct val="170000"/>
                </a:lnSpc>
              </a:pPr>
              <a:r>
                <a:rPr lang="en-US" altLang="zh-CN" sz="1400" dirty="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sym typeface="+mn-ea"/>
                </a:rPr>
                <a:t>1</a:t>
              </a:r>
              <a:r>
                <a:rPr lang="zh-CN" altLang="en-US" sz="1400" dirty="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sym typeface="+mn-ea"/>
                </a:rPr>
                <a:t>、无线蓝牙连接打印，适配多种纸张，随需随打，一键出证</a:t>
              </a:r>
              <a:endParaRPr lang="zh-CN" altLang="en-US" sz="1400" dirty="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endParaRPr>
            </a:p>
            <a:p>
              <a:pPr>
                <a:lnSpc>
                  <a:spcPct val="170000"/>
                </a:lnSpc>
              </a:pPr>
              <a:r>
                <a:rPr lang="en-US" altLang="zh-CN" sz="1400" dirty="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rPr>
                <a:t>2</a:t>
              </a:r>
              <a:r>
                <a:rPr lang="zh-CN" altLang="en-US" sz="1400" dirty="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rPr>
                <a:t>、完全贴合部级文件证书格式要求，摒弃一切顾虑</a:t>
              </a:r>
              <a:endParaRPr lang="zh-CN" altLang="en-US" sz="1400" dirty="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endParaRPr>
            </a:p>
            <a:p>
              <a:pPr>
                <a:lnSpc>
                  <a:spcPct val="170000"/>
                </a:lnSpc>
              </a:pPr>
              <a:r>
                <a:rPr lang="en-US" altLang="zh-CN" sz="1400" dirty="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rPr>
                <a:t>3</a:t>
              </a:r>
              <a:r>
                <a:rPr lang="zh-CN" altLang="en-US" sz="1400" dirty="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rPr>
                <a:t>、无需电脑，网络，充分满足各类</a:t>
              </a:r>
              <a:r>
                <a:rPr lang="zh-CN" altLang="en-US" sz="1400" dirty="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sym typeface="+mn-ea"/>
                </a:rPr>
                <a:t>场景需求</a:t>
              </a:r>
              <a:endParaRPr lang="zh-CN" altLang="en-US" sz="1400" dirty="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sym typeface="+mn-ea"/>
              </a:endParaRPr>
            </a:p>
            <a:p>
              <a:pPr>
                <a:lnSpc>
                  <a:spcPct val="170000"/>
                </a:lnSpc>
              </a:pPr>
              <a:r>
                <a:rPr lang="en-US" altLang="zh-CN" sz="1400" dirty="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sym typeface="+mn-ea"/>
                </a:rPr>
                <a:t>4</a:t>
              </a:r>
              <a:r>
                <a:rPr lang="zh-CN" altLang="en-US" sz="1400" dirty="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sym typeface="+mn-ea"/>
                </a:rPr>
                <a:t>、体积小不占空间，支持多人同时使用</a:t>
              </a:r>
              <a:endParaRPr lang="zh-CN" altLang="en-US" sz="1400" dirty="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sym typeface="+mn-ea"/>
              </a:endParaRPr>
            </a:p>
            <a:p>
              <a:pPr>
                <a:lnSpc>
                  <a:spcPct val="170000"/>
                </a:lnSpc>
              </a:pPr>
              <a:endParaRPr lang="zh-CN" altLang="en-US" sz="1400" dirty="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sym typeface="+mn-ea"/>
              </a:endParaRPr>
            </a:p>
          </p:txBody>
        </p:sp>
      </p:grpSp>
      <p:sp>
        <p:nvSpPr>
          <p:cNvPr id="68" name="文本框 93"/>
          <p:cNvSpPr txBox="1"/>
          <p:nvPr/>
        </p:nvSpPr>
        <p:spPr>
          <a:xfrm>
            <a:off x="482600" y="1074420"/>
            <a:ext cx="7202805" cy="414020"/>
          </a:xfrm>
          <a:prstGeom prst="rect">
            <a:avLst/>
          </a:prstGeom>
          <a:noFill/>
        </p:spPr>
        <p:txBody>
          <a:bodyPr wrap="square" rtlCol="0" anchor="t">
            <a:spAutoFit/>
          </a:bodyPr>
          <a:lstStyle/>
          <a:p>
            <a:r>
              <a:rPr lang="zh-CN" altLang="en-US" sz="2100">
                <a:solidFill>
                  <a:srgbClr val="0C804C"/>
                </a:solidFill>
                <a:latin typeface="微软雅黑" panose="020B0503020204020204" charset="-122"/>
                <a:ea typeface="微软雅黑" panose="020B0503020204020204" charset="-122"/>
              </a:rPr>
              <a:t>最简单的手机打印食用农产品合格证管理系统</a:t>
            </a:r>
            <a:endParaRPr lang="zh-CN" altLang="en-US" sz="2100">
              <a:solidFill>
                <a:srgbClr val="0C804C"/>
              </a:solidFill>
              <a:latin typeface="微软雅黑" panose="020B0503020204020204" charset="-122"/>
              <a:ea typeface="微软雅黑" panose="020B0503020204020204" charset="-122"/>
            </a:endParaRPr>
          </a:p>
        </p:txBody>
      </p:sp>
      <p:pic>
        <p:nvPicPr>
          <p:cNvPr id="69" name="图片 68"/>
          <p:cNvPicPr>
            <a:picLocks noChangeAspect="1"/>
          </p:cNvPicPr>
          <p:nvPr/>
        </p:nvPicPr>
        <p:blipFill>
          <a:blip r:embed="rId6" cstate="print"/>
          <a:srcRect l="84600" t="4878" r="4064" b="27317"/>
          <a:stretch>
            <a:fillRect/>
          </a:stretch>
        </p:blipFill>
        <p:spPr>
          <a:xfrm>
            <a:off x="5581650" y="4746625"/>
            <a:ext cx="742315" cy="685800"/>
          </a:xfrm>
          <a:prstGeom prst="rect">
            <a:avLst/>
          </a:prstGeom>
        </p:spPr>
      </p:pic>
      <p:pic>
        <p:nvPicPr>
          <p:cNvPr id="70" name="图片 69" descr="FEC70A5927F24541DCFF66B922C858C8"/>
          <p:cNvPicPr>
            <a:picLocks noChangeAspect="1"/>
          </p:cNvPicPr>
          <p:nvPr/>
        </p:nvPicPr>
        <p:blipFill>
          <a:blip r:embed="rId7" cstate="print"/>
          <a:srcRect l="12265" t="45929" r="12770" b="46662"/>
          <a:stretch>
            <a:fillRect/>
          </a:stretch>
        </p:blipFill>
        <p:spPr>
          <a:xfrm>
            <a:off x="8760460" y="3905885"/>
            <a:ext cx="3016885" cy="645795"/>
          </a:xfrm>
          <a:prstGeom prst="rect">
            <a:avLst/>
          </a:prstGeom>
        </p:spPr>
      </p:pic>
      <p:sp>
        <p:nvSpPr>
          <p:cNvPr id="73" name="文本框 106"/>
          <p:cNvSpPr txBox="1"/>
          <p:nvPr/>
        </p:nvSpPr>
        <p:spPr>
          <a:xfrm>
            <a:off x="1287780" y="5000625"/>
            <a:ext cx="1521460" cy="358775"/>
          </a:xfrm>
          <a:prstGeom prst="rect">
            <a:avLst/>
          </a:prstGeom>
          <a:noFill/>
        </p:spPr>
        <p:txBody>
          <a:bodyPr wrap="square" rtlCol="0" anchor="t">
            <a:noAutofit/>
          </a:bodyPr>
          <a:lstStyle/>
          <a:p>
            <a:pPr fontAlgn="auto">
              <a:lnSpc>
                <a:spcPct val="100000"/>
              </a:lnSpc>
            </a:pPr>
            <a:r>
              <a:rPr lang="zh-CN" altLang="en-US" sz="1400">
                <a:solidFill>
                  <a:schemeClr val="tx1">
                    <a:lumMod val="85000"/>
                    <a:lumOff val="15000"/>
                  </a:schemeClr>
                </a:solidFill>
                <a:latin typeface="微软雅黑" panose="020B0503020204020204" charset="-122"/>
                <a:ea typeface="微软雅黑" panose="020B0503020204020204" charset="-122"/>
                <a:sym typeface="+mn-ea"/>
              </a:rPr>
              <a:t>结合农业经验</a:t>
            </a:r>
            <a:endParaRPr lang="zh-CN" altLang="en-US" sz="1400">
              <a:solidFill>
                <a:schemeClr val="tx1">
                  <a:lumMod val="85000"/>
                  <a:lumOff val="15000"/>
                </a:schemeClr>
              </a:solidFill>
              <a:latin typeface="微软雅黑" panose="020B0503020204020204" charset="-122"/>
              <a:ea typeface="微软雅黑" panose="020B0503020204020204" charset="-122"/>
              <a:sym typeface="+mn-ea"/>
            </a:endParaRPr>
          </a:p>
        </p:txBody>
      </p:sp>
      <p:pic>
        <p:nvPicPr>
          <p:cNvPr id="74" name="图片 73"/>
          <p:cNvPicPr>
            <a:picLocks noChangeAspect="1"/>
          </p:cNvPicPr>
          <p:nvPr/>
        </p:nvPicPr>
        <p:blipFill>
          <a:blip r:embed="rId6" cstate="print"/>
          <a:srcRect l="43314" r="45050" b="29630"/>
          <a:stretch>
            <a:fillRect/>
          </a:stretch>
        </p:blipFill>
        <p:spPr>
          <a:xfrm>
            <a:off x="482600" y="4724400"/>
            <a:ext cx="751840" cy="701675"/>
          </a:xfrm>
          <a:prstGeom prst="rect">
            <a:avLst/>
          </a:prstGeom>
        </p:spPr>
      </p:pic>
      <p:pic>
        <p:nvPicPr>
          <p:cNvPr id="75" name="图片 74"/>
          <p:cNvPicPr>
            <a:picLocks noChangeAspect="1"/>
          </p:cNvPicPr>
          <p:nvPr/>
        </p:nvPicPr>
        <p:blipFill>
          <a:blip r:embed="rId6" cstate="print"/>
          <a:srcRect l="15075" r="71502" b="29630"/>
          <a:stretch>
            <a:fillRect/>
          </a:stretch>
        </p:blipFill>
        <p:spPr>
          <a:xfrm>
            <a:off x="460375" y="5502275"/>
            <a:ext cx="786765" cy="638175"/>
          </a:xfrm>
          <a:prstGeom prst="rect">
            <a:avLst/>
          </a:prstGeom>
        </p:spPr>
      </p:pic>
      <p:sp>
        <p:nvSpPr>
          <p:cNvPr id="76" name="文本框 110"/>
          <p:cNvSpPr txBox="1"/>
          <p:nvPr/>
        </p:nvSpPr>
        <p:spPr>
          <a:xfrm>
            <a:off x="1287780" y="5720715"/>
            <a:ext cx="1823720" cy="358775"/>
          </a:xfrm>
          <a:prstGeom prst="rect">
            <a:avLst/>
          </a:prstGeom>
          <a:noFill/>
        </p:spPr>
        <p:txBody>
          <a:bodyPr wrap="square" rtlCol="0" anchor="t">
            <a:noAutofit/>
          </a:bodyPr>
          <a:lstStyle/>
          <a:p>
            <a:pPr fontAlgn="auto">
              <a:lnSpc>
                <a:spcPct val="100000"/>
              </a:lnSpc>
            </a:pPr>
            <a:r>
              <a:rPr lang="zh-CN" altLang="en-US" sz="1400">
                <a:solidFill>
                  <a:schemeClr val="tx1">
                    <a:lumMod val="85000"/>
                    <a:lumOff val="15000"/>
                  </a:schemeClr>
                </a:solidFill>
                <a:latin typeface="微软雅黑" panose="020B0503020204020204" charset="-122"/>
                <a:ea typeface="微软雅黑" panose="020B0503020204020204" charset="-122"/>
                <a:sym typeface="+mn-ea"/>
              </a:rPr>
              <a:t>专用合格证打印机</a:t>
            </a:r>
            <a:endParaRPr lang="zh-CN" altLang="en-US" sz="1400">
              <a:solidFill>
                <a:schemeClr val="tx1">
                  <a:lumMod val="85000"/>
                  <a:lumOff val="15000"/>
                </a:schemeClr>
              </a:solidFill>
              <a:latin typeface="微软雅黑" panose="020B0503020204020204" charset="-122"/>
              <a:ea typeface="微软雅黑" panose="020B0503020204020204" charset="-122"/>
              <a:sym typeface="+mn-ea"/>
            </a:endParaRPr>
          </a:p>
        </p:txBody>
      </p:sp>
      <p:sp>
        <p:nvSpPr>
          <p:cNvPr id="77" name="文本框 112"/>
          <p:cNvSpPr txBox="1"/>
          <p:nvPr/>
        </p:nvSpPr>
        <p:spPr>
          <a:xfrm>
            <a:off x="3879850" y="5000625"/>
            <a:ext cx="1521460" cy="358775"/>
          </a:xfrm>
          <a:prstGeom prst="rect">
            <a:avLst/>
          </a:prstGeom>
          <a:noFill/>
        </p:spPr>
        <p:txBody>
          <a:bodyPr wrap="square" rtlCol="0" anchor="t">
            <a:noAutofit/>
          </a:bodyPr>
          <a:lstStyle/>
          <a:p>
            <a:pPr fontAlgn="auto">
              <a:lnSpc>
                <a:spcPct val="100000"/>
              </a:lnSpc>
            </a:pPr>
            <a:r>
              <a:rPr lang="zh-CN" altLang="en-US" sz="1400">
                <a:solidFill>
                  <a:schemeClr val="tx1">
                    <a:lumMod val="85000"/>
                    <a:lumOff val="15000"/>
                  </a:schemeClr>
                </a:solidFill>
                <a:latin typeface="微软雅黑" panose="020B0503020204020204" charset="-122"/>
                <a:ea typeface="微软雅黑" panose="020B0503020204020204" charset="-122"/>
                <a:sym typeface="+mn-ea"/>
              </a:rPr>
              <a:t>云存储防丢失</a:t>
            </a:r>
            <a:endParaRPr lang="zh-CN" altLang="en-US" sz="1400">
              <a:solidFill>
                <a:schemeClr val="tx1">
                  <a:lumMod val="85000"/>
                  <a:lumOff val="15000"/>
                </a:schemeClr>
              </a:solidFill>
              <a:latin typeface="微软雅黑" panose="020B0503020204020204" charset="-122"/>
              <a:ea typeface="微软雅黑" panose="020B0503020204020204" charset="-122"/>
              <a:sym typeface="+mn-ea"/>
            </a:endParaRPr>
          </a:p>
        </p:txBody>
      </p:sp>
      <p:sp>
        <p:nvSpPr>
          <p:cNvPr id="79" name="文本框 113"/>
          <p:cNvSpPr txBox="1"/>
          <p:nvPr/>
        </p:nvSpPr>
        <p:spPr>
          <a:xfrm>
            <a:off x="3879850" y="5708015"/>
            <a:ext cx="1521460" cy="358775"/>
          </a:xfrm>
          <a:prstGeom prst="rect">
            <a:avLst/>
          </a:prstGeom>
          <a:noFill/>
        </p:spPr>
        <p:txBody>
          <a:bodyPr wrap="square" rtlCol="0" anchor="t">
            <a:noAutofit/>
          </a:bodyPr>
          <a:lstStyle/>
          <a:p>
            <a:pPr fontAlgn="auto">
              <a:lnSpc>
                <a:spcPct val="100000"/>
              </a:lnSpc>
            </a:pPr>
            <a:r>
              <a:rPr lang="zh-CN" altLang="en-US" sz="140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sym typeface="+mn-ea"/>
              </a:rPr>
              <a:t>手机</a:t>
            </a:r>
            <a:r>
              <a:rPr lang="en-US" altLang="zh-CN" sz="140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sym typeface="+mn-ea"/>
              </a:rPr>
              <a:t>+PC</a:t>
            </a:r>
            <a:r>
              <a:rPr lang="zh-CN" altLang="en-US" sz="140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sym typeface="+mn-ea"/>
              </a:rPr>
              <a:t>端操作</a:t>
            </a:r>
            <a:endParaRPr lang="zh-CN" altLang="en-US" sz="140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sym typeface="+mn-ea"/>
            </a:endParaRPr>
          </a:p>
        </p:txBody>
      </p:sp>
      <p:pic>
        <p:nvPicPr>
          <p:cNvPr id="80" name="图片 79"/>
          <p:cNvPicPr>
            <a:picLocks noChangeAspect="1"/>
          </p:cNvPicPr>
          <p:nvPr/>
        </p:nvPicPr>
        <p:blipFill>
          <a:blip r:embed="rId6" cstate="print"/>
          <a:srcRect l="29569" r="58116" b="23838"/>
          <a:stretch>
            <a:fillRect/>
          </a:stretch>
        </p:blipFill>
        <p:spPr>
          <a:xfrm>
            <a:off x="3136265" y="5487670"/>
            <a:ext cx="716915" cy="684530"/>
          </a:xfrm>
          <a:prstGeom prst="rect">
            <a:avLst/>
          </a:prstGeom>
        </p:spPr>
      </p:pic>
      <p:pic>
        <p:nvPicPr>
          <p:cNvPr id="83" name="图片 82"/>
          <p:cNvPicPr>
            <a:picLocks noChangeAspect="1"/>
          </p:cNvPicPr>
          <p:nvPr/>
        </p:nvPicPr>
        <p:blipFill>
          <a:blip r:embed="rId6" cstate="print"/>
          <a:srcRect l="71394" t="2317" r="16291" b="26155"/>
          <a:stretch>
            <a:fillRect/>
          </a:stretch>
        </p:blipFill>
        <p:spPr>
          <a:xfrm>
            <a:off x="3187065" y="4749800"/>
            <a:ext cx="716915" cy="642620"/>
          </a:xfrm>
          <a:prstGeom prst="rect">
            <a:avLst/>
          </a:prstGeom>
        </p:spPr>
      </p:pic>
      <p:sp>
        <p:nvSpPr>
          <p:cNvPr id="85" name="文本框 116"/>
          <p:cNvSpPr txBox="1"/>
          <p:nvPr/>
        </p:nvSpPr>
        <p:spPr>
          <a:xfrm>
            <a:off x="8370570" y="4826635"/>
            <a:ext cx="3335020" cy="460375"/>
          </a:xfrm>
          <a:prstGeom prst="rect">
            <a:avLst/>
          </a:prstGeom>
          <a:noFill/>
        </p:spPr>
        <p:txBody>
          <a:bodyPr wrap="square" rtlCol="0" anchor="t">
            <a:spAutoFit/>
          </a:bodyPr>
          <a:lstStyle/>
          <a:p>
            <a:pPr algn="r">
              <a:lnSpc>
                <a:spcPct val="150000"/>
              </a:lnSpc>
            </a:pPr>
            <a:r>
              <a:rPr lang="zh-CN" altLang="en-US" sz="160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rPr>
              <a:t>累计为客户打印食用农产品合格证</a:t>
            </a:r>
            <a:r>
              <a:rPr lang="en-US" altLang="zh-CN" sz="160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rPr>
              <a:t>    </a:t>
            </a:r>
            <a:endParaRPr lang="en-US" altLang="zh-CN" sz="160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endParaRPr>
          </a:p>
        </p:txBody>
      </p:sp>
      <p:sp>
        <p:nvSpPr>
          <p:cNvPr id="87" name="文本框 117"/>
          <p:cNvSpPr txBox="1"/>
          <p:nvPr/>
        </p:nvSpPr>
        <p:spPr>
          <a:xfrm>
            <a:off x="9044305" y="5222875"/>
            <a:ext cx="2661285" cy="829945"/>
          </a:xfrm>
          <a:prstGeom prst="rect">
            <a:avLst/>
          </a:prstGeom>
          <a:noFill/>
        </p:spPr>
        <p:txBody>
          <a:bodyPr wrap="square" rtlCol="0" anchor="t">
            <a:spAutoFit/>
          </a:bodyPr>
          <a:lstStyle/>
          <a:p>
            <a:pPr algn="r">
              <a:lnSpc>
                <a:spcPct val="150000"/>
              </a:lnSpc>
            </a:pPr>
            <a:r>
              <a:rPr lang="zh-CN" altLang="en-US" sz="3200" b="1">
                <a:solidFill>
                  <a:srgbClr val="FEA10D"/>
                </a:solidFill>
                <a:latin typeface="微软雅黑" panose="020B0503020204020204" charset="-122"/>
                <a:ea typeface="微软雅黑" panose="020B0503020204020204" charset="-122"/>
                <a:cs typeface="微软雅黑" panose="020B0503020204020204" charset="-122"/>
                <a:sym typeface="+mn-ea"/>
              </a:rPr>
              <a:t>232,6</a:t>
            </a:r>
            <a:r>
              <a:rPr lang="en-US" altLang="zh-CN" sz="3200" b="1">
                <a:solidFill>
                  <a:srgbClr val="FEA10D"/>
                </a:solidFill>
                <a:latin typeface="微软雅黑" panose="020B0503020204020204" charset="-122"/>
                <a:ea typeface="微软雅黑" panose="020B0503020204020204" charset="-122"/>
                <a:cs typeface="微软雅黑" panose="020B0503020204020204" charset="-122"/>
                <a:sym typeface="+mn-ea"/>
              </a:rPr>
              <a:t>997 </a:t>
            </a:r>
            <a:r>
              <a:rPr lang="zh-CN" altLang="en-US" sz="2400" b="1">
                <a:solidFill>
                  <a:srgbClr val="FEA10D"/>
                </a:solidFill>
                <a:latin typeface="微软雅黑" panose="020B0503020204020204" charset="-122"/>
                <a:ea typeface="微软雅黑" panose="020B0503020204020204" charset="-122"/>
                <a:cs typeface="微软雅黑" panose="020B0503020204020204" charset="-122"/>
                <a:sym typeface="+mn-ea"/>
              </a:rPr>
              <a:t>张</a:t>
            </a:r>
            <a:endParaRPr lang="zh-CN" altLang="en-US" sz="2400" b="1">
              <a:solidFill>
                <a:srgbClr val="FEA10D"/>
              </a:solidFill>
              <a:latin typeface="微软雅黑" panose="020B0503020204020204" charset="-122"/>
              <a:ea typeface="微软雅黑" panose="020B0503020204020204" charset="-122"/>
              <a:cs typeface="微软雅黑" panose="020B0503020204020204" charset="-122"/>
              <a:sym typeface="+mn-ea"/>
            </a:endParaRPr>
          </a:p>
        </p:txBody>
      </p:sp>
      <p:pic>
        <p:nvPicPr>
          <p:cNvPr id="88" name="图片 87"/>
          <p:cNvPicPr>
            <a:picLocks noChangeAspect="1"/>
          </p:cNvPicPr>
          <p:nvPr/>
        </p:nvPicPr>
        <p:blipFill>
          <a:blip r:embed="rId6" cstate="print"/>
          <a:srcRect l="57772" t="8285" r="30892" b="23910"/>
          <a:stretch>
            <a:fillRect/>
          </a:stretch>
        </p:blipFill>
        <p:spPr>
          <a:xfrm>
            <a:off x="5632450" y="5546725"/>
            <a:ext cx="666115" cy="615950"/>
          </a:xfrm>
          <a:prstGeom prst="rect">
            <a:avLst/>
          </a:prstGeom>
        </p:spPr>
      </p:pic>
      <p:sp>
        <p:nvSpPr>
          <p:cNvPr id="89" name="文本框 124"/>
          <p:cNvSpPr txBox="1"/>
          <p:nvPr/>
        </p:nvSpPr>
        <p:spPr>
          <a:xfrm>
            <a:off x="6323965" y="5000625"/>
            <a:ext cx="1521460" cy="358775"/>
          </a:xfrm>
          <a:prstGeom prst="rect">
            <a:avLst/>
          </a:prstGeom>
          <a:noFill/>
        </p:spPr>
        <p:txBody>
          <a:bodyPr wrap="square" rtlCol="0" anchor="t">
            <a:noAutofit/>
          </a:bodyPr>
          <a:lstStyle/>
          <a:p>
            <a:pPr fontAlgn="auto">
              <a:lnSpc>
                <a:spcPct val="100000"/>
              </a:lnSpc>
            </a:pPr>
            <a:r>
              <a:rPr lang="zh-CN" altLang="en-US" sz="1400">
                <a:solidFill>
                  <a:schemeClr val="tx1">
                    <a:lumMod val="85000"/>
                    <a:lumOff val="15000"/>
                  </a:schemeClr>
                </a:solidFill>
                <a:latin typeface="微软雅黑" panose="020B0503020204020204" charset="-122"/>
                <a:ea typeface="微软雅黑" panose="020B0503020204020204" charset="-122"/>
                <a:sym typeface="+mn-ea"/>
              </a:rPr>
              <a:t>区块链技术</a:t>
            </a:r>
            <a:endParaRPr lang="zh-CN" altLang="en-US" sz="1400">
              <a:solidFill>
                <a:schemeClr val="tx1">
                  <a:lumMod val="85000"/>
                  <a:lumOff val="15000"/>
                </a:schemeClr>
              </a:solidFill>
              <a:latin typeface="微软雅黑" panose="020B0503020204020204" charset="-122"/>
              <a:ea typeface="微软雅黑" panose="020B0503020204020204" charset="-122"/>
              <a:sym typeface="+mn-ea"/>
            </a:endParaRPr>
          </a:p>
        </p:txBody>
      </p:sp>
      <p:sp>
        <p:nvSpPr>
          <p:cNvPr id="90" name="文本框 125"/>
          <p:cNvSpPr txBox="1"/>
          <p:nvPr/>
        </p:nvSpPr>
        <p:spPr>
          <a:xfrm>
            <a:off x="6323965" y="5708015"/>
            <a:ext cx="1521460" cy="358775"/>
          </a:xfrm>
          <a:prstGeom prst="rect">
            <a:avLst/>
          </a:prstGeom>
          <a:noFill/>
        </p:spPr>
        <p:txBody>
          <a:bodyPr wrap="square" rtlCol="0" anchor="t">
            <a:noAutofit/>
          </a:bodyPr>
          <a:lstStyle/>
          <a:p>
            <a:pPr fontAlgn="auto">
              <a:lnSpc>
                <a:spcPct val="100000"/>
              </a:lnSpc>
            </a:pPr>
            <a:r>
              <a:rPr lang="zh-CN" altLang="en-US" sz="1400">
                <a:solidFill>
                  <a:schemeClr val="tx1">
                    <a:lumMod val="85000"/>
                    <a:lumOff val="15000"/>
                  </a:schemeClr>
                </a:solidFill>
                <a:latin typeface="微软雅黑" panose="020B0503020204020204" charset="-122"/>
                <a:ea typeface="微软雅黑" panose="020B0503020204020204" charset="-122"/>
                <a:sym typeface="+mn-ea"/>
              </a:rPr>
              <a:t>格式任意切换</a:t>
            </a:r>
            <a:endParaRPr lang="zh-CN" altLang="en-US" sz="1400">
              <a:solidFill>
                <a:schemeClr val="tx1">
                  <a:lumMod val="85000"/>
                  <a:lumOff val="15000"/>
                </a:schemeClr>
              </a:solidFill>
              <a:latin typeface="微软雅黑" panose="020B0503020204020204" charset="-122"/>
              <a:ea typeface="微软雅黑" panose="020B0503020204020204" charset="-122"/>
              <a:sym typeface="+mn-ea"/>
            </a:endParaRPr>
          </a:p>
        </p:txBody>
      </p:sp>
      <p:sp>
        <p:nvSpPr>
          <p:cNvPr id="91" name="文本框 1"/>
          <p:cNvSpPr txBox="1"/>
          <p:nvPr/>
        </p:nvSpPr>
        <p:spPr>
          <a:xfrm>
            <a:off x="8811895" y="1074420"/>
            <a:ext cx="2501265" cy="414020"/>
          </a:xfrm>
          <a:prstGeom prst="rect">
            <a:avLst/>
          </a:prstGeom>
          <a:noFill/>
        </p:spPr>
        <p:txBody>
          <a:bodyPr wrap="square" rtlCol="0" anchor="t">
            <a:spAutoFit/>
          </a:bodyPr>
          <a:lstStyle/>
          <a:p>
            <a:pPr fontAlgn="auto">
              <a:lnSpc>
                <a:spcPct val="100000"/>
              </a:lnSpc>
            </a:pPr>
            <a:r>
              <a:rPr lang="zh-CN" altLang="en-US" sz="2100" dirty="0">
                <a:solidFill>
                  <a:srgbClr val="0C804C"/>
                </a:solidFill>
                <a:latin typeface="微软雅黑" panose="020B0503020204020204" charset="-122"/>
                <a:ea typeface="微软雅黑" panose="020B0503020204020204" charset="-122"/>
                <a:sym typeface="+mn-ea"/>
              </a:rPr>
              <a:t>拥有【防伪功能】</a:t>
            </a:r>
            <a:endParaRPr lang="zh-CN" altLang="en-US" sz="2100" dirty="0">
              <a:solidFill>
                <a:srgbClr val="0C804C"/>
              </a:solidFill>
              <a:latin typeface="微软雅黑" panose="020B0503020204020204" charset="-122"/>
              <a:ea typeface="微软雅黑" panose="020B0503020204020204" charset="-122"/>
            </a:endParaRPr>
          </a:p>
        </p:txBody>
      </p:sp>
      <p:sp>
        <p:nvSpPr>
          <p:cNvPr id="93" name="TextBox 25"/>
          <p:cNvSpPr txBox="1">
            <a:spLocks noChangeArrowheads="1"/>
          </p:cNvSpPr>
          <p:nvPr/>
        </p:nvSpPr>
        <p:spPr bwMode="auto">
          <a:xfrm>
            <a:off x="1579245" y="221615"/>
            <a:ext cx="2510155" cy="4756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sz="2500" b="1" dirty="0">
                <a:solidFill>
                  <a:srgbClr val="0C814C"/>
                </a:solidFill>
                <a:latin typeface="微软雅黑" panose="020B0503020204020204" charset="-122"/>
                <a:ea typeface="微软雅黑" panose="020B0503020204020204" charset="-122"/>
                <a:cs typeface="微软雅黑" panose="020B0503020204020204" charset="-122"/>
              </a:rPr>
              <a:t>产品溯源系统</a:t>
            </a:r>
            <a:endParaRPr lang="zh-CN" altLang="en-US" sz="2500" b="1" dirty="0">
              <a:solidFill>
                <a:srgbClr val="0C814C"/>
              </a:solidFill>
              <a:latin typeface="微软雅黑" panose="020B0503020204020204" charset="-122"/>
              <a:ea typeface="微软雅黑" panose="020B0503020204020204" charset="-122"/>
              <a:cs typeface="微软雅黑" panose="020B0503020204020204" charset="-122"/>
            </a:endParaRPr>
          </a:p>
        </p:txBody>
      </p:sp>
      <p:sp>
        <p:nvSpPr>
          <p:cNvPr id="95" name="矩形 94"/>
          <p:cNvSpPr/>
          <p:nvPr/>
        </p:nvSpPr>
        <p:spPr>
          <a:xfrm>
            <a:off x="3811270" y="307975"/>
            <a:ext cx="2577465" cy="311150"/>
          </a:xfrm>
          <a:prstGeom prst="rect">
            <a:avLst/>
          </a:prstGeom>
        </p:spPr>
        <p:txBody>
          <a:bodyPr wrap="square">
            <a:spAutoFit/>
          </a:bodyPr>
          <a:lstStyle/>
          <a:p>
            <a:pPr algn="dist" fontAlgn="auto">
              <a:lnSpc>
                <a:spcPct val="130000"/>
              </a:lnSpc>
            </a:pPr>
            <a:r>
              <a:rPr lang="en-US" sz="1100" dirty="0">
                <a:solidFill>
                  <a:srgbClr val="333F50"/>
                </a:solidFill>
                <a:latin typeface="微软雅黑" panose="020B0503020204020204" charset="-122"/>
                <a:ea typeface="微软雅黑" panose="020B0503020204020204" charset="-122"/>
                <a:cs typeface="Arial" panose="020B0604020202020204" pitchFamily="34" charset="0"/>
                <a:sym typeface="+mn-ea"/>
              </a:rPr>
              <a:t>PRODUCT TRACEABILITY SYSTEM</a:t>
            </a:r>
            <a:endParaRPr lang="en-US" sz="1100" dirty="0">
              <a:solidFill>
                <a:srgbClr val="333F50"/>
              </a:solidFill>
              <a:latin typeface="微软雅黑" panose="020B0503020204020204" charset="-122"/>
              <a:ea typeface="微软雅黑" panose="020B0503020204020204" charset="-122"/>
              <a:cs typeface="Arial" panose="020B0604020202020204" pitchFamily="34" charset="0"/>
              <a:sym typeface="+mn-ea"/>
            </a:endParaRPr>
          </a:p>
        </p:txBody>
      </p:sp>
      <p:sp>
        <p:nvSpPr>
          <p:cNvPr id="27" name="矩形 26"/>
          <p:cNvSpPr/>
          <p:nvPr/>
        </p:nvSpPr>
        <p:spPr>
          <a:xfrm>
            <a:off x="0" y="6506210"/>
            <a:ext cx="7858760" cy="76200"/>
          </a:xfrm>
          <a:prstGeom prst="rect">
            <a:avLst/>
          </a:prstGeom>
          <a:solidFill>
            <a:srgbClr val="4BB6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2400" dirty="0">
              <a:solidFill>
                <a:schemeClr val="bg1"/>
              </a:solidFill>
              <a:effectLst>
                <a:outerShdw blurRad="38100" dist="38100" dir="2700000" algn="tl">
                  <a:srgbClr val="000000">
                    <a:alpha val="43137"/>
                  </a:srgbClr>
                </a:outerShdw>
              </a:effectLst>
              <a:latin typeface="仓耳玄三M W05" panose="02020400000000000000" pitchFamily="18" charset="-122"/>
              <a:ea typeface="仓耳玄三M W05" panose="02020400000000000000" pitchFamily="18" charset="-122"/>
            </a:endParaRPr>
          </a:p>
        </p:txBody>
      </p:sp>
      <p:grpSp>
        <p:nvGrpSpPr>
          <p:cNvPr id="29" name="组合 28"/>
          <p:cNvGrpSpPr/>
          <p:nvPr/>
        </p:nvGrpSpPr>
        <p:grpSpPr>
          <a:xfrm>
            <a:off x="11327130" y="6450965"/>
            <a:ext cx="735330" cy="189230"/>
            <a:chOff x="6849035" y="1775011"/>
            <a:chExt cx="1255059" cy="322730"/>
          </a:xfrm>
        </p:grpSpPr>
        <p:sp>
          <p:nvSpPr>
            <p:cNvPr id="31" name="矩形 30"/>
            <p:cNvSpPr/>
            <p:nvPr/>
          </p:nvSpPr>
          <p:spPr>
            <a:xfrm>
              <a:off x="6849035" y="1775011"/>
              <a:ext cx="322730" cy="322730"/>
            </a:xfrm>
            <a:prstGeom prst="rect">
              <a:avLst/>
            </a:prstGeom>
            <a:solidFill>
              <a:srgbClr val="4BB6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b="1"/>
            </a:p>
          </p:txBody>
        </p:sp>
        <p:sp>
          <p:nvSpPr>
            <p:cNvPr id="32" name="矩形 31"/>
            <p:cNvSpPr/>
            <p:nvPr/>
          </p:nvSpPr>
          <p:spPr>
            <a:xfrm>
              <a:off x="7315199" y="1775011"/>
              <a:ext cx="322730" cy="322730"/>
            </a:xfrm>
            <a:prstGeom prst="rect">
              <a:avLst/>
            </a:prstGeom>
            <a:solidFill>
              <a:srgbClr val="3E99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b="1"/>
            </a:p>
          </p:txBody>
        </p:sp>
        <p:sp>
          <p:nvSpPr>
            <p:cNvPr id="33" name="矩形 32"/>
            <p:cNvSpPr/>
            <p:nvPr/>
          </p:nvSpPr>
          <p:spPr>
            <a:xfrm>
              <a:off x="7781364" y="1775011"/>
              <a:ext cx="322730" cy="322730"/>
            </a:xfrm>
            <a:prstGeom prst="rect">
              <a:avLst/>
            </a:prstGeom>
            <a:solidFill>
              <a:srgbClr val="0C80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b="1"/>
            </a:p>
          </p:txBody>
        </p:sp>
      </p:grpSp>
      <p:sp>
        <p:nvSpPr>
          <p:cNvPr id="34" name="PA-矩形 76"/>
          <p:cNvSpPr/>
          <p:nvPr>
            <p:custDataLst>
              <p:tags r:id="rId8"/>
            </p:custDataLst>
          </p:nvPr>
        </p:nvSpPr>
        <p:spPr>
          <a:xfrm>
            <a:off x="8143875" y="6490970"/>
            <a:ext cx="2967355" cy="86995"/>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dirty="0">
              <a:latin typeface="仓耳玄三M W05" panose="02020400000000000000" pitchFamily="18" charset="-122"/>
              <a:ea typeface="仓耳玄三M W05" panose="02020400000000000000" pitchFamily="18" charset="-122"/>
            </a:endParaRPr>
          </a:p>
        </p:txBody>
      </p:sp>
      <p:sp>
        <p:nvSpPr>
          <p:cNvPr id="35" name="TextBox 55"/>
          <p:cNvSpPr txBox="1"/>
          <p:nvPr/>
        </p:nvSpPr>
        <p:spPr>
          <a:xfrm>
            <a:off x="8330565" y="6353175"/>
            <a:ext cx="2593975" cy="328295"/>
          </a:xfrm>
          <a:prstGeom prst="rect">
            <a:avLst/>
          </a:prstGeom>
          <a:noFill/>
        </p:spPr>
        <p:txBody>
          <a:bodyPr wrap="square" lIns="68571" tIns="34285" rIns="68571" bIns="34285" rtlCol="0">
            <a:spAutoFit/>
          </a:bodyPr>
          <a:p>
            <a:pPr algn="dist"/>
            <a:r>
              <a:rPr lang="zh-CN" altLang="en-US" sz="1700"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sym typeface="+mn-lt"/>
              </a:rPr>
              <a:t>科技赋能  精准高</a:t>
            </a:r>
            <a:r>
              <a:rPr lang="zh-CN" altLang="en-US" sz="1700" dirty="0" smtClean="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sym typeface="+mn-lt"/>
              </a:rPr>
              <a:t>效</a:t>
            </a:r>
            <a:endParaRPr lang="zh-CN" altLang="en-US" sz="1700"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sym typeface="+mn-lt"/>
            </a:endParaRPr>
          </a:p>
        </p:txBody>
      </p:sp>
    </p:spTree>
    <p:custDataLst>
      <p:tags r:id="rId9"/>
    </p:custDataLst>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图片 18" descr="😊【LED编辑】_状态 1"/>
          <p:cNvPicPr>
            <a:picLocks noChangeAspect="1"/>
          </p:cNvPicPr>
          <p:nvPr/>
        </p:nvPicPr>
        <p:blipFill>
          <a:blip r:embed="rId1" cstate="print"/>
          <a:stretch>
            <a:fillRect/>
          </a:stretch>
        </p:blipFill>
        <p:spPr>
          <a:xfrm>
            <a:off x="353060" y="1094105"/>
            <a:ext cx="3838575" cy="1939290"/>
          </a:xfrm>
          <a:prstGeom prst="rect">
            <a:avLst/>
          </a:prstGeom>
        </p:spPr>
      </p:pic>
      <p:sp>
        <p:nvSpPr>
          <p:cNvPr id="3" name="任意形状 6"/>
          <p:cNvSpPr/>
          <p:nvPr/>
        </p:nvSpPr>
        <p:spPr>
          <a:xfrm>
            <a:off x="1" y="362607"/>
            <a:ext cx="1387365" cy="220717"/>
          </a:xfrm>
          <a:custGeom>
            <a:avLst/>
            <a:gdLst>
              <a:gd name="connsiteX0" fmla="*/ 0 w 1387365"/>
              <a:gd name="connsiteY0" fmla="*/ 0 h 220717"/>
              <a:gd name="connsiteX1" fmla="*/ 1387365 w 1387365"/>
              <a:gd name="connsiteY1" fmla="*/ 0 h 220717"/>
              <a:gd name="connsiteX2" fmla="*/ 1258188 w 1387365"/>
              <a:gd name="connsiteY2" fmla="*/ 220717 h 220717"/>
              <a:gd name="connsiteX3" fmla="*/ 0 w 1387365"/>
              <a:gd name="connsiteY3" fmla="*/ 220717 h 220717"/>
            </a:gdLst>
            <a:ahLst/>
            <a:cxnLst>
              <a:cxn ang="0">
                <a:pos x="connsiteX0" y="connsiteY0"/>
              </a:cxn>
              <a:cxn ang="0">
                <a:pos x="connsiteX1" y="connsiteY1"/>
              </a:cxn>
              <a:cxn ang="0">
                <a:pos x="connsiteX2" y="connsiteY2"/>
              </a:cxn>
              <a:cxn ang="0">
                <a:pos x="connsiteX3" y="connsiteY3"/>
              </a:cxn>
            </a:cxnLst>
            <a:rect l="l" t="t" r="r" b="b"/>
            <a:pathLst>
              <a:path w="1387365" h="220717">
                <a:moveTo>
                  <a:pt x="0" y="0"/>
                </a:moveTo>
                <a:lnTo>
                  <a:pt x="1387365" y="0"/>
                </a:lnTo>
                <a:lnTo>
                  <a:pt x="1258188" y="220717"/>
                </a:lnTo>
                <a:lnTo>
                  <a:pt x="0" y="220717"/>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grpSp>
        <p:nvGrpSpPr>
          <p:cNvPr id="4" name="组 7"/>
          <p:cNvGrpSpPr/>
          <p:nvPr/>
        </p:nvGrpSpPr>
        <p:grpSpPr>
          <a:xfrm flipV="1">
            <a:off x="7858662" y="362607"/>
            <a:ext cx="4333338" cy="220717"/>
            <a:chOff x="7858662" y="362607"/>
            <a:chExt cx="4333338" cy="220717"/>
          </a:xfrm>
        </p:grpSpPr>
        <p:sp>
          <p:nvSpPr>
            <p:cNvPr id="5" name="任意形状 8"/>
            <p:cNvSpPr/>
            <p:nvPr/>
          </p:nvSpPr>
          <p:spPr>
            <a:xfrm flipV="1">
              <a:off x="11462744" y="362607"/>
              <a:ext cx="729256" cy="220717"/>
            </a:xfrm>
            <a:custGeom>
              <a:avLst/>
              <a:gdLst>
                <a:gd name="connsiteX0" fmla="*/ 0 w 729256"/>
                <a:gd name="connsiteY0" fmla="*/ 220717 h 220717"/>
                <a:gd name="connsiteX1" fmla="*/ 729256 w 729256"/>
                <a:gd name="connsiteY1" fmla="*/ 220717 h 220717"/>
                <a:gd name="connsiteX2" fmla="*/ 729256 w 729256"/>
                <a:gd name="connsiteY2" fmla="*/ 0 h 220717"/>
                <a:gd name="connsiteX3" fmla="*/ 129177 w 729256"/>
                <a:gd name="connsiteY3" fmla="*/ 0 h 220717"/>
              </a:gdLst>
              <a:ahLst/>
              <a:cxnLst>
                <a:cxn ang="0">
                  <a:pos x="connsiteX0" y="connsiteY0"/>
                </a:cxn>
                <a:cxn ang="0">
                  <a:pos x="connsiteX1" y="connsiteY1"/>
                </a:cxn>
                <a:cxn ang="0">
                  <a:pos x="connsiteX2" y="connsiteY2"/>
                </a:cxn>
                <a:cxn ang="0">
                  <a:pos x="connsiteX3" y="connsiteY3"/>
                </a:cxn>
              </a:cxnLst>
              <a:rect l="l" t="t" r="r" b="b"/>
              <a:pathLst>
                <a:path w="729256" h="220717">
                  <a:moveTo>
                    <a:pt x="0" y="220717"/>
                  </a:moveTo>
                  <a:lnTo>
                    <a:pt x="729256" y="220717"/>
                  </a:lnTo>
                  <a:lnTo>
                    <a:pt x="729256" y="0"/>
                  </a:lnTo>
                  <a:lnTo>
                    <a:pt x="129177" y="0"/>
                  </a:lnTo>
                  <a:close/>
                </a:path>
              </a:pathLst>
            </a:cu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4" name="平行四边形 13"/>
            <p:cNvSpPr/>
            <p:nvPr/>
          </p:nvSpPr>
          <p:spPr>
            <a:xfrm flipV="1">
              <a:off x="7858662" y="362607"/>
              <a:ext cx="3616043" cy="220717"/>
            </a:xfrm>
            <a:prstGeom prst="parallelogram">
              <a:avLst>
                <a:gd name="adj" fmla="val 58526"/>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grpSp>
      <p:sp>
        <p:nvSpPr>
          <p:cNvPr id="6" name="TextBox 25"/>
          <p:cNvSpPr txBox="1">
            <a:spLocks noChangeArrowheads="1"/>
          </p:cNvSpPr>
          <p:nvPr/>
        </p:nvSpPr>
        <p:spPr bwMode="auto">
          <a:xfrm>
            <a:off x="1579245" y="221615"/>
            <a:ext cx="2510155" cy="4756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en-US" altLang="zh-CN" sz="2500" b="1" dirty="0">
                <a:solidFill>
                  <a:srgbClr val="0C814C"/>
                </a:solidFill>
                <a:latin typeface="微软雅黑" panose="020B0503020204020204" charset="-122"/>
                <a:ea typeface="微软雅黑" panose="020B0503020204020204" charset="-122"/>
                <a:cs typeface="微软雅黑" panose="020B0503020204020204" charset="-122"/>
              </a:rPr>
              <a:t>LED</a:t>
            </a:r>
            <a:r>
              <a:rPr lang="zh-CN" altLang="en-US" sz="2500" b="1" dirty="0">
                <a:solidFill>
                  <a:srgbClr val="0C814C"/>
                </a:solidFill>
                <a:latin typeface="微软雅黑" panose="020B0503020204020204" charset="-122"/>
                <a:ea typeface="微软雅黑" panose="020B0503020204020204" charset="-122"/>
                <a:cs typeface="微软雅黑" panose="020B0503020204020204" charset="-122"/>
              </a:rPr>
              <a:t>展示系统</a:t>
            </a:r>
            <a:endParaRPr lang="zh-CN" altLang="en-US" sz="2500" b="1" dirty="0">
              <a:solidFill>
                <a:srgbClr val="0C814C"/>
              </a:solidFill>
              <a:latin typeface="微软雅黑" panose="020B0503020204020204" charset="-122"/>
              <a:ea typeface="微软雅黑" panose="020B0503020204020204" charset="-122"/>
              <a:cs typeface="微软雅黑" panose="020B0503020204020204" charset="-122"/>
            </a:endParaRPr>
          </a:p>
        </p:txBody>
      </p:sp>
      <p:sp>
        <p:nvSpPr>
          <p:cNvPr id="7" name="矩形 6"/>
          <p:cNvSpPr/>
          <p:nvPr/>
        </p:nvSpPr>
        <p:spPr>
          <a:xfrm>
            <a:off x="3811270" y="307975"/>
            <a:ext cx="1922145" cy="311150"/>
          </a:xfrm>
          <a:prstGeom prst="rect">
            <a:avLst/>
          </a:prstGeom>
        </p:spPr>
        <p:txBody>
          <a:bodyPr wrap="square">
            <a:spAutoFit/>
          </a:bodyPr>
          <a:lstStyle/>
          <a:p>
            <a:pPr algn="dist" fontAlgn="auto">
              <a:lnSpc>
                <a:spcPct val="130000"/>
              </a:lnSpc>
            </a:pPr>
            <a:r>
              <a:rPr lang="en-US" sz="1100" dirty="0">
                <a:solidFill>
                  <a:srgbClr val="333F50"/>
                </a:solidFill>
                <a:latin typeface="微软雅黑" panose="020B0503020204020204" charset="-122"/>
                <a:ea typeface="微软雅黑" panose="020B0503020204020204" charset="-122"/>
                <a:cs typeface="Arial" panose="020B0604020202020204" pitchFamily="34" charset="0"/>
                <a:sym typeface="+mn-ea"/>
              </a:rPr>
              <a:t>LED DISPLAY SYSTEM</a:t>
            </a:r>
            <a:endParaRPr lang="en-US" sz="1100" dirty="0">
              <a:solidFill>
                <a:srgbClr val="333F50"/>
              </a:solidFill>
              <a:latin typeface="微软雅黑" panose="020B0503020204020204" charset="-122"/>
              <a:ea typeface="微软雅黑" panose="020B0503020204020204" charset="-122"/>
              <a:cs typeface="Arial" panose="020B0604020202020204" pitchFamily="34" charset="0"/>
              <a:sym typeface="+mn-ea"/>
            </a:endParaRPr>
          </a:p>
        </p:txBody>
      </p:sp>
      <p:grpSp>
        <p:nvGrpSpPr>
          <p:cNvPr id="53" name="组合 52"/>
          <p:cNvGrpSpPr>
            <a:grpSpLocks noChangeAspect="1"/>
          </p:cNvGrpSpPr>
          <p:nvPr/>
        </p:nvGrpSpPr>
        <p:grpSpPr>
          <a:xfrm>
            <a:off x="7778565" y="927100"/>
            <a:ext cx="3887042" cy="5170803"/>
            <a:chOff x="5994" y="3981"/>
            <a:chExt cx="7947" cy="10572"/>
          </a:xfrm>
        </p:grpSpPr>
        <p:pic>
          <p:nvPicPr>
            <p:cNvPr id="40" name="图片 39" descr="883979536119d02c2ee822a1d24c17d"/>
            <p:cNvPicPr>
              <a:picLocks noChangeAspect="1"/>
            </p:cNvPicPr>
            <p:nvPr/>
          </p:nvPicPr>
          <p:blipFill>
            <a:blip r:embed="rId2" cstate="print"/>
            <a:srcRect l="13184" r="5721"/>
            <a:stretch>
              <a:fillRect/>
            </a:stretch>
          </p:blipFill>
          <p:spPr>
            <a:xfrm>
              <a:off x="5994" y="6926"/>
              <a:ext cx="2977" cy="2756"/>
            </a:xfrm>
            <a:prstGeom prst="rect">
              <a:avLst/>
            </a:prstGeom>
          </p:spPr>
        </p:pic>
        <p:pic>
          <p:nvPicPr>
            <p:cNvPr id="32" name="图片 31" descr="192×96大屏 (2)"/>
            <p:cNvPicPr>
              <a:picLocks noChangeAspect="1"/>
            </p:cNvPicPr>
            <p:nvPr/>
          </p:nvPicPr>
          <p:blipFill>
            <a:blip r:embed="rId3" cstate="print"/>
            <a:srcRect l="19204" t="16633" r="30789" b="39913"/>
            <a:stretch>
              <a:fillRect/>
            </a:stretch>
          </p:blipFill>
          <p:spPr>
            <a:xfrm>
              <a:off x="9520" y="3984"/>
              <a:ext cx="4414" cy="2877"/>
            </a:xfrm>
            <a:prstGeom prst="rect">
              <a:avLst/>
            </a:prstGeom>
          </p:spPr>
        </p:pic>
        <p:pic>
          <p:nvPicPr>
            <p:cNvPr id="13" name="图片 12" descr="12bb80bf0f64a3a00e2dacaacf303aa"/>
            <p:cNvPicPr>
              <a:picLocks noChangeAspect="1"/>
            </p:cNvPicPr>
            <p:nvPr/>
          </p:nvPicPr>
          <p:blipFill>
            <a:blip r:embed="rId4" cstate="print"/>
            <a:stretch>
              <a:fillRect/>
            </a:stretch>
          </p:blipFill>
          <p:spPr>
            <a:xfrm rot="5400000">
              <a:off x="9702" y="10340"/>
              <a:ext cx="4814" cy="3612"/>
            </a:xfrm>
            <a:prstGeom prst="rect">
              <a:avLst/>
            </a:prstGeom>
          </p:spPr>
        </p:pic>
        <p:pic>
          <p:nvPicPr>
            <p:cNvPr id="15" name="图片 14" descr="4ac56737ba18a6187a3566ced038f5b"/>
            <p:cNvPicPr>
              <a:picLocks noChangeAspect="1"/>
            </p:cNvPicPr>
            <p:nvPr/>
          </p:nvPicPr>
          <p:blipFill>
            <a:blip r:embed="rId5" cstate="print"/>
            <a:srcRect r="727" b="16023"/>
            <a:stretch>
              <a:fillRect/>
            </a:stretch>
          </p:blipFill>
          <p:spPr>
            <a:xfrm>
              <a:off x="5995" y="9744"/>
              <a:ext cx="4257" cy="4809"/>
            </a:xfrm>
            <a:prstGeom prst="rect">
              <a:avLst/>
            </a:prstGeom>
          </p:spPr>
        </p:pic>
        <p:pic>
          <p:nvPicPr>
            <p:cNvPr id="48" name="图片 47" descr="f1b0830579311da1ad213bfda83de3f"/>
            <p:cNvPicPr>
              <a:picLocks noChangeAspect="1"/>
            </p:cNvPicPr>
            <p:nvPr/>
          </p:nvPicPr>
          <p:blipFill>
            <a:blip r:embed="rId6" cstate="print"/>
            <a:srcRect r="9768"/>
            <a:stretch>
              <a:fillRect/>
            </a:stretch>
          </p:blipFill>
          <p:spPr>
            <a:xfrm>
              <a:off x="6002" y="3981"/>
              <a:ext cx="3464" cy="2882"/>
            </a:xfrm>
            <a:prstGeom prst="rect">
              <a:avLst/>
            </a:prstGeom>
          </p:spPr>
        </p:pic>
        <p:pic>
          <p:nvPicPr>
            <p:cNvPr id="51" name="图片 50" descr="微信图片_20220409155615"/>
            <p:cNvPicPr>
              <a:picLocks noChangeAspect="1"/>
            </p:cNvPicPr>
            <p:nvPr/>
          </p:nvPicPr>
          <p:blipFill>
            <a:blip r:embed="rId7" cstate="print"/>
            <a:stretch>
              <a:fillRect/>
            </a:stretch>
          </p:blipFill>
          <p:spPr>
            <a:xfrm>
              <a:off x="9029" y="6926"/>
              <a:ext cx="4912" cy="2760"/>
            </a:xfrm>
            <a:prstGeom prst="rect">
              <a:avLst/>
            </a:prstGeom>
          </p:spPr>
        </p:pic>
      </p:grpSp>
      <p:sp>
        <p:nvSpPr>
          <p:cNvPr id="24" name="矩形 23"/>
          <p:cNvSpPr/>
          <p:nvPr/>
        </p:nvSpPr>
        <p:spPr>
          <a:xfrm>
            <a:off x="340360" y="5266690"/>
            <a:ext cx="5143500" cy="831215"/>
          </a:xfrm>
          <a:prstGeom prst="rect">
            <a:avLst/>
          </a:prstGeom>
          <a:noFill/>
          <a:ln w="25400">
            <a:solidFill>
              <a:srgbClr val="2F724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5" name="文本框 24"/>
          <p:cNvSpPr txBox="1"/>
          <p:nvPr/>
        </p:nvSpPr>
        <p:spPr>
          <a:xfrm>
            <a:off x="725170" y="4700905"/>
            <a:ext cx="6699250" cy="1149350"/>
          </a:xfrm>
          <a:prstGeom prst="rect">
            <a:avLst/>
          </a:prstGeom>
          <a:solidFill>
            <a:srgbClr val="FFFFFF"/>
          </a:solidFill>
        </p:spPr>
        <p:txBody>
          <a:bodyPr wrap="square" rtlCol="0">
            <a:noAutofit/>
          </a:bodyPr>
          <a:lstStyle/>
          <a:p>
            <a:endParaRPr lang="zh-CN" altLang="en-US" sz="6000" b="1" dirty="0">
              <a:solidFill>
                <a:srgbClr val="942327"/>
              </a:solidFill>
              <a:latin typeface="Adobe Gothic Std B" panose="020B0800000000000000" pitchFamily="34" charset="-128"/>
              <a:ea typeface="宋体" panose="02010600030101010101" pitchFamily="2" charset="-122"/>
            </a:endParaRPr>
          </a:p>
        </p:txBody>
      </p:sp>
      <p:sp>
        <p:nvSpPr>
          <p:cNvPr id="16" name="文本框 15"/>
          <p:cNvSpPr txBox="1"/>
          <p:nvPr/>
        </p:nvSpPr>
        <p:spPr>
          <a:xfrm>
            <a:off x="1035050" y="4713605"/>
            <a:ext cx="6222365" cy="1123950"/>
          </a:xfrm>
          <a:prstGeom prst="rect">
            <a:avLst/>
          </a:prstGeom>
          <a:noFill/>
        </p:spPr>
        <p:txBody>
          <a:bodyPr wrap="square" rtlCol="0" anchor="t">
            <a:spAutoFit/>
          </a:bodyPr>
          <a:lstStyle/>
          <a:p>
            <a:pPr algn="r">
              <a:lnSpc>
                <a:spcPct val="140000"/>
              </a:lnSpc>
            </a:pPr>
            <a:r>
              <a:rPr lang="zh-CN" altLang="en-US" sz="1200"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rPr>
              <a:t>大屏显示数据</a:t>
            </a:r>
            <a:r>
              <a:rPr lang="en-US" altLang="zh-CN" sz="1200"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rPr>
              <a:t> </a:t>
            </a:r>
            <a:r>
              <a:rPr lang="zh-CN" sz="1600" b="1" dirty="0">
                <a:solidFill>
                  <a:srgbClr val="F9A30D"/>
                </a:solidFill>
                <a:latin typeface="微软雅黑" panose="020B0503020204020204" charset="-122"/>
                <a:ea typeface="微软雅黑" panose="020B0503020204020204" charset="-122"/>
                <a:cs typeface="微软雅黑" panose="020B0503020204020204" charset="-122"/>
              </a:rPr>
              <a:t>远程</a:t>
            </a:r>
            <a:r>
              <a:rPr lang="zh-CN" sz="1600" b="1" dirty="0">
                <a:solidFill>
                  <a:srgbClr val="0C804C"/>
                </a:solidFill>
                <a:latin typeface="微软雅黑" panose="020B0503020204020204" charset="-122"/>
                <a:ea typeface="微软雅黑" panose="020B0503020204020204" charset="-122"/>
                <a:cs typeface="微软雅黑" panose="020B0503020204020204" charset="-122"/>
              </a:rPr>
              <a:t>调试</a:t>
            </a:r>
            <a:r>
              <a:rPr lang="en-US" altLang="zh-CN" sz="1600" dirty="0">
                <a:latin typeface="微软雅黑" panose="020B0503020204020204" charset="-122"/>
                <a:ea typeface="微软雅黑" panose="020B0503020204020204" charset="-122"/>
                <a:cs typeface="微软雅黑" panose="020B0503020204020204" charset="-122"/>
              </a:rPr>
              <a:t> </a:t>
            </a:r>
            <a:r>
              <a:rPr lang="zh-CN" altLang="en-US" sz="1200"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rPr>
              <a:t>，无需再带着电脑跑现场设置</a:t>
            </a:r>
            <a:endParaRPr lang="zh-CN" altLang="en-US" sz="1200"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endParaRPr>
          </a:p>
          <a:p>
            <a:pPr algn="ctr">
              <a:lnSpc>
                <a:spcPct val="140000"/>
              </a:lnSpc>
            </a:pPr>
            <a:r>
              <a:rPr lang="zh-CN" altLang="en-US" sz="1200"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rPr>
              <a:t>多种数据显示格式，现场屏幕内容字体大小颜色格式等可根据需要</a:t>
            </a:r>
            <a:r>
              <a:rPr lang="en-US" altLang="zh-CN" sz="1200" dirty="0">
                <a:latin typeface="微软雅黑" panose="020B0503020204020204" charset="-122"/>
                <a:ea typeface="微软雅黑" panose="020B0503020204020204" charset="-122"/>
                <a:cs typeface="微软雅黑" panose="020B0503020204020204" charset="-122"/>
              </a:rPr>
              <a:t> </a:t>
            </a:r>
            <a:r>
              <a:rPr lang="zh-CN" sz="1600" b="1" dirty="0">
                <a:solidFill>
                  <a:srgbClr val="F9A30D"/>
                </a:solidFill>
                <a:latin typeface="微软雅黑" panose="020B0503020204020204" charset="-122"/>
                <a:ea typeface="微软雅黑" panose="020B0503020204020204" charset="-122"/>
                <a:cs typeface="微软雅黑" panose="020B0503020204020204" charset="-122"/>
              </a:rPr>
              <a:t>自行</a:t>
            </a:r>
            <a:r>
              <a:rPr lang="zh-CN" sz="1600" b="1" dirty="0">
                <a:solidFill>
                  <a:srgbClr val="0C804C"/>
                </a:solidFill>
                <a:latin typeface="微软雅黑" panose="020B0503020204020204" charset="-122"/>
                <a:ea typeface="微软雅黑" panose="020B0503020204020204" charset="-122"/>
                <a:cs typeface="微软雅黑" panose="020B0503020204020204" charset="-122"/>
              </a:rPr>
              <a:t>修改</a:t>
            </a:r>
            <a:endParaRPr lang="zh-CN" altLang="en-US" sz="1200" dirty="0">
              <a:latin typeface="微软雅黑" panose="020B0503020204020204" charset="-122"/>
              <a:ea typeface="微软雅黑" panose="020B0503020204020204" charset="-122"/>
              <a:cs typeface="微软雅黑" panose="020B0503020204020204" charset="-122"/>
            </a:endParaRPr>
          </a:p>
          <a:p>
            <a:pPr>
              <a:lnSpc>
                <a:spcPct val="140000"/>
              </a:lnSpc>
            </a:pPr>
            <a:r>
              <a:rPr lang="zh-CN" altLang="en-US" sz="1200"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rPr>
              <a:t>电脑端所见即远端屏幕数据显</a:t>
            </a:r>
            <a:r>
              <a:rPr lang="zh-CN" altLang="en-US" sz="1200" dirty="0" smtClean="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rPr>
              <a:t>示，</a:t>
            </a:r>
            <a:r>
              <a:rPr lang="zh-CN" sz="1600" b="1" dirty="0">
                <a:solidFill>
                  <a:srgbClr val="F9A30D"/>
                </a:solidFill>
                <a:latin typeface="微软雅黑" panose="020B0503020204020204" charset="-122"/>
                <a:ea typeface="微软雅黑" panose="020B0503020204020204" charset="-122"/>
                <a:cs typeface="微软雅黑" panose="020B0503020204020204" charset="-122"/>
              </a:rPr>
              <a:t>简单</a:t>
            </a:r>
            <a:r>
              <a:rPr lang="zh-CN" sz="1600" b="1" dirty="0">
                <a:solidFill>
                  <a:srgbClr val="0C804C"/>
                </a:solidFill>
                <a:latin typeface="微软雅黑" panose="020B0503020204020204" charset="-122"/>
                <a:ea typeface="微软雅黑" panose="020B0503020204020204" charset="-122"/>
                <a:cs typeface="微软雅黑" panose="020B0503020204020204" charset="-122"/>
              </a:rPr>
              <a:t>明了</a:t>
            </a:r>
            <a:endParaRPr lang="zh-CN" sz="1600" b="1" dirty="0">
              <a:solidFill>
                <a:srgbClr val="0C804C"/>
              </a:solidFill>
              <a:latin typeface="微软雅黑" panose="020B0503020204020204" charset="-122"/>
              <a:ea typeface="微软雅黑" panose="020B0503020204020204" charset="-122"/>
              <a:cs typeface="微软雅黑" panose="020B0503020204020204" charset="-122"/>
            </a:endParaRPr>
          </a:p>
        </p:txBody>
      </p:sp>
      <p:grpSp>
        <p:nvGrpSpPr>
          <p:cNvPr id="22" name="组合 21"/>
          <p:cNvGrpSpPr/>
          <p:nvPr/>
        </p:nvGrpSpPr>
        <p:grpSpPr>
          <a:xfrm>
            <a:off x="897301" y="4331494"/>
            <a:ext cx="382587" cy="382587"/>
            <a:chOff x="1974562" y="-1313014"/>
            <a:chExt cx="990600" cy="990600"/>
          </a:xfrm>
        </p:grpSpPr>
        <p:sp>
          <p:nvSpPr>
            <p:cNvPr id="23" name="椭圆 22"/>
            <p:cNvSpPr/>
            <p:nvPr/>
          </p:nvSpPr>
          <p:spPr>
            <a:xfrm>
              <a:off x="1974562" y="-1313014"/>
              <a:ext cx="990600" cy="990600"/>
            </a:xfrm>
            <a:prstGeom prst="ellipse">
              <a:avLst/>
            </a:prstGeom>
            <a:solidFill>
              <a:srgbClr val="0C7F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lumMod val="95000"/>
                  </a:schemeClr>
                </a:solidFill>
              </a:endParaRPr>
            </a:p>
          </p:txBody>
        </p:sp>
        <p:sp>
          <p:nvSpPr>
            <p:cNvPr id="17" name="燕尾形 16"/>
            <p:cNvSpPr/>
            <p:nvPr/>
          </p:nvSpPr>
          <p:spPr>
            <a:xfrm>
              <a:off x="2332412" y="-1064066"/>
              <a:ext cx="348311" cy="492702"/>
            </a:xfrm>
            <a:prstGeom prst="chevron">
              <a:avLst>
                <a:gd name="adj" fmla="val 57245"/>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lumMod val="95000"/>
                  </a:schemeClr>
                </a:solidFill>
              </a:endParaRPr>
            </a:p>
          </p:txBody>
        </p:sp>
      </p:grpSp>
      <p:sp>
        <p:nvSpPr>
          <p:cNvPr id="20" name="矩形 3"/>
          <p:cNvSpPr>
            <a:spLocks noChangeArrowheads="1"/>
          </p:cNvSpPr>
          <p:nvPr/>
        </p:nvSpPr>
        <p:spPr bwMode="auto">
          <a:xfrm>
            <a:off x="6178550" y="1245870"/>
            <a:ext cx="1043940" cy="269875"/>
          </a:xfrm>
          <a:prstGeom prst="rect">
            <a:avLst/>
          </a:prstGeom>
          <a:solidFill>
            <a:srgbClr val="BADE7E">
              <a:alpha val="76862"/>
            </a:srgbClr>
          </a:solidFill>
          <a:ln>
            <a:noFill/>
          </a:ln>
        </p:spPr>
        <p:txBody>
          <a:bodyPr lIns="189833" tIns="113900" rIns="189833" bIns="113900" anchor="ctr"/>
          <a:lstStyle>
            <a:lvl1pPr>
              <a:spcBef>
                <a:spcPct val="20000"/>
              </a:spcBef>
              <a:buFont typeface="Arial" panose="020B0604020202020204" pitchFamily="34" charset="0"/>
              <a:buChar char="•"/>
              <a:defRPr sz="3200">
                <a:solidFill>
                  <a:schemeClr val="tx1"/>
                </a:solidFill>
                <a:latin typeface="Arial Narrow" panose="020B0606020202030204" pitchFamily="34" charset="0"/>
                <a:ea typeface="微软雅黑" panose="020B0503020204020204" charset="-122"/>
              </a:defRPr>
            </a:lvl1pPr>
            <a:lvl2pPr marL="742950" indent="-285750">
              <a:spcBef>
                <a:spcPct val="20000"/>
              </a:spcBef>
              <a:buFont typeface="Arial" panose="020B0604020202020204" pitchFamily="34" charset="0"/>
              <a:buChar char="–"/>
              <a:defRPr sz="2800">
                <a:solidFill>
                  <a:schemeClr val="tx1"/>
                </a:solidFill>
                <a:latin typeface="Arial Narrow" panose="020B0606020202030204" pitchFamily="34" charset="0"/>
                <a:ea typeface="微软雅黑" panose="020B0503020204020204" charset="-122"/>
              </a:defRPr>
            </a:lvl2pPr>
            <a:lvl3pPr marL="1143000" indent="-228600">
              <a:spcBef>
                <a:spcPct val="20000"/>
              </a:spcBef>
              <a:buFont typeface="Arial" panose="020B0604020202020204" pitchFamily="34" charset="0"/>
              <a:buChar char="•"/>
              <a:defRPr sz="2400">
                <a:solidFill>
                  <a:schemeClr val="tx1"/>
                </a:solidFill>
                <a:latin typeface="Arial Narrow" panose="020B0606020202030204" pitchFamily="34" charset="0"/>
                <a:ea typeface="微软雅黑" panose="020B0503020204020204" charset="-122"/>
              </a:defRPr>
            </a:lvl3pPr>
            <a:lvl4pPr marL="1600200" indent="-228600">
              <a:spcBef>
                <a:spcPct val="20000"/>
              </a:spcBef>
              <a:buFont typeface="Arial" panose="020B0604020202020204" pitchFamily="34" charset="0"/>
              <a:buChar char="–"/>
              <a:defRPr sz="2000">
                <a:solidFill>
                  <a:schemeClr val="tx1"/>
                </a:solidFill>
                <a:latin typeface="Arial Narrow" panose="020B0606020202030204" pitchFamily="34" charset="0"/>
                <a:ea typeface="微软雅黑" panose="020B0503020204020204" charset="-122"/>
              </a:defRPr>
            </a:lvl4pPr>
            <a:lvl5pPr marL="2057400" indent="-228600">
              <a:spcBef>
                <a:spcPct val="20000"/>
              </a:spcBef>
              <a:buFont typeface="Arial" panose="020B0604020202020204" pitchFamily="34" charset="0"/>
              <a:buChar char="»"/>
              <a:defRPr sz="2000">
                <a:solidFill>
                  <a:schemeClr val="tx1"/>
                </a:solidFill>
                <a:latin typeface="Arial Narrow" panose="020B0606020202030204" pitchFamily="34" charset="0"/>
                <a:ea typeface="微软雅黑" panose="020B050302020402020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charset="-122"/>
              </a:defRPr>
            </a:lvl9pPr>
          </a:lstStyle>
          <a:p>
            <a:pPr algn="just">
              <a:lnSpc>
                <a:spcPct val="150000"/>
              </a:lnSpc>
              <a:spcBef>
                <a:spcPts val="0"/>
              </a:spcBef>
              <a:spcAft>
                <a:spcPts val="0"/>
              </a:spcAft>
              <a:buNone/>
            </a:pPr>
            <a:endParaRPr lang="en-US" altLang="zh-CN" sz="1200" b="1" dirty="0">
              <a:solidFill>
                <a:schemeClr val="bg1"/>
              </a:solidFill>
              <a:latin typeface="思源黑体 Normal" panose="020B0400000000000000" pitchFamily="34" charset="-122"/>
              <a:ea typeface="思源黑体 Normal" panose="020B0400000000000000" pitchFamily="34" charset="-122"/>
              <a:cs typeface="+mn-ea"/>
              <a:sym typeface="+mn-lt"/>
            </a:endParaRPr>
          </a:p>
        </p:txBody>
      </p:sp>
      <p:pic>
        <p:nvPicPr>
          <p:cNvPr id="27" name="图片 26" descr="😊【LED展示】_状态 1"/>
          <p:cNvPicPr>
            <a:picLocks noChangeAspect="1"/>
          </p:cNvPicPr>
          <p:nvPr/>
        </p:nvPicPr>
        <p:blipFill>
          <a:blip r:embed="rId8" cstate="print"/>
          <a:stretch>
            <a:fillRect/>
          </a:stretch>
        </p:blipFill>
        <p:spPr>
          <a:xfrm>
            <a:off x="1883410" y="1814195"/>
            <a:ext cx="5370195" cy="2713355"/>
          </a:xfrm>
          <a:prstGeom prst="rect">
            <a:avLst/>
          </a:prstGeom>
        </p:spPr>
      </p:pic>
      <p:sp>
        <p:nvSpPr>
          <p:cNvPr id="8" name="矩形 7"/>
          <p:cNvSpPr/>
          <p:nvPr/>
        </p:nvSpPr>
        <p:spPr>
          <a:xfrm>
            <a:off x="0" y="6506210"/>
            <a:ext cx="7858760" cy="76200"/>
          </a:xfrm>
          <a:prstGeom prst="rect">
            <a:avLst/>
          </a:prstGeom>
          <a:solidFill>
            <a:srgbClr val="4BB6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2400" dirty="0">
              <a:solidFill>
                <a:schemeClr val="bg1"/>
              </a:solidFill>
              <a:effectLst>
                <a:outerShdw blurRad="38100" dist="38100" dir="2700000" algn="tl">
                  <a:srgbClr val="000000">
                    <a:alpha val="43137"/>
                  </a:srgbClr>
                </a:outerShdw>
              </a:effectLst>
              <a:latin typeface="仓耳玄三M W05" panose="02020400000000000000" pitchFamily="18" charset="-122"/>
              <a:ea typeface="仓耳玄三M W05" panose="02020400000000000000" pitchFamily="18" charset="-122"/>
            </a:endParaRPr>
          </a:p>
        </p:txBody>
      </p:sp>
      <p:grpSp>
        <p:nvGrpSpPr>
          <p:cNvPr id="9" name="组合 8"/>
          <p:cNvGrpSpPr/>
          <p:nvPr/>
        </p:nvGrpSpPr>
        <p:grpSpPr>
          <a:xfrm>
            <a:off x="11327130" y="6450965"/>
            <a:ext cx="735330" cy="189230"/>
            <a:chOff x="6849035" y="1775011"/>
            <a:chExt cx="1255059" cy="322730"/>
          </a:xfrm>
        </p:grpSpPr>
        <p:sp>
          <p:nvSpPr>
            <p:cNvPr id="31" name="矩形 30"/>
            <p:cNvSpPr/>
            <p:nvPr/>
          </p:nvSpPr>
          <p:spPr>
            <a:xfrm>
              <a:off x="6849035" y="1775011"/>
              <a:ext cx="322730" cy="322730"/>
            </a:xfrm>
            <a:prstGeom prst="rect">
              <a:avLst/>
            </a:prstGeom>
            <a:solidFill>
              <a:srgbClr val="4BB6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b="1"/>
            </a:p>
          </p:txBody>
        </p:sp>
        <p:sp>
          <p:nvSpPr>
            <p:cNvPr id="10" name="矩形 9"/>
            <p:cNvSpPr/>
            <p:nvPr/>
          </p:nvSpPr>
          <p:spPr>
            <a:xfrm>
              <a:off x="7315199" y="1775011"/>
              <a:ext cx="322730" cy="322730"/>
            </a:xfrm>
            <a:prstGeom prst="rect">
              <a:avLst/>
            </a:prstGeom>
            <a:solidFill>
              <a:srgbClr val="3E99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b="1"/>
            </a:p>
          </p:txBody>
        </p:sp>
        <p:sp>
          <p:nvSpPr>
            <p:cNvPr id="33" name="矩形 32"/>
            <p:cNvSpPr/>
            <p:nvPr/>
          </p:nvSpPr>
          <p:spPr>
            <a:xfrm>
              <a:off x="7781364" y="1775011"/>
              <a:ext cx="322730" cy="322730"/>
            </a:xfrm>
            <a:prstGeom prst="rect">
              <a:avLst/>
            </a:prstGeom>
            <a:solidFill>
              <a:srgbClr val="0C80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b="1"/>
            </a:p>
          </p:txBody>
        </p:sp>
      </p:grpSp>
      <p:sp>
        <p:nvSpPr>
          <p:cNvPr id="34" name="PA-矩形 76"/>
          <p:cNvSpPr/>
          <p:nvPr>
            <p:custDataLst>
              <p:tags r:id="rId9"/>
            </p:custDataLst>
          </p:nvPr>
        </p:nvSpPr>
        <p:spPr>
          <a:xfrm>
            <a:off x="8143875" y="6490970"/>
            <a:ext cx="2967355" cy="86995"/>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dirty="0">
              <a:latin typeface="仓耳玄三M W05" panose="02020400000000000000" pitchFamily="18" charset="-122"/>
              <a:ea typeface="仓耳玄三M W05" panose="02020400000000000000" pitchFamily="18" charset="-122"/>
            </a:endParaRPr>
          </a:p>
        </p:txBody>
      </p:sp>
      <p:sp>
        <p:nvSpPr>
          <p:cNvPr id="35" name="TextBox 55"/>
          <p:cNvSpPr txBox="1"/>
          <p:nvPr/>
        </p:nvSpPr>
        <p:spPr>
          <a:xfrm>
            <a:off x="8330565" y="6353175"/>
            <a:ext cx="2593975" cy="328295"/>
          </a:xfrm>
          <a:prstGeom prst="rect">
            <a:avLst/>
          </a:prstGeom>
          <a:noFill/>
        </p:spPr>
        <p:txBody>
          <a:bodyPr wrap="square" lIns="68571" tIns="34285" rIns="68571" bIns="34285" rtlCol="0">
            <a:spAutoFit/>
          </a:bodyPr>
          <a:p>
            <a:pPr algn="dist"/>
            <a:r>
              <a:rPr lang="zh-CN" altLang="en-US" sz="1700"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sym typeface="+mn-lt"/>
              </a:rPr>
              <a:t>科技赋能  精准高</a:t>
            </a:r>
            <a:r>
              <a:rPr lang="zh-CN" altLang="en-US" sz="1700" dirty="0" smtClean="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sym typeface="+mn-lt"/>
              </a:rPr>
              <a:t>效</a:t>
            </a:r>
            <a:endParaRPr lang="zh-CN" altLang="en-US" sz="1700"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sym typeface="+mn-lt"/>
            </a:endParaRPr>
          </a:p>
        </p:txBody>
      </p:sp>
    </p:spTree>
    <p:custDataLst>
      <p:tags r:id="rId10"/>
    </p:custDataLst>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2" name="图片 41" descr="201907301043475f"/>
          <p:cNvPicPr/>
          <p:nvPr/>
        </p:nvPicPr>
        <p:blipFill>
          <a:blip r:embed="rId1" cstate="print"/>
          <a:srcRect l="14833" r="15166"/>
          <a:stretch>
            <a:fillRect/>
          </a:stretch>
        </p:blipFill>
        <p:spPr>
          <a:xfrm>
            <a:off x="6071870" y="-635"/>
            <a:ext cx="6120130" cy="6854825"/>
          </a:xfrm>
          <a:prstGeom prst="rect">
            <a:avLst/>
          </a:prstGeom>
        </p:spPr>
      </p:pic>
      <p:sp>
        <p:nvSpPr>
          <p:cNvPr id="22" name="AutoShape 9"/>
          <p:cNvSpPr/>
          <p:nvPr/>
        </p:nvSpPr>
        <p:spPr bwMode="auto">
          <a:xfrm>
            <a:off x="7463790" y="751840"/>
            <a:ext cx="3336290" cy="43053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0" tIns="0" rIns="0" bIns="0" anchor="t" anchorCtr="0">
            <a:spAutoFit/>
          </a:bodyPr>
          <a:lstStyle>
            <a:lvl1pPr eaLnBrk="0">
              <a:defRPr sz="2500" b="1">
                <a:solidFill>
                  <a:srgbClr val="FFFFFF"/>
                </a:solidFill>
                <a:latin typeface="Lato" charset="0"/>
                <a:ea typeface="MS PGothic" panose="020B0600070205080204" pitchFamily="34" charset="-128"/>
                <a:sym typeface="Lato" charset="0"/>
              </a:defRPr>
            </a:lvl1pPr>
            <a:lvl2pPr marL="742950" indent="-285750" eaLnBrk="0">
              <a:defRPr sz="2500" b="1">
                <a:solidFill>
                  <a:srgbClr val="FFFFFF"/>
                </a:solidFill>
                <a:latin typeface="Lato" charset="0"/>
                <a:ea typeface="MS PGothic" panose="020B0600070205080204" pitchFamily="34" charset="-128"/>
                <a:sym typeface="Lato" charset="0"/>
              </a:defRPr>
            </a:lvl2pPr>
            <a:lvl3pPr marL="1143000" indent="-228600" eaLnBrk="0">
              <a:defRPr sz="2500" b="1">
                <a:solidFill>
                  <a:srgbClr val="FFFFFF"/>
                </a:solidFill>
                <a:latin typeface="Lato" charset="0"/>
                <a:ea typeface="MS PGothic" panose="020B0600070205080204" pitchFamily="34" charset="-128"/>
                <a:sym typeface="Lato" charset="0"/>
              </a:defRPr>
            </a:lvl3pPr>
            <a:lvl4pPr marL="1600200" indent="-228600" eaLnBrk="0">
              <a:defRPr sz="2500" b="1">
                <a:solidFill>
                  <a:srgbClr val="FFFFFF"/>
                </a:solidFill>
                <a:latin typeface="Lato" charset="0"/>
                <a:ea typeface="MS PGothic" panose="020B0600070205080204" pitchFamily="34" charset="-128"/>
                <a:sym typeface="Lato" charset="0"/>
              </a:defRPr>
            </a:lvl4pPr>
            <a:lvl5pPr marL="2057400" indent="-228600" eaLnBrk="0">
              <a:defRPr sz="2500" b="1">
                <a:solidFill>
                  <a:srgbClr val="FFFFFF"/>
                </a:solidFill>
                <a:latin typeface="Lato" charset="0"/>
                <a:ea typeface="MS PGothic" panose="020B0600070205080204" pitchFamily="34" charset="-128"/>
                <a:sym typeface="Lato" charset="0"/>
              </a:defRPr>
            </a:lvl5pPr>
            <a:lvl6pPr marL="2514600" indent="-228600" algn="ctr" eaLnBrk="0" fontAlgn="base" hangingPunct="0">
              <a:lnSpc>
                <a:spcPct val="130000"/>
              </a:lnSpc>
              <a:spcBef>
                <a:spcPct val="0"/>
              </a:spcBef>
              <a:spcAft>
                <a:spcPct val="0"/>
              </a:spcAft>
              <a:defRPr sz="2500" b="1">
                <a:solidFill>
                  <a:srgbClr val="FFFFFF"/>
                </a:solidFill>
                <a:latin typeface="Lato" charset="0"/>
                <a:ea typeface="MS PGothic" panose="020B0600070205080204" pitchFamily="34" charset="-128"/>
                <a:sym typeface="Lato" charset="0"/>
              </a:defRPr>
            </a:lvl6pPr>
            <a:lvl7pPr marL="2971800" indent="-228600" algn="ctr" eaLnBrk="0" fontAlgn="base" hangingPunct="0">
              <a:lnSpc>
                <a:spcPct val="130000"/>
              </a:lnSpc>
              <a:spcBef>
                <a:spcPct val="0"/>
              </a:spcBef>
              <a:spcAft>
                <a:spcPct val="0"/>
              </a:spcAft>
              <a:defRPr sz="2500" b="1">
                <a:solidFill>
                  <a:srgbClr val="FFFFFF"/>
                </a:solidFill>
                <a:latin typeface="Lato" charset="0"/>
                <a:ea typeface="MS PGothic" panose="020B0600070205080204" pitchFamily="34" charset="-128"/>
                <a:sym typeface="Lato" charset="0"/>
              </a:defRPr>
            </a:lvl7pPr>
            <a:lvl8pPr marL="3429000" indent="-228600" algn="ctr" eaLnBrk="0" fontAlgn="base" hangingPunct="0">
              <a:lnSpc>
                <a:spcPct val="130000"/>
              </a:lnSpc>
              <a:spcBef>
                <a:spcPct val="0"/>
              </a:spcBef>
              <a:spcAft>
                <a:spcPct val="0"/>
              </a:spcAft>
              <a:defRPr sz="2500" b="1">
                <a:solidFill>
                  <a:srgbClr val="FFFFFF"/>
                </a:solidFill>
                <a:latin typeface="Lato" charset="0"/>
                <a:ea typeface="MS PGothic" panose="020B0600070205080204" pitchFamily="34" charset="-128"/>
                <a:sym typeface="Lato" charset="0"/>
              </a:defRPr>
            </a:lvl8pPr>
            <a:lvl9pPr marL="3886200" indent="-228600" algn="ctr" eaLnBrk="0" fontAlgn="base" hangingPunct="0">
              <a:lnSpc>
                <a:spcPct val="130000"/>
              </a:lnSpc>
              <a:spcBef>
                <a:spcPct val="0"/>
              </a:spcBef>
              <a:spcAft>
                <a:spcPct val="0"/>
              </a:spcAft>
              <a:defRPr sz="2500" b="1">
                <a:solidFill>
                  <a:srgbClr val="FFFFFF"/>
                </a:solidFill>
                <a:latin typeface="Lato" charset="0"/>
                <a:ea typeface="MS PGothic" panose="020B0600070205080204" pitchFamily="34" charset="-128"/>
                <a:sym typeface="Lato" charset="0"/>
              </a:defRPr>
            </a:lvl9pPr>
          </a:lstStyle>
          <a:p>
            <a:pPr algn="dist" defTabSz="335280" eaLnBrk="1"/>
            <a:r>
              <a:rPr lang="zh-CN" altLang="en-US" sz="2800" dirty="0">
                <a:solidFill>
                  <a:schemeClr val="bg1"/>
                </a:solidFill>
                <a:latin typeface="微软雅黑" panose="020B0503020204020204" charset="-122"/>
                <a:ea typeface="微软雅黑" panose="020B0503020204020204" charset="-122"/>
                <a:sym typeface="思源黑体" panose="020B0500000000000000" pitchFamily="34" charset="-122"/>
              </a:rPr>
              <a:t>其他智慧农业厂家</a:t>
            </a:r>
            <a:endParaRPr lang="zh-CN" altLang="en-US" sz="2800" dirty="0">
              <a:solidFill>
                <a:schemeClr val="bg1"/>
              </a:solidFill>
              <a:latin typeface="微软雅黑" panose="020B0503020204020204" charset="-122"/>
              <a:ea typeface="微软雅黑" panose="020B0503020204020204" charset="-122"/>
              <a:sym typeface="思源黑体" panose="020B0500000000000000" pitchFamily="34" charset="-122"/>
            </a:endParaRPr>
          </a:p>
        </p:txBody>
      </p:sp>
      <p:grpSp>
        <p:nvGrpSpPr>
          <p:cNvPr id="2" name="组合 1"/>
          <p:cNvGrpSpPr/>
          <p:nvPr/>
        </p:nvGrpSpPr>
        <p:grpSpPr>
          <a:xfrm>
            <a:off x="7204075" y="1801495"/>
            <a:ext cx="4987925" cy="4246245"/>
            <a:chOff x="1140" y="2860"/>
            <a:chExt cx="7855" cy="6687"/>
          </a:xfrm>
        </p:grpSpPr>
        <p:sp>
          <p:nvSpPr>
            <p:cNvPr id="46" name="AutoShape 9"/>
            <p:cNvSpPr/>
            <p:nvPr/>
          </p:nvSpPr>
          <p:spPr bwMode="auto">
            <a:xfrm>
              <a:off x="1140" y="2860"/>
              <a:ext cx="7474" cy="363"/>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0" tIns="0" rIns="0" bIns="0" anchor="t" anchorCtr="0">
              <a:spAutoFit/>
            </a:bodyPr>
            <a:lstStyle>
              <a:lvl1pPr eaLnBrk="0">
                <a:defRPr sz="2500" b="1">
                  <a:solidFill>
                    <a:srgbClr val="FFFFFF"/>
                  </a:solidFill>
                  <a:latin typeface="Lato" charset="0"/>
                  <a:ea typeface="MS PGothic" panose="020B0600070205080204" pitchFamily="34" charset="-128"/>
                  <a:sym typeface="Lato" charset="0"/>
                </a:defRPr>
              </a:lvl1pPr>
              <a:lvl2pPr marL="742950" indent="-285750" eaLnBrk="0">
                <a:defRPr sz="2500" b="1">
                  <a:solidFill>
                    <a:srgbClr val="FFFFFF"/>
                  </a:solidFill>
                  <a:latin typeface="Lato" charset="0"/>
                  <a:ea typeface="MS PGothic" panose="020B0600070205080204" pitchFamily="34" charset="-128"/>
                  <a:sym typeface="Lato" charset="0"/>
                </a:defRPr>
              </a:lvl2pPr>
              <a:lvl3pPr marL="1143000" indent="-228600" eaLnBrk="0">
                <a:defRPr sz="2500" b="1">
                  <a:solidFill>
                    <a:srgbClr val="FFFFFF"/>
                  </a:solidFill>
                  <a:latin typeface="Lato" charset="0"/>
                  <a:ea typeface="MS PGothic" panose="020B0600070205080204" pitchFamily="34" charset="-128"/>
                  <a:sym typeface="Lato" charset="0"/>
                </a:defRPr>
              </a:lvl3pPr>
              <a:lvl4pPr marL="1600200" indent="-228600" eaLnBrk="0">
                <a:defRPr sz="2500" b="1">
                  <a:solidFill>
                    <a:srgbClr val="FFFFFF"/>
                  </a:solidFill>
                  <a:latin typeface="Lato" charset="0"/>
                  <a:ea typeface="MS PGothic" panose="020B0600070205080204" pitchFamily="34" charset="-128"/>
                  <a:sym typeface="Lato" charset="0"/>
                </a:defRPr>
              </a:lvl4pPr>
              <a:lvl5pPr marL="2057400" indent="-228600" eaLnBrk="0">
                <a:defRPr sz="2500" b="1">
                  <a:solidFill>
                    <a:srgbClr val="FFFFFF"/>
                  </a:solidFill>
                  <a:latin typeface="Lato" charset="0"/>
                  <a:ea typeface="MS PGothic" panose="020B0600070205080204" pitchFamily="34" charset="-128"/>
                  <a:sym typeface="Lato" charset="0"/>
                </a:defRPr>
              </a:lvl5pPr>
              <a:lvl6pPr marL="2514600" indent="-228600" algn="ctr" eaLnBrk="0" fontAlgn="base" hangingPunct="0">
                <a:lnSpc>
                  <a:spcPct val="130000"/>
                </a:lnSpc>
                <a:spcBef>
                  <a:spcPct val="0"/>
                </a:spcBef>
                <a:spcAft>
                  <a:spcPct val="0"/>
                </a:spcAft>
                <a:defRPr sz="2500" b="1">
                  <a:solidFill>
                    <a:srgbClr val="FFFFFF"/>
                  </a:solidFill>
                  <a:latin typeface="Lato" charset="0"/>
                  <a:ea typeface="MS PGothic" panose="020B0600070205080204" pitchFamily="34" charset="-128"/>
                  <a:sym typeface="Lato" charset="0"/>
                </a:defRPr>
              </a:lvl6pPr>
              <a:lvl7pPr marL="2971800" indent="-228600" algn="ctr" eaLnBrk="0" fontAlgn="base" hangingPunct="0">
                <a:lnSpc>
                  <a:spcPct val="130000"/>
                </a:lnSpc>
                <a:spcBef>
                  <a:spcPct val="0"/>
                </a:spcBef>
                <a:spcAft>
                  <a:spcPct val="0"/>
                </a:spcAft>
                <a:defRPr sz="2500" b="1">
                  <a:solidFill>
                    <a:srgbClr val="FFFFFF"/>
                  </a:solidFill>
                  <a:latin typeface="Lato" charset="0"/>
                  <a:ea typeface="MS PGothic" panose="020B0600070205080204" pitchFamily="34" charset="-128"/>
                  <a:sym typeface="Lato" charset="0"/>
                </a:defRPr>
              </a:lvl7pPr>
              <a:lvl8pPr marL="3429000" indent="-228600" algn="ctr" eaLnBrk="0" fontAlgn="base" hangingPunct="0">
                <a:lnSpc>
                  <a:spcPct val="130000"/>
                </a:lnSpc>
                <a:spcBef>
                  <a:spcPct val="0"/>
                </a:spcBef>
                <a:spcAft>
                  <a:spcPct val="0"/>
                </a:spcAft>
                <a:defRPr sz="2500" b="1">
                  <a:solidFill>
                    <a:srgbClr val="FFFFFF"/>
                  </a:solidFill>
                  <a:latin typeface="Lato" charset="0"/>
                  <a:ea typeface="MS PGothic" panose="020B0600070205080204" pitchFamily="34" charset="-128"/>
                  <a:sym typeface="Lato" charset="0"/>
                </a:defRPr>
              </a:lvl8pPr>
              <a:lvl9pPr marL="3886200" indent="-228600" algn="ctr" eaLnBrk="0" fontAlgn="base" hangingPunct="0">
                <a:lnSpc>
                  <a:spcPct val="130000"/>
                </a:lnSpc>
                <a:spcBef>
                  <a:spcPct val="0"/>
                </a:spcBef>
                <a:spcAft>
                  <a:spcPct val="0"/>
                </a:spcAft>
                <a:defRPr sz="2500" b="1">
                  <a:solidFill>
                    <a:srgbClr val="FFFFFF"/>
                  </a:solidFill>
                  <a:latin typeface="Lato" charset="0"/>
                  <a:ea typeface="MS PGothic" panose="020B0600070205080204" pitchFamily="34" charset="-128"/>
                  <a:sym typeface="Lato" charset="0"/>
                </a:defRPr>
              </a:lvl9pPr>
            </a:lstStyle>
            <a:p>
              <a:pPr algn="l" defTabSz="335280" eaLnBrk="1"/>
              <a:r>
                <a:rPr lang="zh-CN" altLang="en-US" sz="1500" dirty="0">
                  <a:solidFill>
                    <a:schemeClr val="bg1"/>
                  </a:solidFill>
                  <a:latin typeface="微软雅黑" panose="020B0503020204020204" charset="-122"/>
                  <a:ea typeface="微软雅黑" panose="020B0503020204020204" charset="-122"/>
                  <a:sym typeface="思源黑体" panose="020B0500000000000000" pitchFamily="34" charset="-122"/>
                </a:rPr>
                <a:t>贴牌产品，维护升级难，更新换代慢，价格昂贵</a:t>
              </a:r>
              <a:endParaRPr lang="en-US" altLang="zh-CN" sz="1500" dirty="0">
                <a:solidFill>
                  <a:schemeClr val="bg1"/>
                </a:solidFill>
                <a:latin typeface="微软雅黑" panose="020B0503020204020204" charset="-122"/>
                <a:ea typeface="微软雅黑" panose="020B0503020204020204" charset="-122"/>
                <a:sym typeface="思源黑体" panose="020B0500000000000000" pitchFamily="34" charset="-122"/>
              </a:endParaRPr>
            </a:p>
          </p:txBody>
        </p:sp>
        <p:sp>
          <p:nvSpPr>
            <p:cNvPr id="48" name="AutoShape 9"/>
            <p:cNvSpPr/>
            <p:nvPr/>
          </p:nvSpPr>
          <p:spPr bwMode="auto">
            <a:xfrm>
              <a:off x="1140" y="3919"/>
              <a:ext cx="7787" cy="363"/>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0" tIns="0" rIns="0" bIns="0" anchor="t" anchorCtr="0">
              <a:spAutoFit/>
            </a:bodyPr>
            <a:lstStyle>
              <a:lvl1pPr eaLnBrk="0">
                <a:defRPr sz="2500" b="1">
                  <a:solidFill>
                    <a:srgbClr val="FFFFFF"/>
                  </a:solidFill>
                  <a:latin typeface="Lato" charset="0"/>
                  <a:ea typeface="MS PGothic" panose="020B0600070205080204" pitchFamily="34" charset="-128"/>
                  <a:sym typeface="Lato" charset="0"/>
                </a:defRPr>
              </a:lvl1pPr>
              <a:lvl2pPr marL="742950" indent="-285750" eaLnBrk="0">
                <a:defRPr sz="2500" b="1">
                  <a:solidFill>
                    <a:srgbClr val="FFFFFF"/>
                  </a:solidFill>
                  <a:latin typeface="Lato" charset="0"/>
                  <a:ea typeface="MS PGothic" panose="020B0600070205080204" pitchFamily="34" charset="-128"/>
                  <a:sym typeface="Lato" charset="0"/>
                </a:defRPr>
              </a:lvl2pPr>
              <a:lvl3pPr marL="1143000" indent="-228600" eaLnBrk="0">
                <a:defRPr sz="2500" b="1">
                  <a:solidFill>
                    <a:srgbClr val="FFFFFF"/>
                  </a:solidFill>
                  <a:latin typeface="Lato" charset="0"/>
                  <a:ea typeface="MS PGothic" panose="020B0600070205080204" pitchFamily="34" charset="-128"/>
                  <a:sym typeface="Lato" charset="0"/>
                </a:defRPr>
              </a:lvl3pPr>
              <a:lvl4pPr marL="1600200" indent="-228600" eaLnBrk="0">
                <a:defRPr sz="2500" b="1">
                  <a:solidFill>
                    <a:srgbClr val="FFFFFF"/>
                  </a:solidFill>
                  <a:latin typeface="Lato" charset="0"/>
                  <a:ea typeface="MS PGothic" panose="020B0600070205080204" pitchFamily="34" charset="-128"/>
                  <a:sym typeface="Lato" charset="0"/>
                </a:defRPr>
              </a:lvl4pPr>
              <a:lvl5pPr marL="2057400" indent="-228600" eaLnBrk="0">
                <a:defRPr sz="2500" b="1">
                  <a:solidFill>
                    <a:srgbClr val="FFFFFF"/>
                  </a:solidFill>
                  <a:latin typeface="Lato" charset="0"/>
                  <a:ea typeface="MS PGothic" panose="020B0600070205080204" pitchFamily="34" charset="-128"/>
                  <a:sym typeface="Lato" charset="0"/>
                </a:defRPr>
              </a:lvl5pPr>
              <a:lvl6pPr marL="2514600" indent="-228600" algn="ctr" eaLnBrk="0" fontAlgn="base" hangingPunct="0">
                <a:lnSpc>
                  <a:spcPct val="130000"/>
                </a:lnSpc>
                <a:spcBef>
                  <a:spcPct val="0"/>
                </a:spcBef>
                <a:spcAft>
                  <a:spcPct val="0"/>
                </a:spcAft>
                <a:defRPr sz="2500" b="1">
                  <a:solidFill>
                    <a:srgbClr val="FFFFFF"/>
                  </a:solidFill>
                  <a:latin typeface="Lato" charset="0"/>
                  <a:ea typeface="MS PGothic" panose="020B0600070205080204" pitchFamily="34" charset="-128"/>
                  <a:sym typeface="Lato" charset="0"/>
                </a:defRPr>
              </a:lvl6pPr>
              <a:lvl7pPr marL="2971800" indent="-228600" algn="ctr" eaLnBrk="0" fontAlgn="base" hangingPunct="0">
                <a:lnSpc>
                  <a:spcPct val="130000"/>
                </a:lnSpc>
                <a:spcBef>
                  <a:spcPct val="0"/>
                </a:spcBef>
                <a:spcAft>
                  <a:spcPct val="0"/>
                </a:spcAft>
                <a:defRPr sz="2500" b="1">
                  <a:solidFill>
                    <a:srgbClr val="FFFFFF"/>
                  </a:solidFill>
                  <a:latin typeface="Lato" charset="0"/>
                  <a:ea typeface="MS PGothic" panose="020B0600070205080204" pitchFamily="34" charset="-128"/>
                  <a:sym typeface="Lato" charset="0"/>
                </a:defRPr>
              </a:lvl7pPr>
              <a:lvl8pPr marL="3429000" indent="-228600" algn="ctr" eaLnBrk="0" fontAlgn="base" hangingPunct="0">
                <a:lnSpc>
                  <a:spcPct val="130000"/>
                </a:lnSpc>
                <a:spcBef>
                  <a:spcPct val="0"/>
                </a:spcBef>
                <a:spcAft>
                  <a:spcPct val="0"/>
                </a:spcAft>
                <a:defRPr sz="2500" b="1">
                  <a:solidFill>
                    <a:srgbClr val="FFFFFF"/>
                  </a:solidFill>
                  <a:latin typeface="Lato" charset="0"/>
                  <a:ea typeface="MS PGothic" panose="020B0600070205080204" pitchFamily="34" charset="-128"/>
                  <a:sym typeface="Lato" charset="0"/>
                </a:defRPr>
              </a:lvl8pPr>
              <a:lvl9pPr marL="3886200" indent="-228600" algn="ctr" eaLnBrk="0" fontAlgn="base" hangingPunct="0">
                <a:lnSpc>
                  <a:spcPct val="130000"/>
                </a:lnSpc>
                <a:spcBef>
                  <a:spcPct val="0"/>
                </a:spcBef>
                <a:spcAft>
                  <a:spcPct val="0"/>
                </a:spcAft>
                <a:defRPr sz="2500" b="1">
                  <a:solidFill>
                    <a:srgbClr val="FFFFFF"/>
                  </a:solidFill>
                  <a:latin typeface="Lato" charset="0"/>
                  <a:ea typeface="MS PGothic" panose="020B0600070205080204" pitchFamily="34" charset="-128"/>
                  <a:sym typeface="Lato" charset="0"/>
                </a:defRPr>
              </a:lvl9pPr>
            </a:lstStyle>
            <a:p>
              <a:pPr algn="l" defTabSz="335280" eaLnBrk="1"/>
              <a:r>
                <a:rPr lang="zh-CN" altLang="en-US" sz="1500" dirty="0">
                  <a:solidFill>
                    <a:schemeClr val="bg1"/>
                  </a:solidFill>
                  <a:latin typeface="微软雅黑" panose="020B0503020204020204" charset="-122"/>
                  <a:ea typeface="微软雅黑" panose="020B0503020204020204" charset="-122"/>
                  <a:sym typeface="思源黑体" panose="020B0500000000000000" pitchFamily="34" charset="-122"/>
                </a:rPr>
                <a:t>投标方案收费，品牌影响力</a:t>
              </a:r>
              <a:r>
                <a:rPr lang="zh-CN" altLang="en-US" sz="1500" dirty="0" smtClean="0">
                  <a:solidFill>
                    <a:schemeClr val="bg1"/>
                  </a:solidFill>
                  <a:latin typeface="微软雅黑" panose="020B0503020204020204" charset="-122"/>
                  <a:ea typeface="微软雅黑" panose="020B0503020204020204" charset="-122"/>
                  <a:sym typeface="思源黑体" panose="020B0500000000000000" pitchFamily="34" charset="-122"/>
                </a:rPr>
                <a:t>小</a:t>
              </a:r>
              <a:endParaRPr lang="zh-CN" altLang="en-US" sz="1500" dirty="0">
                <a:solidFill>
                  <a:schemeClr val="bg1"/>
                </a:solidFill>
                <a:latin typeface="微软雅黑" panose="020B0503020204020204" charset="-122"/>
                <a:ea typeface="微软雅黑" panose="020B0503020204020204" charset="-122"/>
                <a:sym typeface="思源黑体" panose="020B0500000000000000" pitchFamily="34" charset="-122"/>
              </a:endParaRPr>
            </a:p>
          </p:txBody>
        </p:sp>
        <p:sp>
          <p:nvSpPr>
            <p:cNvPr id="51" name="AutoShape 9"/>
            <p:cNvSpPr/>
            <p:nvPr/>
          </p:nvSpPr>
          <p:spPr bwMode="auto">
            <a:xfrm>
              <a:off x="1140" y="4978"/>
              <a:ext cx="7787" cy="363"/>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0" tIns="0" rIns="0" bIns="0" anchor="t" anchorCtr="0">
              <a:spAutoFit/>
            </a:bodyPr>
            <a:lstStyle>
              <a:lvl1pPr eaLnBrk="0">
                <a:defRPr sz="2500" b="1">
                  <a:solidFill>
                    <a:srgbClr val="FFFFFF"/>
                  </a:solidFill>
                  <a:latin typeface="Lato" charset="0"/>
                  <a:ea typeface="MS PGothic" panose="020B0600070205080204" pitchFamily="34" charset="-128"/>
                  <a:sym typeface="Lato" charset="0"/>
                </a:defRPr>
              </a:lvl1pPr>
              <a:lvl2pPr marL="742950" indent="-285750" eaLnBrk="0">
                <a:defRPr sz="2500" b="1">
                  <a:solidFill>
                    <a:srgbClr val="FFFFFF"/>
                  </a:solidFill>
                  <a:latin typeface="Lato" charset="0"/>
                  <a:ea typeface="MS PGothic" panose="020B0600070205080204" pitchFamily="34" charset="-128"/>
                  <a:sym typeface="Lato" charset="0"/>
                </a:defRPr>
              </a:lvl2pPr>
              <a:lvl3pPr marL="1143000" indent="-228600" eaLnBrk="0">
                <a:defRPr sz="2500" b="1">
                  <a:solidFill>
                    <a:srgbClr val="FFFFFF"/>
                  </a:solidFill>
                  <a:latin typeface="Lato" charset="0"/>
                  <a:ea typeface="MS PGothic" panose="020B0600070205080204" pitchFamily="34" charset="-128"/>
                  <a:sym typeface="Lato" charset="0"/>
                </a:defRPr>
              </a:lvl3pPr>
              <a:lvl4pPr marL="1600200" indent="-228600" eaLnBrk="0">
                <a:defRPr sz="2500" b="1">
                  <a:solidFill>
                    <a:srgbClr val="FFFFFF"/>
                  </a:solidFill>
                  <a:latin typeface="Lato" charset="0"/>
                  <a:ea typeface="MS PGothic" panose="020B0600070205080204" pitchFamily="34" charset="-128"/>
                  <a:sym typeface="Lato" charset="0"/>
                </a:defRPr>
              </a:lvl4pPr>
              <a:lvl5pPr marL="2057400" indent="-228600" eaLnBrk="0">
                <a:defRPr sz="2500" b="1">
                  <a:solidFill>
                    <a:srgbClr val="FFFFFF"/>
                  </a:solidFill>
                  <a:latin typeface="Lato" charset="0"/>
                  <a:ea typeface="MS PGothic" panose="020B0600070205080204" pitchFamily="34" charset="-128"/>
                  <a:sym typeface="Lato" charset="0"/>
                </a:defRPr>
              </a:lvl5pPr>
              <a:lvl6pPr marL="2514600" indent="-228600" algn="ctr" eaLnBrk="0" fontAlgn="base" hangingPunct="0">
                <a:lnSpc>
                  <a:spcPct val="130000"/>
                </a:lnSpc>
                <a:spcBef>
                  <a:spcPct val="0"/>
                </a:spcBef>
                <a:spcAft>
                  <a:spcPct val="0"/>
                </a:spcAft>
                <a:defRPr sz="2500" b="1">
                  <a:solidFill>
                    <a:srgbClr val="FFFFFF"/>
                  </a:solidFill>
                  <a:latin typeface="Lato" charset="0"/>
                  <a:ea typeface="MS PGothic" panose="020B0600070205080204" pitchFamily="34" charset="-128"/>
                  <a:sym typeface="Lato" charset="0"/>
                </a:defRPr>
              </a:lvl6pPr>
              <a:lvl7pPr marL="2971800" indent="-228600" algn="ctr" eaLnBrk="0" fontAlgn="base" hangingPunct="0">
                <a:lnSpc>
                  <a:spcPct val="130000"/>
                </a:lnSpc>
                <a:spcBef>
                  <a:spcPct val="0"/>
                </a:spcBef>
                <a:spcAft>
                  <a:spcPct val="0"/>
                </a:spcAft>
                <a:defRPr sz="2500" b="1">
                  <a:solidFill>
                    <a:srgbClr val="FFFFFF"/>
                  </a:solidFill>
                  <a:latin typeface="Lato" charset="0"/>
                  <a:ea typeface="MS PGothic" panose="020B0600070205080204" pitchFamily="34" charset="-128"/>
                  <a:sym typeface="Lato" charset="0"/>
                </a:defRPr>
              </a:lvl7pPr>
              <a:lvl8pPr marL="3429000" indent="-228600" algn="ctr" eaLnBrk="0" fontAlgn="base" hangingPunct="0">
                <a:lnSpc>
                  <a:spcPct val="130000"/>
                </a:lnSpc>
                <a:spcBef>
                  <a:spcPct val="0"/>
                </a:spcBef>
                <a:spcAft>
                  <a:spcPct val="0"/>
                </a:spcAft>
                <a:defRPr sz="2500" b="1">
                  <a:solidFill>
                    <a:srgbClr val="FFFFFF"/>
                  </a:solidFill>
                  <a:latin typeface="Lato" charset="0"/>
                  <a:ea typeface="MS PGothic" panose="020B0600070205080204" pitchFamily="34" charset="-128"/>
                  <a:sym typeface="Lato" charset="0"/>
                </a:defRPr>
              </a:lvl8pPr>
              <a:lvl9pPr marL="3886200" indent="-228600" algn="ctr" eaLnBrk="0" fontAlgn="base" hangingPunct="0">
                <a:lnSpc>
                  <a:spcPct val="130000"/>
                </a:lnSpc>
                <a:spcBef>
                  <a:spcPct val="0"/>
                </a:spcBef>
                <a:spcAft>
                  <a:spcPct val="0"/>
                </a:spcAft>
                <a:defRPr sz="2500" b="1">
                  <a:solidFill>
                    <a:srgbClr val="FFFFFF"/>
                  </a:solidFill>
                  <a:latin typeface="Lato" charset="0"/>
                  <a:ea typeface="MS PGothic" panose="020B0600070205080204" pitchFamily="34" charset="-128"/>
                  <a:sym typeface="Lato" charset="0"/>
                </a:defRPr>
              </a:lvl9pPr>
            </a:lstStyle>
            <a:p>
              <a:pPr algn="l" defTabSz="335280" eaLnBrk="1"/>
              <a:r>
                <a:rPr lang="zh-CN" altLang="en-US" sz="1500" dirty="0">
                  <a:solidFill>
                    <a:schemeClr val="bg1"/>
                  </a:solidFill>
                  <a:latin typeface="微软雅黑" panose="020B0503020204020204" charset="-122"/>
                  <a:ea typeface="微软雅黑" panose="020B0503020204020204" charset="-122"/>
                  <a:sym typeface="思源黑体" panose="020B0500000000000000" pitchFamily="34" charset="-122"/>
                </a:rPr>
                <a:t>功能模块较少，无定制服务，难以满足多样化需求</a:t>
              </a:r>
              <a:endParaRPr lang="zh-CN" altLang="en-US" sz="1500" dirty="0">
                <a:solidFill>
                  <a:schemeClr val="bg1"/>
                </a:solidFill>
                <a:latin typeface="微软雅黑" panose="020B0503020204020204" charset="-122"/>
                <a:ea typeface="微软雅黑" panose="020B0503020204020204" charset="-122"/>
                <a:sym typeface="思源黑体" panose="020B0500000000000000" pitchFamily="34" charset="-122"/>
              </a:endParaRPr>
            </a:p>
          </p:txBody>
        </p:sp>
        <p:sp>
          <p:nvSpPr>
            <p:cNvPr id="52" name="AutoShape 9"/>
            <p:cNvSpPr/>
            <p:nvPr/>
          </p:nvSpPr>
          <p:spPr bwMode="auto">
            <a:xfrm>
              <a:off x="1140" y="6037"/>
              <a:ext cx="7787" cy="363"/>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0" tIns="0" rIns="0" bIns="0" anchor="t" anchorCtr="0">
              <a:spAutoFit/>
            </a:bodyPr>
            <a:lstStyle>
              <a:lvl1pPr eaLnBrk="0">
                <a:defRPr sz="2500" b="1">
                  <a:solidFill>
                    <a:srgbClr val="FFFFFF"/>
                  </a:solidFill>
                  <a:latin typeface="Lato" charset="0"/>
                  <a:ea typeface="MS PGothic" panose="020B0600070205080204" pitchFamily="34" charset="-128"/>
                  <a:sym typeface="Lato" charset="0"/>
                </a:defRPr>
              </a:lvl1pPr>
              <a:lvl2pPr marL="742950" indent="-285750" eaLnBrk="0">
                <a:defRPr sz="2500" b="1">
                  <a:solidFill>
                    <a:srgbClr val="FFFFFF"/>
                  </a:solidFill>
                  <a:latin typeface="Lato" charset="0"/>
                  <a:ea typeface="MS PGothic" panose="020B0600070205080204" pitchFamily="34" charset="-128"/>
                  <a:sym typeface="Lato" charset="0"/>
                </a:defRPr>
              </a:lvl2pPr>
              <a:lvl3pPr marL="1143000" indent="-228600" eaLnBrk="0">
                <a:defRPr sz="2500" b="1">
                  <a:solidFill>
                    <a:srgbClr val="FFFFFF"/>
                  </a:solidFill>
                  <a:latin typeface="Lato" charset="0"/>
                  <a:ea typeface="MS PGothic" panose="020B0600070205080204" pitchFamily="34" charset="-128"/>
                  <a:sym typeface="Lato" charset="0"/>
                </a:defRPr>
              </a:lvl3pPr>
              <a:lvl4pPr marL="1600200" indent="-228600" eaLnBrk="0">
                <a:defRPr sz="2500" b="1">
                  <a:solidFill>
                    <a:srgbClr val="FFFFFF"/>
                  </a:solidFill>
                  <a:latin typeface="Lato" charset="0"/>
                  <a:ea typeface="MS PGothic" panose="020B0600070205080204" pitchFamily="34" charset="-128"/>
                  <a:sym typeface="Lato" charset="0"/>
                </a:defRPr>
              </a:lvl4pPr>
              <a:lvl5pPr marL="2057400" indent="-228600" eaLnBrk="0">
                <a:defRPr sz="2500" b="1">
                  <a:solidFill>
                    <a:srgbClr val="FFFFFF"/>
                  </a:solidFill>
                  <a:latin typeface="Lato" charset="0"/>
                  <a:ea typeface="MS PGothic" panose="020B0600070205080204" pitchFamily="34" charset="-128"/>
                  <a:sym typeface="Lato" charset="0"/>
                </a:defRPr>
              </a:lvl5pPr>
              <a:lvl6pPr marL="2514600" indent="-228600" algn="ctr" eaLnBrk="0" fontAlgn="base" hangingPunct="0">
                <a:lnSpc>
                  <a:spcPct val="130000"/>
                </a:lnSpc>
                <a:spcBef>
                  <a:spcPct val="0"/>
                </a:spcBef>
                <a:spcAft>
                  <a:spcPct val="0"/>
                </a:spcAft>
                <a:defRPr sz="2500" b="1">
                  <a:solidFill>
                    <a:srgbClr val="FFFFFF"/>
                  </a:solidFill>
                  <a:latin typeface="Lato" charset="0"/>
                  <a:ea typeface="MS PGothic" panose="020B0600070205080204" pitchFamily="34" charset="-128"/>
                  <a:sym typeface="Lato" charset="0"/>
                </a:defRPr>
              </a:lvl6pPr>
              <a:lvl7pPr marL="2971800" indent="-228600" algn="ctr" eaLnBrk="0" fontAlgn="base" hangingPunct="0">
                <a:lnSpc>
                  <a:spcPct val="130000"/>
                </a:lnSpc>
                <a:spcBef>
                  <a:spcPct val="0"/>
                </a:spcBef>
                <a:spcAft>
                  <a:spcPct val="0"/>
                </a:spcAft>
                <a:defRPr sz="2500" b="1">
                  <a:solidFill>
                    <a:srgbClr val="FFFFFF"/>
                  </a:solidFill>
                  <a:latin typeface="Lato" charset="0"/>
                  <a:ea typeface="MS PGothic" panose="020B0600070205080204" pitchFamily="34" charset="-128"/>
                  <a:sym typeface="Lato" charset="0"/>
                </a:defRPr>
              </a:lvl7pPr>
              <a:lvl8pPr marL="3429000" indent="-228600" algn="ctr" eaLnBrk="0" fontAlgn="base" hangingPunct="0">
                <a:lnSpc>
                  <a:spcPct val="130000"/>
                </a:lnSpc>
                <a:spcBef>
                  <a:spcPct val="0"/>
                </a:spcBef>
                <a:spcAft>
                  <a:spcPct val="0"/>
                </a:spcAft>
                <a:defRPr sz="2500" b="1">
                  <a:solidFill>
                    <a:srgbClr val="FFFFFF"/>
                  </a:solidFill>
                  <a:latin typeface="Lato" charset="0"/>
                  <a:ea typeface="MS PGothic" panose="020B0600070205080204" pitchFamily="34" charset="-128"/>
                  <a:sym typeface="Lato" charset="0"/>
                </a:defRPr>
              </a:lvl8pPr>
              <a:lvl9pPr marL="3886200" indent="-228600" algn="ctr" eaLnBrk="0" fontAlgn="base" hangingPunct="0">
                <a:lnSpc>
                  <a:spcPct val="130000"/>
                </a:lnSpc>
                <a:spcBef>
                  <a:spcPct val="0"/>
                </a:spcBef>
                <a:spcAft>
                  <a:spcPct val="0"/>
                </a:spcAft>
                <a:defRPr sz="2500" b="1">
                  <a:solidFill>
                    <a:srgbClr val="FFFFFF"/>
                  </a:solidFill>
                  <a:latin typeface="Lato" charset="0"/>
                  <a:ea typeface="MS PGothic" panose="020B0600070205080204" pitchFamily="34" charset="-128"/>
                  <a:sym typeface="Lato" charset="0"/>
                </a:defRPr>
              </a:lvl9pPr>
            </a:lstStyle>
            <a:p>
              <a:pPr algn="l" defTabSz="335280" eaLnBrk="1"/>
              <a:r>
                <a:rPr lang="zh-CN" altLang="en-US" sz="1500" dirty="0" smtClean="0">
                  <a:solidFill>
                    <a:schemeClr val="bg1"/>
                  </a:solidFill>
                  <a:latin typeface="微软雅黑" panose="020B0503020204020204" charset="-122"/>
                  <a:ea typeface="微软雅黑" panose="020B0503020204020204" charset="-122"/>
                  <a:sym typeface="思源黑体" panose="020B0500000000000000" pitchFamily="34" charset="-122"/>
                </a:rPr>
                <a:t>小厂家产</a:t>
              </a:r>
              <a:r>
                <a:rPr lang="zh-CN" altLang="en-US" sz="1500" dirty="0">
                  <a:solidFill>
                    <a:schemeClr val="bg1"/>
                  </a:solidFill>
                  <a:latin typeface="微软雅黑" panose="020B0503020204020204" charset="-122"/>
                  <a:ea typeface="微软雅黑" panose="020B0503020204020204" charset="-122"/>
                  <a:sym typeface="思源黑体" panose="020B0500000000000000" pitchFamily="34" charset="-122"/>
                </a:rPr>
                <a:t>品</a:t>
              </a:r>
              <a:r>
                <a:rPr lang="zh-CN" altLang="en-US" sz="1500" dirty="0" smtClean="0">
                  <a:solidFill>
                    <a:schemeClr val="bg1"/>
                  </a:solidFill>
                  <a:latin typeface="微软雅黑" panose="020B0503020204020204" charset="-122"/>
                  <a:ea typeface="微软雅黑" panose="020B0503020204020204" charset="-122"/>
                  <a:sym typeface="思源黑体" panose="020B0500000000000000" pitchFamily="34" charset="-122"/>
                </a:rPr>
                <a:t>，没</a:t>
              </a:r>
              <a:r>
                <a:rPr lang="zh-CN" altLang="en-US" sz="1500" dirty="0">
                  <a:solidFill>
                    <a:schemeClr val="bg1"/>
                  </a:solidFill>
                  <a:latin typeface="微软雅黑" panose="020B0503020204020204" charset="-122"/>
                  <a:ea typeface="微软雅黑" panose="020B0503020204020204" charset="-122"/>
                  <a:sym typeface="思源黑体" panose="020B0500000000000000" pitchFamily="34" charset="-122"/>
                </a:rPr>
                <a:t>有质量保证</a:t>
              </a:r>
              <a:endParaRPr lang="zh-CN" altLang="en-US" sz="1500" dirty="0">
                <a:solidFill>
                  <a:schemeClr val="bg1"/>
                </a:solidFill>
                <a:latin typeface="微软雅黑" panose="020B0503020204020204" charset="-122"/>
                <a:ea typeface="微软雅黑" panose="020B0503020204020204" charset="-122"/>
                <a:sym typeface="思源黑体" panose="020B0500000000000000" pitchFamily="34" charset="-122"/>
              </a:endParaRPr>
            </a:p>
          </p:txBody>
        </p:sp>
        <p:sp>
          <p:nvSpPr>
            <p:cNvPr id="53" name="AutoShape 9"/>
            <p:cNvSpPr/>
            <p:nvPr/>
          </p:nvSpPr>
          <p:spPr bwMode="auto">
            <a:xfrm>
              <a:off x="1140" y="7096"/>
              <a:ext cx="7787" cy="363"/>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0" tIns="0" rIns="0" bIns="0" anchor="t" anchorCtr="0">
              <a:spAutoFit/>
            </a:bodyPr>
            <a:lstStyle>
              <a:lvl1pPr eaLnBrk="0">
                <a:defRPr sz="2500" b="1">
                  <a:solidFill>
                    <a:srgbClr val="FFFFFF"/>
                  </a:solidFill>
                  <a:latin typeface="Lato" charset="0"/>
                  <a:ea typeface="MS PGothic" panose="020B0600070205080204" pitchFamily="34" charset="-128"/>
                  <a:sym typeface="Lato" charset="0"/>
                </a:defRPr>
              </a:lvl1pPr>
              <a:lvl2pPr marL="742950" indent="-285750" eaLnBrk="0">
                <a:defRPr sz="2500" b="1">
                  <a:solidFill>
                    <a:srgbClr val="FFFFFF"/>
                  </a:solidFill>
                  <a:latin typeface="Lato" charset="0"/>
                  <a:ea typeface="MS PGothic" panose="020B0600070205080204" pitchFamily="34" charset="-128"/>
                  <a:sym typeface="Lato" charset="0"/>
                </a:defRPr>
              </a:lvl2pPr>
              <a:lvl3pPr marL="1143000" indent="-228600" eaLnBrk="0">
                <a:defRPr sz="2500" b="1">
                  <a:solidFill>
                    <a:srgbClr val="FFFFFF"/>
                  </a:solidFill>
                  <a:latin typeface="Lato" charset="0"/>
                  <a:ea typeface="MS PGothic" panose="020B0600070205080204" pitchFamily="34" charset="-128"/>
                  <a:sym typeface="Lato" charset="0"/>
                </a:defRPr>
              </a:lvl3pPr>
              <a:lvl4pPr marL="1600200" indent="-228600" eaLnBrk="0">
                <a:defRPr sz="2500" b="1">
                  <a:solidFill>
                    <a:srgbClr val="FFFFFF"/>
                  </a:solidFill>
                  <a:latin typeface="Lato" charset="0"/>
                  <a:ea typeface="MS PGothic" panose="020B0600070205080204" pitchFamily="34" charset="-128"/>
                  <a:sym typeface="Lato" charset="0"/>
                </a:defRPr>
              </a:lvl4pPr>
              <a:lvl5pPr marL="2057400" indent="-228600" eaLnBrk="0">
                <a:defRPr sz="2500" b="1">
                  <a:solidFill>
                    <a:srgbClr val="FFFFFF"/>
                  </a:solidFill>
                  <a:latin typeface="Lato" charset="0"/>
                  <a:ea typeface="MS PGothic" panose="020B0600070205080204" pitchFamily="34" charset="-128"/>
                  <a:sym typeface="Lato" charset="0"/>
                </a:defRPr>
              </a:lvl5pPr>
              <a:lvl6pPr marL="2514600" indent="-228600" algn="ctr" eaLnBrk="0" fontAlgn="base" hangingPunct="0">
                <a:lnSpc>
                  <a:spcPct val="130000"/>
                </a:lnSpc>
                <a:spcBef>
                  <a:spcPct val="0"/>
                </a:spcBef>
                <a:spcAft>
                  <a:spcPct val="0"/>
                </a:spcAft>
                <a:defRPr sz="2500" b="1">
                  <a:solidFill>
                    <a:srgbClr val="FFFFFF"/>
                  </a:solidFill>
                  <a:latin typeface="Lato" charset="0"/>
                  <a:ea typeface="MS PGothic" panose="020B0600070205080204" pitchFamily="34" charset="-128"/>
                  <a:sym typeface="Lato" charset="0"/>
                </a:defRPr>
              </a:lvl6pPr>
              <a:lvl7pPr marL="2971800" indent="-228600" algn="ctr" eaLnBrk="0" fontAlgn="base" hangingPunct="0">
                <a:lnSpc>
                  <a:spcPct val="130000"/>
                </a:lnSpc>
                <a:spcBef>
                  <a:spcPct val="0"/>
                </a:spcBef>
                <a:spcAft>
                  <a:spcPct val="0"/>
                </a:spcAft>
                <a:defRPr sz="2500" b="1">
                  <a:solidFill>
                    <a:srgbClr val="FFFFFF"/>
                  </a:solidFill>
                  <a:latin typeface="Lato" charset="0"/>
                  <a:ea typeface="MS PGothic" panose="020B0600070205080204" pitchFamily="34" charset="-128"/>
                  <a:sym typeface="Lato" charset="0"/>
                </a:defRPr>
              </a:lvl7pPr>
              <a:lvl8pPr marL="3429000" indent="-228600" algn="ctr" eaLnBrk="0" fontAlgn="base" hangingPunct="0">
                <a:lnSpc>
                  <a:spcPct val="130000"/>
                </a:lnSpc>
                <a:spcBef>
                  <a:spcPct val="0"/>
                </a:spcBef>
                <a:spcAft>
                  <a:spcPct val="0"/>
                </a:spcAft>
                <a:defRPr sz="2500" b="1">
                  <a:solidFill>
                    <a:srgbClr val="FFFFFF"/>
                  </a:solidFill>
                  <a:latin typeface="Lato" charset="0"/>
                  <a:ea typeface="MS PGothic" panose="020B0600070205080204" pitchFamily="34" charset="-128"/>
                  <a:sym typeface="Lato" charset="0"/>
                </a:defRPr>
              </a:lvl8pPr>
              <a:lvl9pPr marL="3886200" indent="-228600" algn="ctr" eaLnBrk="0" fontAlgn="base" hangingPunct="0">
                <a:lnSpc>
                  <a:spcPct val="130000"/>
                </a:lnSpc>
                <a:spcBef>
                  <a:spcPct val="0"/>
                </a:spcBef>
                <a:spcAft>
                  <a:spcPct val="0"/>
                </a:spcAft>
                <a:defRPr sz="2500" b="1">
                  <a:solidFill>
                    <a:srgbClr val="FFFFFF"/>
                  </a:solidFill>
                  <a:latin typeface="Lato" charset="0"/>
                  <a:ea typeface="MS PGothic" panose="020B0600070205080204" pitchFamily="34" charset="-128"/>
                  <a:sym typeface="Lato" charset="0"/>
                </a:defRPr>
              </a:lvl9pPr>
            </a:lstStyle>
            <a:p>
              <a:pPr algn="l" defTabSz="335280" eaLnBrk="1"/>
              <a:r>
                <a:rPr lang="zh-CN" altLang="en-US" sz="1500" dirty="0" smtClean="0">
                  <a:solidFill>
                    <a:schemeClr val="bg1"/>
                  </a:solidFill>
                  <a:latin typeface="微软雅黑" panose="020B0503020204020204" charset="-122"/>
                  <a:ea typeface="微软雅黑" panose="020B0503020204020204" charset="-122"/>
                  <a:sym typeface="思源黑体" panose="020B0500000000000000" pitchFamily="34" charset="-122"/>
                </a:rPr>
                <a:t>软件收费，</a:t>
              </a:r>
              <a:r>
                <a:rPr lang="zh-CN" altLang="en-US" sz="1500" dirty="0">
                  <a:solidFill>
                    <a:schemeClr val="bg1"/>
                  </a:solidFill>
                  <a:latin typeface="微软雅黑" panose="020B0503020204020204" charset="-122"/>
                  <a:ea typeface="微软雅黑" panose="020B0503020204020204" charset="-122"/>
                  <a:sym typeface="思源黑体" panose="020B0500000000000000" pitchFamily="34" charset="-122"/>
                </a:rPr>
                <a:t>无法实现私有化部署</a:t>
              </a:r>
              <a:endParaRPr lang="zh-CN" altLang="en-US" sz="1500" dirty="0">
                <a:solidFill>
                  <a:schemeClr val="bg1"/>
                </a:solidFill>
                <a:latin typeface="微软雅黑" panose="020B0503020204020204" charset="-122"/>
                <a:ea typeface="微软雅黑" panose="020B0503020204020204" charset="-122"/>
                <a:sym typeface="思源黑体" panose="020B0500000000000000" pitchFamily="34" charset="-122"/>
              </a:endParaRPr>
            </a:p>
          </p:txBody>
        </p:sp>
        <p:sp>
          <p:nvSpPr>
            <p:cNvPr id="55" name="AutoShape 9"/>
            <p:cNvSpPr/>
            <p:nvPr/>
          </p:nvSpPr>
          <p:spPr bwMode="auto">
            <a:xfrm>
              <a:off x="1140" y="8155"/>
              <a:ext cx="7787" cy="363"/>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0" tIns="0" rIns="0" bIns="0" anchor="t" anchorCtr="0">
              <a:spAutoFit/>
            </a:bodyPr>
            <a:lstStyle>
              <a:lvl1pPr eaLnBrk="0">
                <a:defRPr sz="2500" b="1">
                  <a:solidFill>
                    <a:srgbClr val="FFFFFF"/>
                  </a:solidFill>
                  <a:latin typeface="Lato" charset="0"/>
                  <a:ea typeface="MS PGothic" panose="020B0600070205080204" pitchFamily="34" charset="-128"/>
                  <a:sym typeface="Lato" charset="0"/>
                </a:defRPr>
              </a:lvl1pPr>
              <a:lvl2pPr marL="742950" indent="-285750" eaLnBrk="0">
                <a:defRPr sz="2500" b="1">
                  <a:solidFill>
                    <a:srgbClr val="FFFFFF"/>
                  </a:solidFill>
                  <a:latin typeface="Lato" charset="0"/>
                  <a:ea typeface="MS PGothic" panose="020B0600070205080204" pitchFamily="34" charset="-128"/>
                  <a:sym typeface="Lato" charset="0"/>
                </a:defRPr>
              </a:lvl2pPr>
              <a:lvl3pPr marL="1143000" indent="-228600" eaLnBrk="0">
                <a:defRPr sz="2500" b="1">
                  <a:solidFill>
                    <a:srgbClr val="FFFFFF"/>
                  </a:solidFill>
                  <a:latin typeface="Lato" charset="0"/>
                  <a:ea typeface="MS PGothic" panose="020B0600070205080204" pitchFamily="34" charset="-128"/>
                  <a:sym typeface="Lato" charset="0"/>
                </a:defRPr>
              </a:lvl3pPr>
              <a:lvl4pPr marL="1600200" indent="-228600" eaLnBrk="0">
                <a:defRPr sz="2500" b="1">
                  <a:solidFill>
                    <a:srgbClr val="FFFFFF"/>
                  </a:solidFill>
                  <a:latin typeface="Lato" charset="0"/>
                  <a:ea typeface="MS PGothic" panose="020B0600070205080204" pitchFamily="34" charset="-128"/>
                  <a:sym typeface="Lato" charset="0"/>
                </a:defRPr>
              </a:lvl4pPr>
              <a:lvl5pPr marL="2057400" indent="-228600" eaLnBrk="0">
                <a:defRPr sz="2500" b="1">
                  <a:solidFill>
                    <a:srgbClr val="FFFFFF"/>
                  </a:solidFill>
                  <a:latin typeface="Lato" charset="0"/>
                  <a:ea typeface="MS PGothic" panose="020B0600070205080204" pitchFamily="34" charset="-128"/>
                  <a:sym typeface="Lato" charset="0"/>
                </a:defRPr>
              </a:lvl5pPr>
              <a:lvl6pPr marL="2514600" indent="-228600" algn="ctr" eaLnBrk="0" fontAlgn="base" hangingPunct="0">
                <a:lnSpc>
                  <a:spcPct val="130000"/>
                </a:lnSpc>
                <a:spcBef>
                  <a:spcPct val="0"/>
                </a:spcBef>
                <a:spcAft>
                  <a:spcPct val="0"/>
                </a:spcAft>
                <a:defRPr sz="2500" b="1">
                  <a:solidFill>
                    <a:srgbClr val="FFFFFF"/>
                  </a:solidFill>
                  <a:latin typeface="Lato" charset="0"/>
                  <a:ea typeface="MS PGothic" panose="020B0600070205080204" pitchFamily="34" charset="-128"/>
                  <a:sym typeface="Lato" charset="0"/>
                </a:defRPr>
              </a:lvl6pPr>
              <a:lvl7pPr marL="2971800" indent="-228600" algn="ctr" eaLnBrk="0" fontAlgn="base" hangingPunct="0">
                <a:lnSpc>
                  <a:spcPct val="130000"/>
                </a:lnSpc>
                <a:spcBef>
                  <a:spcPct val="0"/>
                </a:spcBef>
                <a:spcAft>
                  <a:spcPct val="0"/>
                </a:spcAft>
                <a:defRPr sz="2500" b="1">
                  <a:solidFill>
                    <a:srgbClr val="FFFFFF"/>
                  </a:solidFill>
                  <a:latin typeface="Lato" charset="0"/>
                  <a:ea typeface="MS PGothic" panose="020B0600070205080204" pitchFamily="34" charset="-128"/>
                  <a:sym typeface="Lato" charset="0"/>
                </a:defRPr>
              </a:lvl7pPr>
              <a:lvl8pPr marL="3429000" indent="-228600" algn="ctr" eaLnBrk="0" fontAlgn="base" hangingPunct="0">
                <a:lnSpc>
                  <a:spcPct val="130000"/>
                </a:lnSpc>
                <a:spcBef>
                  <a:spcPct val="0"/>
                </a:spcBef>
                <a:spcAft>
                  <a:spcPct val="0"/>
                </a:spcAft>
                <a:defRPr sz="2500" b="1">
                  <a:solidFill>
                    <a:srgbClr val="FFFFFF"/>
                  </a:solidFill>
                  <a:latin typeface="Lato" charset="0"/>
                  <a:ea typeface="MS PGothic" panose="020B0600070205080204" pitchFamily="34" charset="-128"/>
                  <a:sym typeface="Lato" charset="0"/>
                </a:defRPr>
              </a:lvl8pPr>
              <a:lvl9pPr marL="3886200" indent="-228600" algn="ctr" eaLnBrk="0" fontAlgn="base" hangingPunct="0">
                <a:lnSpc>
                  <a:spcPct val="130000"/>
                </a:lnSpc>
                <a:spcBef>
                  <a:spcPct val="0"/>
                </a:spcBef>
                <a:spcAft>
                  <a:spcPct val="0"/>
                </a:spcAft>
                <a:defRPr sz="2500" b="1">
                  <a:solidFill>
                    <a:srgbClr val="FFFFFF"/>
                  </a:solidFill>
                  <a:latin typeface="Lato" charset="0"/>
                  <a:ea typeface="MS PGothic" panose="020B0600070205080204" pitchFamily="34" charset="-128"/>
                  <a:sym typeface="Lato" charset="0"/>
                </a:defRPr>
              </a:lvl9pPr>
            </a:lstStyle>
            <a:p>
              <a:pPr algn="l" defTabSz="335280" eaLnBrk="1"/>
              <a:r>
                <a:rPr lang="zh-CN" altLang="en-US" sz="1500" dirty="0" smtClean="0">
                  <a:solidFill>
                    <a:schemeClr val="bg1"/>
                  </a:solidFill>
                  <a:latin typeface="微软雅黑" panose="020B0503020204020204" charset="-122"/>
                  <a:ea typeface="微软雅黑" panose="020B0503020204020204" charset="-122"/>
                  <a:sym typeface="思源黑体" panose="020B0500000000000000" pitchFamily="34" charset="-122"/>
                </a:rPr>
                <a:t>技术</a:t>
              </a:r>
              <a:r>
                <a:rPr lang="zh-CN" altLang="en-US" sz="1500" dirty="0" smtClean="0">
                  <a:solidFill>
                    <a:schemeClr val="bg1"/>
                  </a:solidFill>
                  <a:latin typeface="微软雅黑" panose="020B0503020204020204" charset="-122"/>
                  <a:ea typeface="微软雅黑" panose="020B0503020204020204" charset="-122"/>
                  <a:sym typeface="思源黑体" panose="020B0500000000000000" pitchFamily="34" charset="-122"/>
                </a:rPr>
                <a:t>服</a:t>
              </a:r>
              <a:r>
                <a:rPr lang="zh-CN" altLang="en-US" sz="1500" dirty="0">
                  <a:solidFill>
                    <a:schemeClr val="bg1"/>
                  </a:solidFill>
                  <a:latin typeface="微软雅黑" panose="020B0503020204020204" charset="-122"/>
                  <a:ea typeface="微软雅黑" panose="020B0503020204020204" charset="-122"/>
                  <a:sym typeface="思源黑体" panose="020B0500000000000000" pitchFamily="34" charset="-122"/>
                </a:rPr>
                <a:t>务另收费，单一化，不及时</a:t>
              </a:r>
              <a:endParaRPr lang="zh-CN" altLang="en-US" sz="1500" dirty="0">
                <a:solidFill>
                  <a:schemeClr val="bg1"/>
                </a:solidFill>
                <a:latin typeface="微软雅黑" panose="020B0503020204020204" charset="-122"/>
                <a:ea typeface="微软雅黑" panose="020B0503020204020204" charset="-122"/>
                <a:sym typeface="思源黑体" panose="020B0500000000000000" pitchFamily="34" charset="-122"/>
              </a:endParaRPr>
            </a:p>
          </p:txBody>
        </p:sp>
        <p:sp>
          <p:nvSpPr>
            <p:cNvPr id="56" name="AutoShape 9"/>
            <p:cNvSpPr/>
            <p:nvPr/>
          </p:nvSpPr>
          <p:spPr bwMode="auto">
            <a:xfrm>
              <a:off x="1208" y="9184"/>
              <a:ext cx="7787" cy="363"/>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0" tIns="0" rIns="0" bIns="0" anchor="t" anchorCtr="0">
              <a:spAutoFit/>
            </a:bodyPr>
            <a:lstStyle>
              <a:lvl1pPr eaLnBrk="0">
                <a:defRPr sz="2500" b="1">
                  <a:solidFill>
                    <a:srgbClr val="FFFFFF"/>
                  </a:solidFill>
                  <a:latin typeface="Lato" charset="0"/>
                  <a:ea typeface="MS PGothic" panose="020B0600070205080204" pitchFamily="34" charset="-128"/>
                  <a:sym typeface="Lato" charset="0"/>
                </a:defRPr>
              </a:lvl1pPr>
              <a:lvl2pPr marL="742950" indent="-285750" eaLnBrk="0">
                <a:defRPr sz="2500" b="1">
                  <a:solidFill>
                    <a:srgbClr val="FFFFFF"/>
                  </a:solidFill>
                  <a:latin typeface="Lato" charset="0"/>
                  <a:ea typeface="MS PGothic" panose="020B0600070205080204" pitchFamily="34" charset="-128"/>
                  <a:sym typeface="Lato" charset="0"/>
                </a:defRPr>
              </a:lvl2pPr>
              <a:lvl3pPr marL="1143000" indent="-228600" eaLnBrk="0">
                <a:defRPr sz="2500" b="1">
                  <a:solidFill>
                    <a:srgbClr val="FFFFFF"/>
                  </a:solidFill>
                  <a:latin typeface="Lato" charset="0"/>
                  <a:ea typeface="MS PGothic" panose="020B0600070205080204" pitchFamily="34" charset="-128"/>
                  <a:sym typeface="Lato" charset="0"/>
                </a:defRPr>
              </a:lvl3pPr>
              <a:lvl4pPr marL="1600200" indent="-228600" eaLnBrk="0">
                <a:defRPr sz="2500" b="1">
                  <a:solidFill>
                    <a:srgbClr val="FFFFFF"/>
                  </a:solidFill>
                  <a:latin typeface="Lato" charset="0"/>
                  <a:ea typeface="MS PGothic" panose="020B0600070205080204" pitchFamily="34" charset="-128"/>
                  <a:sym typeface="Lato" charset="0"/>
                </a:defRPr>
              </a:lvl4pPr>
              <a:lvl5pPr marL="2057400" indent="-228600" eaLnBrk="0">
                <a:defRPr sz="2500" b="1">
                  <a:solidFill>
                    <a:srgbClr val="FFFFFF"/>
                  </a:solidFill>
                  <a:latin typeface="Lato" charset="0"/>
                  <a:ea typeface="MS PGothic" panose="020B0600070205080204" pitchFamily="34" charset="-128"/>
                  <a:sym typeface="Lato" charset="0"/>
                </a:defRPr>
              </a:lvl5pPr>
              <a:lvl6pPr marL="2514600" indent="-228600" algn="ctr" eaLnBrk="0" fontAlgn="base" hangingPunct="0">
                <a:lnSpc>
                  <a:spcPct val="130000"/>
                </a:lnSpc>
                <a:spcBef>
                  <a:spcPct val="0"/>
                </a:spcBef>
                <a:spcAft>
                  <a:spcPct val="0"/>
                </a:spcAft>
                <a:defRPr sz="2500" b="1">
                  <a:solidFill>
                    <a:srgbClr val="FFFFFF"/>
                  </a:solidFill>
                  <a:latin typeface="Lato" charset="0"/>
                  <a:ea typeface="MS PGothic" panose="020B0600070205080204" pitchFamily="34" charset="-128"/>
                  <a:sym typeface="Lato" charset="0"/>
                </a:defRPr>
              </a:lvl6pPr>
              <a:lvl7pPr marL="2971800" indent="-228600" algn="ctr" eaLnBrk="0" fontAlgn="base" hangingPunct="0">
                <a:lnSpc>
                  <a:spcPct val="130000"/>
                </a:lnSpc>
                <a:spcBef>
                  <a:spcPct val="0"/>
                </a:spcBef>
                <a:spcAft>
                  <a:spcPct val="0"/>
                </a:spcAft>
                <a:defRPr sz="2500" b="1">
                  <a:solidFill>
                    <a:srgbClr val="FFFFFF"/>
                  </a:solidFill>
                  <a:latin typeface="Lato" charset="0"/>
                  <a:ea typeface="MS PGothic" panose="020B0600070205080204" pitchFamily="34" charset="-128"/>
                  <a:sym typeface="Lato" charset="0"/>
                </a:defRPr>
              </a:lvl7pPr>
              <a:lvl8pPr marL="3429000" indent="-228600" algn="ctr" eaLnBrk="0" fontAlgn="base" hangingPunct="0">
                <a:lnSpc>
                  <a:spcPct val="130000"/>
                </a:lnSpc>
                <a:spcBef>
                  <a:spcPct val="0"/>
                </a:spcBef>
                <a:spcAft>
                  <a:spcPct val="0"/>
                </a:spcAft>
                <a:defRPr sz="2500" b="1">
                  <a:solidFill>
                    <a:srgbClr val="FFFFFF"/>
                  </a:solidFill>
                  <a:latin typeface="Lato" charset="0"/>
                  <a:ea typeface="MS PGothic" panose="020B0600070205080204" pitchFamily="34" charset="-128"/>
                  <a:sym typeface="Lato" charset="0"/>
                </a:defRPr>
              </a:lvl8pPr>
              <a:lvl9pPr marL="3886200" indent="-228600" algn="ctr" eaLnBrk="0" fontAlgn="base" hangingPunct="0">
                <a:lnSpc>
                  <a:spcPct val="130000"/>
                </a:lnSpc>
                <a:spcBef>
                  <a:spcPct val="0"/>
                </a:spcBef>
                <a:spcAft>
                  <a:spcPct val="0"/>
                </a:spcAft>
                <a:defRPr sz="2500" b="1">
                  <a:solidFill>
                    <a:srgbClr val="FFFFFF"/>
                  </a:solidFill>
                  <a:latin typeface="Lato" charset="0"/>
                  <a:ea typeface="MS PGothic" panose="020B0600070205080204" pitchFamily="34" charset="-128"/>
                  <a:sym typeface="Lato" charset="0"/>
                </a:defRPr>
              </a:lvl9pPr>
            </a:lstStyle>
            <a:p>
              <a:pPr algn="l" defTabSz="335280" eaLnBrk="1"/>
              <a:r>
                <a:rPr lang="zh-CN" altLang="en-US" sz="1500" dirty="0" smtClean="0">
                  <a:solidFill>
                    <a:schemeClr val="bg1"/>
                  </a:solidFill>
                  <a:latin typeface="微软雅黑" panose="020B0503020204020204" charset="-122"/>
                  <a:ea typeface="微软雅黑" panose="020B0503020204020204" charset="-122"/>
                  <a:sym typeface="思源黑体" panose="020B0500000000000000" pitchFamily="34" charset="-122"/>
                </a:rPr>
                <a:t>产品</a:t>
              </a:r>
              <a:r>
                <a:rPr lang="zh-CN" altLang="en-US" sz="1500" dirty="0" smtClean="0">
                  <a:solidFill>
                    <a:schemeClr val="bg1"/>
                  </a:solidFill>
                  <a:latin typeface="微软雅黑" panose="020B0503020204020204" charset="-122"/>
                  <a:ea typeface="微软雅黑" panose="020B0503020204020204" charset="-122"/>
                  <a:sym typeface="思源黑体" panose="020B0500000000000000" pitchFamily="34" charset="-122"/>
                </a:rPr>
                <a:t>线不完整</a:t>
              </a:r>
              <a:r>
                <a:rPr lang="zh-CN" altLang="en-US" sz="1500" dirty="0" smtClean="0">
                  <a:solidFill>
                    <a:schemeClr val="bg1"/>
                  </a:solidFill>
                  <a:latin typeface="微软雅黑" panose="020B0503020204020204" charset="-122"/>
                  <a:ea typeface="微软雅黑" panose="020B0503020204020204" charset="-122"/>
                  <a:sym typeface="思源黑体" panose="020B0500000000000000" pitchFamily="34" charset="-122"/>
                </a:rPr>
                <a:t>，</a:t>
              </a:r>
              <a:r>
                <a:rPr lang="zh-CN" altLang="en-US" sz="1500" dirty="0">
                  <a:solidFill>
                    <a:schemeClr val="bg1"/>
                  </a:solidFill>
                  <a:latin typeface="微软雅黑" panose="020B0503020204020204" charset="-122"/>
                  <a:ea typeface="微软雅黑" panose="020B0503020204020204" charset="-122"/>
                  <a:sym typeface="思源黑体" panose="020B0500000000000000" pitchFamily="34" charset="-122"/>
                </a:rPr>
                <a:t>多</a:t>
              </a:r>
              <a:r>
                <a:rPr lang="zh-CN" altLang="en-US" sz="1500" dirty="0" smtClean="0">
                  <a:solidFill>
                    <a:schemeClr val="bg1"/>
                  </a:solidFill>
                  <a:latin typeface="微软雅黑" panose="020B0503020204020204" charset="-122"/>
                  <a:ea typeface="微软雅黑" panose="020B0503020204020204" charset="-122"/>
                  <a:sym typeface="思源黑体" panose="020B0500000000000000" pitchFamily="34" charset="-122"/>
                </a:rPr>
                <a:t>为拼凑和代</a:t>
              </a:r>
              <a:r>
                <a:rPr lang="zh-CN" altLang="en-US" sz="1500" dirty="0">
                  <a:solidFill>
                    <a:schemeClr val="bg1"/>
                  </a:solidFill>
                  <a:latin typeface="微软雅黑" panose="020B0503020204020204" charset="-122"/>
                  <a:ea typeface="微软雅黑" panose="020B0503020204020204" charset="-122"/>
                  <a:sym typeface="思源黑体" panose="020B0500000000000000" pitchFamily="34" charset="-122"/>
                </a:rPr>
                <a:t>工产</a:t>
              </a:r>
              <a:r>
                <a:rPr lang="zh-CN" altLang="en-US" sz="1500" dirty="0" smtClean="0">
                  <a:solidFill>
                    <a:schemeClr val="bg1"/>
                  </a:solidFill>
                  <a:latin typeface="微软雅黑" panose="020B0503020204020204" charset="-122"/>
                  <a:ea typeface="微软雅黑" panose="020B0503020204020204" charset="-122"/>
                  <a:sym typeface="思源黑体" panose="020B0500000000000000" pitchFamily="34" charset="-122"/>
                </a:rPr>
                <a:t>品，售后困难</a:t>
              </a:r>
              <a:endParaRPr lang="zh-CN" altLang="en-US" sz="1500" dirty="0">
                <a:solidFill>
                  <a:schemeClr val="bg1"/>
                </a:solidFill>
                <a:latin typeface="微软雅黑" panose="020B0503020204020204" charset="-122"/>
                <a:ea typeface="微软雅黑" panose="020B0503020204020204" charset="-122"/>
                <a:sym typeface="思源黑体" panose="020B0500000000000000" pitchFamily="34" charset="-122"/>
              </a:endParaRPr>
            </a:p>
          </p:txBody>
        </p:sp>
      </p:grpSp>
      <p:pic>
        <p:nvPicPr>
          <p:cNvPr id="39" name="图片 38" descr="20190730104400d6"/>
          <p:cNvPicPr/>
          <p:nvPr/>
        </p:nvPicPr>
        <p:blipFill>
          <a:blip r:embed="rId2" cstate="print"/>
          <a:srcRect l="9232" r="20926"/>
          <a:stretch>
            <a:fillRect/>
          </a:stretch>
        </p:blipFill>
        <p:spPr>
          <a:xfrm>
            <a:off x="0" y="635"/>
            <a:ext cx="6120130" cy="6858000"/>
          </a:xfrm>
          <a:prstGeom prst="rect">
            <a:avLst/>
          </a:prstGeom>
        </p:spPr>
      </p:pic>
      <p:sp>
        <p:nvSpPr>
          <p:cNvPr id="62" name="AutoShape 9"/>
          <p:cNvSpPr/>
          <p:nvPr/>
        </p:nvSpPr>
        <p:spPr bwMode="auto">
          <a:xfrm>
            <a:off x="1518920" y="751840"/>
            <a:ext cx="3336290" cy="43053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0" tIns="0" rIns="0" bIns="0" anchor="t" anchorCtr="0">
            <a:spAutoFit/>
          </a:bodyPr>
          <a:lstStyle>
            <a:lvl1pPr eaLnBrk="0">
              <a:defRPr sz="2500" b="1">
                <a:solidFill>
                  <a:srgbClr val="FFFFFF"/>
                </a:solidFill>
                <a:latin typeface="Lato" charset="0"/>
                <a:ea typeface="MS PGothic" panose="020B0600070205080204" pitchFamily="34" charset="-128"/>
                <a:sym typeface="Lato" charset="0"/>
              </a:defRPr>
            </a:lvl1pPr>
            <a:lvl2pPr marL="742950" indent="-285750" eaLnBrk="0">
              <a:defRPr sz="2500" b="1">
                <a:solidFill>
                  <a:srgbClr val="FFFFFF"/>
                </a:solidFill>
                <a:latin typeface="Lato" charset="0"/>
                <a:ea typeface="MS PGothic" panose="020B0600070205080204" pitchFamily="34" charset="-128"/>
                <a:sym typeface="Lato" charset="0"/>
              </a:defRPr>
            </a:lvl2pPr>
            <a:lvl3pPr marL="1143000" indent="-228600" eaLnBrk="0">
              <a:defRPr sz="2500" b="1">
                <a:solidFill>
                  <a:srgbClr val="FFFFFF"/>
                </a:solidFill>
                <a:latin typeface="Lato" charset="0"/>
                <a:ea typeface="MS PGothic" panose="020B0600070205080204" pitchFamily="34" charset="-128"/>
                <a:sym typeface="Lato" charset="0"/>
              </a:defRPr>
            </a:lvl3pPr>
            <a:lvl4pPr marL="1600200" indent="-228600" eaLnBrk="0">
              <a:defRPr sz="2500" b="1">
                <a:solidFill>
                  <a:srgbClr val="FFFFFF"/>
                </a:solidFill>
                <a:latin typeface="Lato" charset="0"/>
                <a:ea typeface="MS PGothic" panose="020B0600070205080204" pitchFamily="34" charset="-128"/>
                <a:sym typeface="Lato" charset="0"/>
              </a:defRPr>
            </a:lvl4pPr>
            <a:lvl5pPr marL="2057400" indent="-228600" eaLnBrk="0">
              <a:defRPr sz="2500" b="1">
                <a:solidFill>
                  <a:srgbClr val="FFFFFF"/>
                </a:solidFill>
                <a:latin typeface="Lato" charset="0"/>
                <a:ea typeface="MS PGothic" panose="020B0600070205080204" pitchFamily="34" charset="-128"/>
                <a:sym typeface="Lato" charset="0"/>
              </a:defRPr>
            </a:lvl5pPr>
            <a:lvl6pPr marL="2514600" indent="-228600" algn="ctr" eaLnBrk="0" fontAlgn="base" hangingPunct="0">
              <a:lnSpc>
                <a:spcPct val="130000"/>
              </a:lnSpc>
              <a:spcBef>
                <a:spcPct val="0"/>
              </a:spcBef>
              <a:spcAft>
                <a:spcPct val="0"/>
              </a:spcAft>
              <a:defRPr sz="2500" b="1">
                <a:solidFill>
                  <a:srgbClr val="FFFFFF"/>
                </a:solidFill>
                <a:latin typeface="Lato" charset="0"/>
                <a:ea typeface="MS PGothic" panose="020B0600070205080204" pitchFamily="34" charset="-128"/>
                <a:sym typeface="Lato" charset="0"/>
              </a:defRPr>
            </a:lvl6pPr>
            <a:lvl7pPr marL="2971800" indent="-228600" algn="ctr" eaLnBrk="0" fontAlgn="base" hangingPunct="0">
              <a:lnSpc>
                <a:spcPct val="130000"/>
              </a:lnSpc>
              <a:spcBef>
                <a:spcPct val="0"/>
              </a:spcBef>
              <a:spcAft>
                <a:spcPct val="0"/>
              </a:spcAft>
              <a:defRPr sz="2500" b="1">
                <a:solidFill>
                  <a:srgbClr val="FFFFFF"/>
                </a:solidFill>
                <a:latin typeface="Lato" charset="0"/>
                <a:ea typeface="MS PGothic" panose="020B0600070205080204" pitchFamily="34" charset="-128"/>
                <a:sym typeface="Lato" charset="0"/>
              </a:defRPr>
            </a:lvl7pPr>
            <a:lvl8pPr marL="3429000" indent="-228600" algn="ctr" eaLnBrk="0" fontAlgn="base" hangingPunct="0">
              <a:lnSpc>
                <a:spcPct val="130000"/>
              </a:lnSpc>
              <a:spcBef>
                <a:spcPct val="0"/>
              </a:spcBef>
              <a:spcAft>
                <a:spcPct val="0"/>
              </a:spcAft>
              <a:defRPr sz="2500" b="1">
                <a:solidFill>
                  <a:srgbClr val="FFFFFF"/>
                </a:solidFill>
                <a:latin typeface="Lato" charset="0"/>
                <a:ea typeface="MS PGothic" panose="020B0600070205080204" pitchFamily="34" charset="-128"/>
                <a:sym typeface="Lato" charset="0"/>
              </a:defRPr>
            </a:lvl8pPr>
            <a:lvl9pPr marL="3886200" indent="-228600" algn="ctr" eaLnBrk="0" fontAlgn="base" hangingPunct="0">
              <a:lnSpc>
                <a:spcPct val="130000"/>
              </a:lnSpc>
              <a:spcBef>
                <a:spcPct val="0"/>
              </a:spcBef>
              <a:spcAft>
                <a:spcPct val="0"/>
              </a:spcAft>
              <a:defRPr sz="2500" b="1">
                <a:solidFill>
                  <a:srgbClr val="FFFFFF"/>
                </a:solidFill>
                <a:latin typeface="Lato" charset="0"/>
                <a:ea typeface="MS PGothic" panose="020B0600070205080204" pitchFamily="34" charset="-128"/>
                <a:sym typeface="Lato" charset="0"/>
              </a:defRPr>
            </a:lvl9pPr>
          </a:lstStyle>
          <a:p>
            <a:pPr algn="dist" defTabSz="335280" eaLnBrk="1"/>
            <a:r>
              <a:rPr lang="zh-CN" altLang="en-US" sz="2800" dirty="0">
                <a:solidFill>
                  <a:schemeClr val="bg1"/>
                </a:solidFill>
                <a:latin typeface="微软雅黑" panose="020B0503020204020204" charset="-122"/>
                <a:ea typeface="微软雅黑" panose="020B0503020204020204" charset="-122"/>
                <a:sym typeface="思源黑体" panose="020B0500000000000000" pitchFamily="34" charset="-122"/>
              </a:rPr>
              <a:t>山东仁科智慧农业</a:t>
            </a:r>
            <a:endParaRPr lang="zh-CN" altLang="en-US" sz="2800" dirty="0">
              <a:solidFill>
                <a:schemeClr val="bg1"/>
              </a:solidFill>
              <a:latin typeface="微软雅黑" panose="020B0503020204020204" charset="-122"/>
              <a:ea typeface="微软雅黑" panose="020B0503020204020204" charset="-122"/>
              <a:sym typeface="思源黑体" panose="020B0500000000000000" pitchFamily="34" charset="-122"/>
            </a:endParaRPr>
          </a:p>
        </p:txBody>
      </p:sp>
      <p:grpSp>
        <p:nvGrpSpPr>
          <p:cNvPr id="3" name="组合 2"/>
          <p:cNvGrpSpPr/>
          <p:nvPr/>
        </p:nvGrpSpPr>
        <p:grpSpPr>
          <a:xfrm>
            <a:off x="729615" y="1796415"/>
            <a:ext cx="4944745" cy="4265295"/>
            <a:chOff x="11344" y="2860"/>
            <a:chExt cx="7787" cy="6717"/>
          </a:xfrm>
        </p:grpSpPr>
        <p:sp>
          <p:nvSpPr>
            <p:cNvPr id="63" name="AutoShape 9"/>
            <p:cNvSpPr/>
            <p:nvPr/>
          </p:nvSpPr>
          <p:spPr bwMode="auto">
            <a:xfrm>
              <a:off x="11344" y="2860"/>
              <a:ext cx="7600" cy="363"/>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0" tIns="0" rIns="0" bIns="0" anchor="t" anchorCtr="0">
              <a:spAutoFit/>
            </a:bodyPr>
            <a:lstStyle>
              <a:lvl1pPr eaLnBrk="0">
                <a:defRPr sz="2500" b="1">
                  <a:solidFill>
                    <a:srgbClr val="FFFFFF"/>
                  </a:solidFill>
                  <a:latin typeface="Lato" charset="0"/>
                  <a:ea typeface="MS PGothic" panose="020B0600070205080204" pitchFamily="34" charset="-128"/>
                  <a:sym typeface="Lato" charset="0"/>
                </a:defRPr>
              </a:lvl1pPr>
              <a:lvl2pPr marL="742950" indent="-285750" eaLnBrk="0">
                <a:defRPr sz="2500" b="1">
                  <a:solidFill>
                    <a:srgbClr val="FFFFFF"/>
                  </a:solidFill>
                  <a:latin typeface="Lato" charset="0"/>
                  <a:ea typeface="MS PGothic" panose="020B0600070205080204" pitchFamily="34" charset="-128"/>
                  <a:sym typeface="Lato" charset="0"/>
                </a:defRPr>
              </a:lvl2pPr>
              <a:lvl3pPr marL="1143000" indent="-228600" eaLnBrk="0">
                <a:defRPr sz="2500" b="1">
                  <a:solidFill>
                    <a:srgbClr val="FFFFFF"/>
                  </a:solidFill>
                  <a:latin typeface="Lato" charset="0"/>
                  <a:ea typeface="MS PGothic" panose="020B0600070205080204" pitchFamily="34" charset="-128"/>
                  <a:sym typeface="Lato" charset="0"/>
                </a:defRPr>
              </a:lvl3pPr>
              <a:lvl4pPr marL="1600200" indent="-228600" eaLnBrk="0">
                <a:defRPr sz="2500" b="1">
                  <a:solidFill>
                    <a:srgbClr val="FFFFFF"/>
                  </a:solidFill>
                  <a:latin typeface="Lato" charset="0"/>
                  <a:ea typeface="MS PGothic" panose="020B0600070205080204" pitchFamily="34" charset="-128"/>
                  <a:sym typeface="Lato" charset="0"/>
                </a:defRPr>
              </a:lvl4pPr>
              <a:lvl5pPr marL="2057400" indent="-228600" eaLnBrk="0">
                <a:defRPr sz="2500" b="1">
                  <a:solidFill>
                    <a:srgbClr val="FFFFFF"/>
                  </a:solidFill>
                  <a:latin typeface="Lato" charset="0"/>
                  <a:ea typeface="MS PGothic" panose="020B0600070205080204" pitchFamily="34" charset="-128"/>
                  <a:sym typeface="Lato" charset="0"/>
                </a:defRPr>
              </a:lvl5pPr>
              <a:lvl6pPr marL="2514600" indent="-228600" algn="ctr" eaLnBrk="0" fontAlgn="base" hangingPunct="0">
                <a:lnSpc>
                  <a:spcPct val="130000"/>
                </a:lnSpc>
                <a:spcBef>
                  <a:spcPct val="0"/>
                </a:spcBef>
                <a:spcAft>
                  <a:spcPct val="0"/>
                </a:spcAft>
                <a:defRPr sz="2500" b="1">
                  <a:solidFill>
                    <a:srgbClr val="FFFFFF"/>
                  </a:solidFill>
                  <a:latin typeface="Lato" charset="0"/>
                  <a:ea typeface="MS PGothic" panose="020B0600070205080204" pitchFamily="34" charset="-128"/>
                  <a:sym typeface="Lato" charset="0"/>
                </a:defRPr>
              </a:lvl6pPr>
              <a:lvl7pPr marL="2971800" indent="-228600" algn="ctr" eaLnBrk="0" fontAlgn="base" hangingPunct="0">
                <a:lnSpc>
                  <a:spcPct val="130000"/>
                </a:lnSpc>
                <a:spcBef>
                  <a:spcPct val="0"/>
                </a:spcBef>
                <a:spcAft>
                  <a:spcPct val="0"/>
                </a:spcAft>
                <a:defRPr sz="2500" b="1">
                  <a:solidFill>
                    <a:srgbClr val="FFFFFF"/>
                  </a:solidFill>
                  <a:latin typeface="Lato" charset="0"/>
                  <a:ea typeface="MS PGothic" panose="020B0600070205080204" pitchFamily="34" charset="-128"/>
                  <a:sym typeface="Lato" charset="0"/>
                </a:defRPr>
              </a:lvl7pPr>
              <a:lvl8pPr marL="3429000" indent="-228600" algn="ctr" eaLnBrk="0" fontAlgn="base" hangingPunct="0">
                <a:lnSpc>
                  <a:spcPct val="130000"/>
                </a:lnSpc>
                <a:spcBef>
                  <a:spcPct val="0"/>
                </a:spcBef>
                <a:spcAft>
                  <a:spcPct val="0"/>
                </a:spcAft>
                <a:defRPr sz="2500" b="1">
                  <a:solidFill>
                    <a:srgbClr val="FFFFFF"/>
                  </a:solidFill>
                  <a:latin typeface="Lato" charset="0"/>
                  <a:ea typeface="MS PGothic" panose="020B0600070205080204" pitchFamily="34" charset="-128"/>
                  <a:sym typeface="Lato" charset="0"/>
                </a:defRPr>
              </a:lvl8pPr>
              <a:lvl9pPr marL="3886200" indent="-228600" algn="ctr" eaLnBrk="0" fontAlgn="base" hangingPunct="0">
                <a:lnSpc>
                  <a:spcPct val="130000"/>
                </a:lnSpc>
                <a:spcBef>
                  <a:spcPct val="0"/>
                </a:spcBef>
                <a:spcAft>
                  <a:spcPct val="0"/>
                </a:spcAft>
                <a:defRPr sz="2500" b="1">
                  <a:solidFill>
                    <a:srgbClr val="FFFFFF"/>
                  </a:solidFill>
                  <a:latin typeface="Lato" charset="0"/>
                  <a:ea typeface="MS PGothic" panose="020B0600070205080204" pitchFamily="34" charset="-128"/>
                  <a:sym typeface="Lato" charset="0"/>
                </a:defRPr>
              </a:lvl9pPr>
            </a:lstStyle>
            <a:p>
              <a:pPr algn="l" defTabSz="335280" eaLnBrk="1"/>
              <a:r>
                <a:rPr lang="zh-CN" altLang="en-US" sz="1500" dirty="0">
                  <a:solidFill>
                    <a:schemeClr val="bg1"/>
                  </a:solidFill>
                  <a:latin typeface="微软雅黑" panose="020B0503020204020204" charset="-122"/>
                  <a:ea typeface="微软雅黑" panose="020B0503020204020204" charset="-122"/>
                  <a:sym typeface="思源黑体" panose="020B0500000000000000" pitchFamily="34" charset="-122"/>
                </a:rPr>
                <a:t>千人研发生产团队+自主传感器研究院，软硬件自研自产</a:t>
              </a:r>
              <a:endParaRPr lang="zh-CN" altLang="en-US" sz="1500" dirty="0">
                <a:solidFill>
                  <a:schemeClr val="bg1"/>
                </a:solidFill>
                <a:latin typeface="微软雅黑" panose="020B0503020204020204" charset="-122"/>
                <a:ea typeface="微软雅黑" panose="020B0503020204020204" charset="-122"/>
                <a:sym typeface="思源黑体" panose="020B0500000000000000" pitchFamily="34" charset="-122"/>
              </a:endParaRPr>
            </a:p>
          </p:txBody>
        </p:sp>
        <p:sp>
          <p:nvSpPr>
            <p:cNvPr id="64" name="AutoShape 9"/>
            <p:cNvSpPr/>
            <p:nvPr/>
          </p:nvSpPr>
          <p:spPr bwMode="auto">
            <a:xfrm>
              <a:off x="11344" y="3919"/>
              <a:ext cx="7787" cy="363"/>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0" tIns="0" rIns="0" bIns="0" anchor="t" anchorCtr="0">
              <a:spAutoFit/>
            </a:bodyPr>
            <a:lstStyle>
              <a:lvl1pPr eaLnBrk="0">
                <a:defRPr sz="2500" b="1">
                  <a:solidFill>
                    <a:srgbClr val="FFFFFF"/>
                  </a:solidFill>
                  <a:latin typeface="Lato" charset="0"/>
                  <a:ea typeface="MS PGothic" panose="020B0600070205080204" pitchFamily="34" charset="-128"/>
                  <a:sym typeface="Lato" charset="0"/>
                </a:defRPr>
              </a:lvl1pPr>
              <a:lvl2pPr marL="742950" indent="-285750" eaLnBrk="0">
                <a:defRPr sz="2500" b="1">
                  <a:solidFill>
                    <a:srgbClr val="FFFFFF"/>
                  </a:solidFill>
                  <a:latin typeface="Lato" charset="0"/>
                  <a:ea typeface="MS PGothic" panose="020B0600070205080204" pitchFamily="34" charset="-128"/>
                  <a:sym typeface="Lato" charset="0"/>
                </a:defRPr>
              </a:lvl2pPr>
              <a:lvl3pPr marL="1143000" indent="-228600" eaLnBrk="0">
                <a:defRPr sz="2500" b="1">
                  <a:solidFill>
                    <a:srgbClr val="FFFFFF"/>
                  </a:solidFill>
                  <a:latin typeface="Lato" charset="0"/>
                  <a:ea typeface="MS PGothic" panose="020B0600070205080204" pitchFamily="34" charset="-128"/>
                  <a:sym typeface="Lato" charset="0"/>
                </a:defRPr>
              </a:lvl3pPr>
              <a:lvl4pPr marL="1600200" indent="-228600" eaLnBrk="0">
                <a:defRPr sz="2500" b="1">
                  <a:solidFill>
                    <a:srgbClr val="FFFFFF"/>
                  </a:solidFill>
                  <a:latin typeface="Lato" charset="0"/>
                  <a:ea typeface="MS PGothic" panose="020B0600070205080204" pitchFamily="34" charset="-128"/>
                  <a:sym typeface="Lato" charset="0"/>
                </a:defRPr>
              </a:lvl4pPr>
              <a:lvl5pPr marL="2057400" indent="-228600" eaLnBrk="0">
                <a:defRPr sz="2500" b="1">
                  <a:solidFill>
                    <a:srgbClr val="FFFFFF"/>
                  </a:solidFill>
                  <a:latin typeface="Lato" charset="0"/>
                  <a:ea typeface="MS PGothic" panose="020B0600070205080204" pitchFamily="34" charset="-128"/>
                  <a:sym typeface="Lato" charset="0"/>
                </a:defRPr>
              </a:lvl5pPr>
              <a:lvl6pPr marL="2514600" indent="-228600" algn="ctr" eaLnBrk="0" fontAlgn="base" hangingPunct="0">
                <a:lnSpc>
                  <a:spcPct val="130000"/>
                </a:lnSpc>
                <a:spcBef>
                  <a:spcPct val="0"/>
                </a:spcBef>
                <a:spcAft>
                  <a:spcPct val="0"/>
                </a:spcAft>
                <a:defRPr sz="2500" b="1">
                  <a:solidFill>
                    <a:srgbClr val="FFFFFF"/>
                  </a:solidFill>
                  <a:latin typeface="Lato" charset="0"/>
                  <a:ea typeface="MS PGothic" panose="020B0600070205080204" pitchFamily="34" charset="-128"/>
                  <a:sym typeface="Lato" charset="0"/>
                </a:defRPr>
              </a:lvl6pPr>
              <a:lvl7pPr marL="2971800" indent="-228600" algn="ctr" eaLnBrk="0" fontAlgn="base" hangingPunct="0">
                <a:lnSpc>
                  <a:spcPct val="130000"/>
                </a:lnSpc>
                <a:spcBef>
                  <a:spcPct val="0"/>
                </a:spcBef>
                <a:spcAft>
                  <a:spcPct val="0"/>
                </a:spcAft>
                <a:defRPr sz="2500" b="1">
                  <a:solidFill>
                    <a:srgbClr val="FFFFFF"/>
                  </a:solidFill>
                  <a:latin typeface="Lato" charset="0"/>
                  <a:ea typeface="MS PGothic" panose="020B0600070205080204" pitchFamily="34" charset="-128"/>
                  <a:sym typeface="Lato" charset="0"/>
                </a:defRPr>
              </a:lvl7pPr>
              <a:lvl8pPr marL="3429000" indent="-228600" algn="ctr" eaLnBrk="0" fontAlgn="base" hangingPunct="0">
                <a:lnSpc>
                  <a:spcPct val="130000"/>
                </a:lnSpc>
                <a:spcBef>
                  <a:spcPct val="0"/>
                </a:spcBef>
                <a:spcAft>
                  <a:spcPct val="0"/>
                </a:spcAft>
                <a:defRPr sz="2500" b="1">
                  <a:solidFill>
                    <a:srgbClr val="FFFFFF"/>
                  </a:solidFill>
                  <a:latin typeface="Lato" charset="0"/>
                  <a:ea typeface="MS PGothic" panose="020B0600070205080204" pitchFamily="34" charset="-128"/>
                  <a:sym typeface="Lato" charset="0"/>
                </a:defRPr>
              </a:lvl8pPr>
              <a:lvl9pPr marL="3886200" indent="-228600" algn="ctr" eaLnBrk="0" fontAlgn="base" hangingPunct="0">
                <a:lnSpc>
                  <a:spcPct val="130000"/>
                </a:lnSpc>
                <a:spcBef>
                  <a:spcPct val="0"/>
                </a:spcBef>
                <a:spcAft>
                  <a:spcPct val="0"/>
                </a:spcAft>
                <a:defRPr sz="2500" b="1">
                  <a:solidFill>
                    <a:srgbClr val="FFFFFF"/>
                  </a:solidFill>
                  <a:latin typeface="Lato" charset="0"/>
                  <a:ea typeface="MS PGothic" panose="020B0600070205080204" pitchFamily="34" charset="-128"/>
                  <a:sym typeface="Lato" charset="0"/>
                </a:defRPr>
              </a:lvl9pPr>
            </a:lstStyle>
            <a:p>
              <a:pPr algn="l" defTabSz="335280" eaLnBrk="1"/>
              <a:r>
                <a:rPr lang="zh-CN" altLang="en-US" sz="1500" dirty="0">
                  <a:solidFill>
                    <a:schemeClr val="bg1"/>
                  </a:solidFill>
                  <a:latin typeface="微软雅黑" panose="020B0503020204020204" charset="-122"/>
                  <a:ea typeface="微软雅黑" panose="020B0503020204020204" charset="-122"/>
                  <a:sym typeface="思源黑体" panose="020B0500000000000000" pitchFamily="34" charset="-122"/>
                </a:rPr>
                <a:t>协助投标，资质齐全，永久授</a:t>
              </a:r>
              <a:r>
                <a:rPr lang="zh-CN" altLang="en-US" sz="1500" dirty="0" smtClean="0">
                  <a:solidFill>
                    <a:schemeClr val="bg1"/>
                  </a:solidFill>
                  <a:latin typeface="微软雅黑" panose="020B0503020204020204" charset="-122"/>
                  <a:ea typeface="微软雅黑" panose="020B0503020204020204" charset="-122"/>
                  <a:sym typeface="思源黑体" panose="020B0500000000000000" pitchFamily="34" charset="-122"/>
                </a:rPr>
                <a:t>权</a:t>
              </a:r>
              <a:endParaRPr lang="zh-CN" altLang="en-US" sz="1500" dirty="0">
                <a:solidFill>
                  <a:schemeClr val="bg1"/>
                </a:solidFill>
                <a:latin typeface="微软雅黑" panose="020B0503020204020204" charset="-122"/>
                <a:ea typeface="微软雅黑" panose="020B0503020204020204" charset="-122"/>
                <a:sym typeface="思源黑体" panose="020B0500000000000000" pitchFamily="34" charset="-122"/>
              </a:endParaRPr>
            </a:p>
          </p:txBody>
        </p:sp>
        <p:sp>
          <p:nvSpPr>
            <p:cNvPr id="65" name="AutoShape 9"/>
            <p:cNvSpPr/>
            <p:nvPr/>
          </p:nvSpPr>
          <p:spPr bwMode="auto">
            <a:xfrm>
              <a:off x="11344" y="4978"/>
              <a:ext cx="7787" cy="363"/>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0" tIns="0" rIns="0" bIns="0" anchor="t" anchorCtr="0">
              <a:spAutoFit/>
            </a:bodyPr>
            <a:lstStyle>
              <a:lvl1pPr eaLnBrk="0">
                <a:defRPr sz="2500" b="1">
                  <a:solidFill>
                    <a:srgbClr val="FFFFFF"/>
                  </a:solidFill>
                  <a:latin typeface="Lato" charset="0"/>
                  <a:ea typeface="MS PGothic" panose="020B0600070205080204" pitchFamily="34" charset="-128"/>
                  <a:sym typeface="Lato" charset="0"/>
                </a:defRPr>
              </a:lvl1pPr>
              <a:lvl2pPr marL="742950" indent="-285750" eaLnBrk="0">
                <a:defRPr sz="2500" b="1">
                  <a:solidFill>
                    <a:srgbClr val="FFFFFF"/>
                  </a:solidFill>
                  <a:latin typeface="Lato" charset="0"/>
                  <a:ea typeface="MS PGothic" panose="020B0600070205080204" pitchFamily="34" charset="-128"/>
                  <a:sym typeface="Lato" charset="0"/>
                </a:defRPr>
              </a:lvl2pPr>
              <a:lvl3pPr marL="1143000" indent="-228600" eaLnBrk="0">
                <a:defRPr sz="2500" b="1">
                  <a:solidFill>
                    <a:srgbClr val="FFFFFF"/>
                  </a:solidFill>
                  <a:latin typeface="Lato" charset="0"/>
                  <a:ea typeface="MS PGothic" panose="020B0600070205080204" pitchFamily="34" charset="-128"/>
                  <a:sym typeface="Lato" charset="0"/>
                </a:defRPr>
              </a:lvl3pPr>
              <a:lvl4pPr marL="1600200" indent="-228600" eaLnBrk="0">
                <a:defRPr sz="2500" b="1">
                  <a:solidFill>
                    <a:srgbClr val="FFFFFF"/>
                  </a:solidFill>
                  <a:latin typeface="Lato" charset="0"/>
                  <a:ea typeface="MS PGothic" panose="020B0600070205080204" pitchFamily="34" charset="-128"/>
                  <a:sym typeface="Lato" charset="0"/>
                </a:defRPr>
              </a:lvl4pPr>
              <a:lvl5pPr marL="2057400" indent="-228600" eaLnBrk="0">
                <a:defRPr sz="2500" b="1">
                  <a:solidFill>
                    <a:srgbClr val="FFFFFF"/>
                  </a:solidFill>
                  <a:latin typeface="Lato" charset="0"/>
                  <a:ea typeface="MS PGothic" panose="020B0600070205080204" pitchFamily="34" charset="-128"/>
                  <a:sym typeface="Lato" charset="0"/>
                </a:defRPr>
              </a:lvl5pPr>
              <a:lvl6pPr marL="2514600" indent="-228600" algn="ctr" eaLnBrk="0" fontAlgn="base" hangingPunct="0">
                <a:lnSpc>
                  <a:spcPct val="130000"/>
                </a:lnSpc>
                <a:spcBef>
                  <a:spcPct val="0"/>
                </a:spcBef>
                <a:spcAft>
                  <a:spcPct val="0"/>
                </a:spcAft>
                <a:defRPr sz="2500" b="1">
                  <a:solidFill>
                    <a:srgbClr val="FFFFFF"/>
                  </a:solidFill>
                  <a:latin typeface="Lato" charset="0"/>
                  <a:ea typeface="MS PGothic" panose="020B0600070205080204" pitchFamily="34" charset="-128"/>
                  <a:sym typeface="Lato" charset="0"/>
                </a:defRPr>
              </a:lvl6pPr>
              <a:lvl7pPr marL="2971800" indent="-228600" algn="ctr" eaLnBrk="0" fontAlgn="base" hangingPunct="0">
                <a:lnSpc>
                  <a:spcPct val="130000"/>
                </a:lnSpc>
                <a:spcBef>
                  <a:spcPct val="0"/>
                </a:spcBef>
                <a:spcAft>
                  <a:spcPct val="0"/>
                </a:spcAft>
                <a:defRPr sz="2500" b="1">
                  <a:solidFill>
                    <a:srgbClr val="FFFFFF"/>
                  </a:solidFill>
                  <a:latin typeface="Lato" charset="0"/>
                  <a:ea typeface="MS PGothic" panose="020B0600070205080204" pitchFamily="34" charset="-128"/>
                  <a:sym typeface="Lato" charset="0"/>
                </a:defRPr>
              </a:lvl7pPr>
              <a:lvl8pPr marL="3429000" indent="-228600" algn="ctr" eaLnBrk="0" fontAlgn="base" hangingPunct="0">
                <a:lnSpc>
                  <a:spcPct val="130000"/>
                </a:lnSpc>
                <a:spcBef>
                  <a:spcPct val="0"/>
                </a:spcBef>
                <a:spcAft>
                  <a:spcPct val="0"/>
                </a:spcAft>
                <a:defRPr sz="2500" b="1">
                  <a:solidFill>
                    <a:srgbClr val="FFFFFF"/>
                  </a:solidFill>
                  <a:latin typeface="Lato" charset="0"/>
                  <a:ea typeface="MS PGothic" panose="020B0600070205080204" pitchFamily="34" charset="-128"/>
                  <a:sym typeface="Lato" charset="0"/>
                </a:defRPr>
              </a:lvl8pPr>
              <a:lvl9pPr marL="3886200" indent="-228600" algn="ctr" eaLnBrk="0" fontAlgn="base" hangingPunct="0">
                <a:lnSpc>
                  <a:spcPct val="130000"/>
                </a:lnSpc>
                <a:spcBef>
                  <a:spcPct val="0"/>
                </a:spcBef>
                <a:spcAft>
                  <a:spcPct val="0"/>
                </a:spcAft>
                <a:defRPr sz="2500" b="1">
                  <a:solidFill>
                    <a:srgbClr val="FFFFFF"/>
                  </a:solidFill>
                  <a:latin typeface="Lato" charset="0"/>
                  <a:ea typeface="MS PGothic" panose="020B0600070205080204" pitchFamily="34" charset="-128"/>
                  <a:sym typeface="Lato" charset="0"/>
                </a:defRPr>
              </a:lvl9pPr>
            </a:lstStyle>
            <a:p>
              <a:pPr algn="l" defTabSz="335280" eaLnBrk="1"/>
              <a:r>
                <a:rPr lang="zh-CN" altLang="en-US" sz="1500" dirty="0">
                  <a:solidFill>
                    <a:schemeClr val="bg1"/>
                  </a:solidFill>
                  <a:latin typeface="微软雅黑" panose="020B0503020204020204" charset="-122"/>
                  <a:ea typeface="微软雅黑" panose="020B0503020204020204" charset="-122"/>
                  <a:sym typeface="思源黑体" panose="020B0500000000000000" pitchFamily="34" charset="-122"/>
                </a:rPr>
                <a:t>功能模块强大，支持个性化定制，满足客户需求</a:t>
              </a:r>
              <a:endParaRPr lang="zh-CN" altLang="en-US" sz="1500" dirty="0">
                <a:solidFill>
                  <a:schemeClr val="bg1"/>
                </a:solidFill>
                <a:latin typeface="微软雅黑" panose="020B0503020204020204" charset="-122"/>
                <a:ea typeface="微软雅黑" panose="020B0503020204020204" charset="-122"/>
                <a:sym typeface="思源黑体" panose="020B0500000000000000" pitchFamily="34" charset="-122"/>
              </a:endParaRPr>
            </a:p>
          </p:txBody>
        </p:sp>
        <p:sp>
          <p:nvSpPr>
            <p:cNvPr id="66" name="AutoShape 9"/>
            <p:cNvSpPr/>
            <p:nvPr/>
          </p:nvSpPr>
          <p:spPr bwMode="auto">
            <a:xfrm>
              <a:off x="11344" y="6037"/>
              <a:ext cx="7787" cy="36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0" tIns="0" rIns="0" bIns="0" anchor="t" anchorCtr="0">
              <a:spAutoFit/>
            </a:bodyPr>
            <a:lstStyle>
              <a:lvl1pPr eaLnBrk="0">
                <a:defRPr sz="2500" b="1">
                  <a:solidFill>
                    <a:srgbClr val="FFFFFF"/>
                  </a:solidFill>
                  <a:latin typeface="Lato" charset="0"/>
                  <a:ea typeface="MS PGothic" panose="020B0600070205080204" pitchFamily="34" charset="-128"/>
                  <a:sym typeface="Lato" charset="0"/>
                </a:defRPr>
              </a:lvl1pPr>
              <a:lvl2pPr marL="742950" indent="-285750" eaLnBrk="0">
                <a:defRPr sz="2500" b="1">
                  <a:solidFill>
                    <a:srgbClr val="FFFFFF"/>
                  </a:solidFill>
                  <a:latin typeface="Lato" charset="0"/>
                  <a:ea typeface="MS PGothic" panose="020B0600070205080204" pitchFamily="34" charset="-128"/>
                  <a:sym typeface="Lato" charset="0"/>
                </a:defRPr>
              </a:lvl2pPr>
              <a:lvl3pPr marL="1143000" indent="-228600" eaLnBrk="0">
                <a:defRPr sz="2500" b="1">
                  <a:solidFill>
                    <a:srgbClr val="FFFFFF"/>
                  </a:solidFill>
                  <a:latin typeface="Lato" charset="0"/>
                  <a:ea typeface="MS PGothic" panose="020B0600070205080204" pitchFamily="34" charset="-128"/>
                  <a:sym typeface="Lato" charset="0"/>
                </a:defRPr>
              </a:lvl3pPr>
              <a:lvl4pPr marL="1600200" indent="-228600" eaLnBrk="0">
                <a:defRPr sz="2500" b="1">
                  <a:solidFill>
                    <a:srgbClr val="FFFFFF"/>
                  </a:solidFill>
                  <a:latin typeface="Lato" charset="0"/>
                  <a:ea typeface="MS PGothic" panose="020B0600070205080204" pitchFamily="34" charset="-128"/>
                  <a:sym typeface="Lato" charset="0"/>
                </a:defRPr>
              </a:lvl4pPr>
              <a:lvl5pPr marL="2057400" indent="-228600" eaLnBrk="0">
                <a:defRPr sz="2500" b="1">
                  <a:solidFill>
                    <a:srgbClr val="FFFFFF"/>
                  </a:solidFill>
                  <a:latin typeface="Lato" charset="0"/>
                  <a:ea typeface="MS PGothic" panose="020B0600070205080204" pitchFamily="34" charset="-128"/>
                  <a:sym typeface="Lato" charset="0"/>
                </a:defRPr>
              </a:lvl5pPr>
              <a:lvl6pPr marL="2514600" indent="-228600" algn="ctr" eaLnBrk="0" fontAlgn="base" hangingPunct="0">
                <a:lnSpc>
                  <a:spcPct val="130000"/>
                </a:lnSpc>
                <a:spcBef>
                  <a:spcPct val="0"/>
                </a:spcBef>
                <a:spcAft>
                  <a:spcPct val="0"/>
                </a:spcAft>
                <a:defRPr sz="2500" b="1">
                  <a:solidFill>
                    <a:srgbClr val="FFFFFF"/>
                  </a:solidFill>
                  <a:latin typeface="Lato" charset="0"/>
                  <a:ea typeface="MS PGothic" panose="020B0600070205080204" pitchFamily="34" charset="-128"/>
                  <a:sym typeface="Lato" charset="0"/>
                </a:defRPr>
              </a:lvl6pPr>
              <a:lvl7pPr marL="2971800" indent="-228600" algn="ctr" eaLnBrk="0" fontAlgn="base" hangingPunct="0">
                <a:lnSpc>
                  <a:spcPct val="130000"/>
                </a:lnSpc>
                <a:spcBef>
                  <a:spcPct val="0"/>
                </a:spcBef>
                <a:spcAft>
                  <a:spcPct val="0"/>
                </a:spcAft>
                <a:defRPr sz="2500" b="1">
                  <a:solidFill>
                    <a:srgbClr val="FFFFFF"/>
                  </a:solidFill>
                  <a:latin typeface="Lato" charset="0"/>
                  <a:ea typeface="MS PGothic" panose="020B0600070205080204" pitchFamily="34" charset="-128"/>
                  <a:sym typeface="Lato" charset="0"/>
                </a:defRPr>
              </a:lvl7pPr>
              <a:lvl8pPr marL="3429000" indent="-228600" algn="ctr" eaLnBrk="0" fontAlgn="base" hangingPunct="0">
                <a:lnSpc>
                  <a:spcPct val="130000"/>
                </a:lnSpc>
                <a:spcBef>
                  <a:spcPct val="0"/>
                </a:spcBef>
                <a:spcAft>
                  <a:spcPct val="0"/>
                </a:spcAft>
                <a:defRPr sz="2500" b="1">
                  <a:solidFill>
                    <a:srgbClr val="FFFFFF"/>
                  </a:solidFill>
                  <a:latin typeface="Lato" charset="0"/>
                  <a:ea typeface="MS PGothic" panose="020B0600070205080204" pitchFamily="34" charset="-128"/>
                  <a:sym typeface="Lato" charset="0"/>
                </a:defRPr>
              </a:lvl8pPr>
              <a:lvl9pPr marL="3886200" indent="-228600" algn="ctr" eaLnBrk="0" fontAlgn="base" hangingPunct="0">
                <a:lnSpc>
                  <a:spcPct val="130000"/>
                </a:lnSpc>
                <a:spcBef>
                  <a:spcPct val="0"/>
                </a:spcBef>
                <a:spcAft>
                  <a:spcPct val="0"/>
                </a:spcAft>
                <a:defRPr sz="2500" b="1">
                  <a:solidFill>
                    <a:srgbClr val="FFFFFF"/>
                  </a:solidFill>
                  <a:latin typeface="Lato" charset="0"/>
                  <a:ea typeface="MS PGothic" panose="020B0600070205080204" pitchFamily="34" charset="-128"/>
                  <a:sym typeface="Lato" charset="0"/>
                </a:defRPr>
              </a:lvl9pPr>
            </a:lstStyle>
            <a:p>
              <a:pPr algn="l" defTabSz="335280" eaLnBrk="1"/>
              <a:r>
                <a:rPr lang="zh-CN" sz="1500" dirty="0">
                  <a:solidFill>
                    <a:schemeClr val="bg1"/>
                  </a:solidFill>
                  <a:latin typeface="微软雅黑" panose="020B0503020204020204" charset="-122"/>
                  <a:ea typeface="微软雅黑" panose="020B0503020204020204" charset="-122"/>
                  <a:sym typeface="思源黑体" panose="020B0500000000000000" pitchFamily="34" charset="-122"/>
                </a:rPr>
                <a:t>国内一</a:t>
              </a:r>
              <a:r>
                <a:rPr lang="zh-CN" sz="1500" dirty="0" smtClean="0">
                  <a:solidFill>
                    <a:schemeClr val="bg1"/>
                  </a:solidFill>
                  <a:latin typeface="微软雅黑" panose="020B0503020204020204" charset="-122"/>
                  <a:ea typeface="微软雅黑" panose="020B0503020204020204" charset="-122"/>
                  <a:sym typeface="思源黑体" panose="020B0500000000000000" pitchFamily="34" charset="-122"/>
                </a:rPr>
                <a:t>流</a:t>
              </a:r>
              <a:r>
                <a:rPr lang="zh-CN" altLang="en-US" sz="1500" dirty="0" smtClean="0">
                  <a:solidFill>
                    <a:schemeClr val="bg1"/>
                  </a:solidFill>
                  <a:latin typeface="微软雅黑" panose="020B0503020204020204" charset="-122"/>
                  <a:ea typeface="微软雅黑" panose="020B0503020204020204" charset="-122"/>
                  <a:sym typeface="思源黑体" panose="020B0500000000000000" pitchFamily="34" charset="-122"/>
                </a:rPr>
                <a:t>传感器</a:t>
              </a:r>
              <a:r>
                <a:rPr lang="zh-CN" sz="1500" dirty="0" smtClean="0">
                  <a:solidFill>
                    <a:schemeClr val="bg1"/>
                  </a:solidFill>
                  <a:latin typeface="微软雅黑" panose="020B0503020204020204" charset="-122"/>
                  <a:ea typeface="微软雅黑" panose="020B0503020204020204" charset="-122"/>
                  <a:sym typeface="思源黑体" panose="020B0500000000000000" pitchFamily="34" charset="-122"/>
                </a:rPr>
                <a:t>生</a:t>
              </a:r>
              <a:r>
                <a:rPr lang="zh-CN" sz="1500" dirty="0">
                  <a:solidFill>
                    <a:schemeClr val="bg1"/>
                  </a:solidFill>
                  <a:latin typeface="微软雅黑" panose="020B0503020204020204" charset="-122"/>
                  <a:ea typeface="微软雅黑" panose="020B0503020204020204" charset="-122"/>
                  <a:sym typeface="思源黑体" panose="020B0500000000000000" pitchFamily="34" charset="-122"/>
                </a:rPr>
                <a:t>产商</a:t>
              </a:r>
              <a:r>
                <a:rPr lang="zh-CN" sz="1500" dirty="0" smtClean="0">
                  <a:solidFill>
                    <a:schemeClr val="bg1"/>
                  </a:solidFill>
                  <a:latin typeface="微软雅黑" panose="020B0503020204020204" charset="-122"/>
                  <a:ea typeface="微软雅黑" panose="020B0503020204020204" charset="-122"/>
                  <a:sym typeface="思源黑体" panose="020B0500000000000000" pitchFamily="34" charset="-122"/>
                </a:rPr>
                <a:t>，</a:t>
              </a:r>
              <a:r>
                <a:rPr lang="zh-CN" altLang="en-US" sz="1500" dirty="0" smtClean="0">
                  <a:solidFill>
                    <a:schemeClr val="bg1"/>
                  </a:solidFill>
                  <a:latin typeface="微软雅黑" panose="020B0503020204020204" charset="-122"/>
                  <a:ea typeface="微软雅黑" panose="020B0503020204020204" charset="-122"/>
                  <a:sym typeface="思源黑体" panose="020B0500000000000000" pitchFamily="34" charset="-122"/>
                </a:rPr>
                <a:t>良好业界口碑</a:t>
              </a:r>
              <a:endParaRPr lang="en-US" altLang="zh-CN" sz="1500" dirty="0">
                <a:solidFill>
                  <a:schemeClr val="bg1"/>
                </a:solidFill>
                <a:latin typeface="微软雅黑" panose="020B0503020204020204" charset="-122"/>
                <a:ea typeface="微软雅黑" panose="020B0503020204020204" charset="-122"/>
                <a:sym typeface="思源黑体" panose="020B0500000000000000" pitchFamily="34" charset="-122"/>
              </a:endParaRPr>
            </a:p>
          </p:txBody>
        </p:sp>
        <p:sp>
          <p:nvSpPr>
            <p:cNvPr id="67" name="AutoShape 9"/>
            <p:cNvSpPr/>
            <p:nvPr/>
          </p:nvSpPr>
          <p:spPr bwMode="auto">
            <a:xfrm>
              <a:off x="11344" y="7096"/>
              <a:ext cx="7787" cy="363"/>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0" tIns="0" rIns="0" bIns="0" anchor="t" anchorCtr="0">
              <a:spAutoFit/>
            </a:bodyPr>
            <a:lstStyle>
              <a:lvl1pPr eaLnBrk="0">
                <a:defRPr sz="2500" b="1">
                  <a:solidFill>
                    <a:srgbClr val="FFFFFF"/>
                  </a:solidFill>
                  <a:latin typeface="Lato" charset="0"/>
                  <a:ea typeface="MS PGothic" panose="020B0600070205080204" pitchFamily="34" charset="-128"/>
                  <a:sym typeface="Lato" charset="0"/>
                </a:defRPr>
              </a:lvl1pPr>
              <a:lvl2pPr marL="742950" indent="-285750" eaLnBrk="0">
                <a:defRPr sz="2500" b="1">
                  <a:solidFill>
                    <a:srgbClr val="FFFFFF"/>
                  </a:solidFill>
                  <a:latin typeface="Lato" charset="0"/>
                  <a:ea typeface="MS PGothic" panose="020B0600070205080204" pitchFamily="34" charset="-128"/>
                  <a:sym typeface="Lato" charset="0"/>
                </a:defRPr>
              </a:lvl2pPr>
              <a:lvl3pPr marL="1143000" indent="-228600" eaLnBrk="0">
                <a:defRPr sz="2500" b="1">
                  <a:solidFill>
                    <a:srgbClr val="FFFFFF"/>
                  </a:solidFill>
                  <a:latin typeface="Lato" charset="0"/>
                  <a:ea typeface="MS PGothic" panose="020B0600070205080204" pitchFamily="34" charset="-128"/>
                  <a:sym typeface="Lato" charset="0"/>
                </a:defRPr>
              </a:lvl3pPr>
              <a:lvl4pPr marL="1600200" indent="-228600" eaLnBrk="0">
                <a:defRPr sz="2500" b="1">
                  <a:solidFill>
                    <a:srgbClr val="FFFFFF"/>
                  </a:solidFill>
                  <a:latin typeface="Lato" charset="0"/>
                  <a:ea typeface="MS PGothic" panose="020B0600070205080204" pitchFamily="34" charset="-128"/>
                  <a:sym typeface="Lato" charset="0"/>
                </a:defRPr>
              </a:lvl4pPr>
              <a:lvl5pPr marL="2057400" indent="-228600" eaLnBrk="0">
                <a:defRPr sz="2500" b="1">
                  <a:solidFill>
                    <a:srgbClr val="FFFFFF"/>
                  </a:solidFill>
                  <a:latin typeface="Lato" charset="0"/>
                  <a:ea typeface="MS PGothic" panose="020B0600070205080204" pitchFamily="34" charset="-128"/>
                  <a:sym typeface="Lato" charset="0"/>
                </a:defRPr>
              </a:lvl5pPr>
              <a:lvl6pPr marL="2514600" indent="-228600" algn="ctr" eaLnBrk="0" fontAlgn="base" hangingPunct="0">
                <a:lnSpc>
                  <a:spcPct val="130000"/>
                </a:lnSpc>
                <a:spcBef>
                  <a:spcPct val="0"/>
                </a:spcBef>
                <a:spcAft>
                  <a:spcPct val="0"/>
                </a:spcAft>
                <a:defRPr sz="2500" b="1">
                  <a:solidFill>
                    <a:srgbClr val="FFFFFF"/>
                  </a:solidFill>
                  <a:latin typeface="Lato" charset="0"/>
                  <a:ea typeface="MS PGothic" panose="020B0600070205080204" pitchFamily="34" charset="-128"/>
                  <a:sym typeface="Lato" charset="0"/>
                </a:defRPr>
              </a:lvl6pPr>
              <a:lvl7pPr marL="2971800" indent="-228600" algn="ctr" eaLnBrk="0" fontAlgn="base" hangingPunct="0">
                <a:lnSpc>
                  <a:spcPct val="130000"/>
                </a:lnSpc>
                <a:spcBef>
                  <a:spcPct val="0"/>
                </a:spcBef>
                <a:spcAft>
                  <a:spcPct val="0"/>
                </a:spcAft>
                <a:defRPr sz="2500" b="1">
                  <a:solidFill>
                    <a:srgbClr val="FFFFFF"/>
                  </a:solidFill>
                  <a:latin typeface="Lato" charset="0"/>
                  <a:ea typeface="MS PGothic" panose="020B0600070205080204" pitchFamily="34" charset="-128"/>
                  <a:sym typeface="Lato" charset="0"/>
                </a:defRPr>
              </a:lvl7pPr>
              <a:lvl8pPr marL="3429000" indent="-228600" algn="ctr" eaLnBrk="0" fontAlgn="base" hangingPunct="0">
                <a:lnSpc>
                  <a:spcPct val="130000"/>
                </a:lnSpc>
                <a:spcBef>
                  <a:spcPct val="0"/>
                </a:spcBef>
                <a:spcAft>
                  <a:spcPct val="0"/>
                </a:spcAft>
                <a:defRPr sz="2500" b="1">
                  <a:solidFill>
                    <a:srgbClr val="FFFFFF"/>
                  </a:solidFill>
                  <a:latin typeface="Lato" charset="0"/>
                  <a:ea typeface="MS PGothic" panose="020B0600070205080204" pitchFamily="34" charset="-128"/>
                  <a:sym typeface="Lato" charset="0"/>
                </a:defRPr>
              </a:lvl8pPr>
              <a:lvl9pPr marL="3886200" indent="-228600" algn="ctr" eaLnBrk="0" fontAlgn="base" hangingPunct="0">
                <a:lnSpc>
                  <a:spcPct val="130000"/>
                </a:lnSpc>
                <a:spcBef>
                  <a:spcPct val="0"/>
                </a:spcBef>
                <a:spcAft>
                  <a:spcPct val="0"/>
                </a:spcAft>
                <a:defRPr sz="2500" b="1">
                  <a:solidFill>
                    <a:srgbClr val="FFFFFF"/>
                  </a:solidFill>
                  <a:latin typeface="Lato" charset="0"/>
                  <a:ea typeface="MS PGothic" panose="020B0600070205080204" pitchFamily="34" charset="-128"/>
                  <a:sym typeface="Lato" charset="0"/>
                </a:defRPr>
              </a:lvl9pPr>
            </a:lstStyle>
            <a:p>
              <a:pPr algn="l" defTabSz="335280" eaLnBrk="1"/>
              <a:r>
                <a:rPr lang="zh-CN" altLang="en-US" sz="1500" dirty="0">
                  <a:solidFill>
                    <a:schemeClr val="bg1"/>
                  </a:solidFill>
                  <a:latin typeface="微软雅黑" panose="020B0503020204020204" charset="-122"/>
                  <a:ea typeface="微软雅黑" panose="020B0503020204020204" charset="-122"/>
                  <a:sym typeface="思源黑体" panose="020B0500000000000000" pitchFamily="34" charset="-122"/>
                </a:rPr>
                <a:t>按需更换</a:t>
              </a:r>
              <a:r>
                <a:rPr lang="en-US" altLang="zh-CN" sz="1500" dirty="0">
                  <a:solidFill>
                    <a:schemeClr val="bg1"/>
                  </a:solidFill>
                  <a:latin typeface="微软雅黑" panose="020B0503020204020204" charset="-122"/>
                  <a:ea typeface="微软雅黑" panose="020B0503020204020204" charset="-122"/>
                  <a:sym typeface="思源黑体" panose="020B0500000000000000" pitchFamily="34" charset="-122"/>
                </a:rPr>
                <a:t> </a:t>
              </a:r>
              <a:r>
                <a:rPr lang="zh-CN" altLang="en-US" sz="1500" dirty="0">
                  <a:solidFill>
                    <a:schemeClr val="bg1"/>
                  </a:solidFill>
                  <a:latin typeface="微软雅黑" panose="020B0503020204020204" charset="-122"/>
                  <a:ea typeface="微软雅黑" panose="020B0503020204020204" charset="-122"/>
                  <a:sym typeface="思源黑体" panose="020B0500000000000000" pitchFamily="34" charset="-122"/>
                </a:rPr>
                <a:t>风格</a:t>
              </a:r>
              <a:r>
                <a:rPr lang="en-US" altLang="zh-CN" sz="1500" dirty="0">
                  <a:solidFill>
                    <a:schemeClr val="bg1"/>
                  </a:solidFill>
                  <a:latin typeface="微软雅黑" panose="020B0503020204020204" charset="-122"/>
                  <a:ea typeface="微软雅黑" panose="020B0503020204020204" charset="-122"/>
                  <a:sym typeface="思源黑体" panose="020B0500000000000000" pitchFamily="34" charset="-122"/>
                </a:rPr>
                <a:t> </a:t>
              </a:r>
              <a:r>
                <a:rPr lang="zh-CN" altLang="en-US" sz="1500" dirty="0">
                  <a:solidFill>
                    <a:schemeClr val="bg1"/>
                  </a:solidFill>
                  <a:latin typeface="微软雅黑" panose="020B0503020204020204" charset="-122"/>
                  <a:ea typeface="微软雅黑" panose="020B0503020204020204" charset="-122"/>
                  <a:sym typeface="思源黑体" panose="020B0500000000000000" pitchFamily="34" charset="-122"/>
                </a:rPr>
                <a:t>名称</a:t>
              </a:r>
              <a:r>
                <a:rPr lang="en-US" altLang="zh-CN" sz="1500" dirty="0">
                  <a:solidFill>
                    <a:schemeClr val="bg1"/>
                  </a:solidFill>
                  <a:latin typeface="微软雅黑" panose="020B0503020204020204" charset="-122"/>
                  <a:ea typeface="微软雅黑" panose="020B0503020204020204" charset="-122"/>
                  <a:sym typeface="思源黑体" panose="020B0500000000000000" pitchFamily="34" charset="-122"/>
                </a:rPr>
                <a:t> </a:t>
              </a:r>
              <a:r>
                <a:rPr lang="zh-CN" altLang="en-US" sz="1500" dirty="0">
                  <a:solidFill>
                    <a:schemeClr val="bg1"/>
                  </a:solidFill>
                  <a:latin typeface="微软雅黑" panose="020B0503020204020204" charset="-122"/>
                  <a:ea typeface="微软雅黑" panose="020B0503020204020204" charset="-122"/>
                  <a:sym typeface="思源黑体" panose="020B0500000000000000" pitchFamily="34" charset="-122"/>
                </a:rPr>
                <a:t>Logo</a:t>
              </a:r>
              <a:r>
                <a:rPr lang="en-US" altLang="zh-CN" sz="1500" dirty="0">
                  <a:solidFill>
                    <a:schemeClr val="bg1"/>
                  </a:solidFill>
                  <a:latin typeface="微软雅黑" panose="020B0503020204020204" charset="-122"/>
                  <a:ea typeface="微软雅黑" panose="020B0503020204020204" charset="-122"/>
                  <a:sym typeface="思源黑体" panose="020B0500000000000000" pitchFamily="34" charset="-122"/>
                </a:rPr>
                <a:t> </a:t>
              </a:r>
              <a:r>
                <a:rPr lang="zh-CN" altLang="en-US" sz="1500" dirty="0">
                  <a:solidFill>
                    <a:schemeClr val="bg1"/>
                  </a:solidFill>
                  <a:latin typeface="微软雅黑" panose="020B0503020204020204" charset="-122"/>
                  <a:ea typeface="微软雅黑" panose="020B0503020204020204" charset="-122"/>
                  <a:sym typeface="思源黑体" panose="020B0500000000000000" pitchFamily="34" charset="-122"/>
                </a:rPr>
                <a:t>等，实现平台私有化千人千面</a:t>
              </a:r>
              <a:endParaRPr lang="zh-CN" altLang="en-US" sz="1500" dirty="0">
                <a:solidFill>
                  <a:schemeClr val="bg1"/>
                </a:solidFill>
                <a:latin typeface="微软雅黑" panose="020B0503020204020204" charset="-122"/>
                <a:ea typeface="微软雅黑" panose="020B0503020204020204" charset="-122"/>
                <a:sym typeface="思源黑体" panose="020B0500000000000000" pitchFamily="34" charset="-122"/>
              </a:endParaRPr>
            </a:p>
          </p:txBody>
        </p:sp>
        <p:sp>
          <p:nvSpPr>
            <p:cNvPr id="68" name="AutoShape 9"/>
            <p:cNvSpPr/>
            <p:nvPr/>
          </p:nvSpPr>
          <p:spPr bwMode="auto">
            <a:xfrm>
              <a:off x="11344" y="8155"/>
              <a:ext cx="7787" cy="363"/>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0" tIns="0" rIns="0" bIns="0" anchor="t" anchorCtr="0">
              <a:spAutoFit/>
            </a:bodyPr>
            <a:lstStyle>
              <a:lvl1pPr eaLnBrk="0">
                <a:defRPr sz="2500" b="1">
                  <a:solidFill>
                    <a:srgbClr val="FFFFFF"/>
                  </a:solidFill>
                  <a:latin typeface="Lato" charset="0"/>
                  <a:ea typeface="MS PGothic" panose="020B0600070205080204" pitchFamily="34" charset="-128"/>
                  <a:sym typeface="Lato" charset="0"/>
                </a:defRPr>
              </a:lvl1pPr>
              <a:lvl2pPr marL="742950" indent="-285750" eaLnBrk="0">
                <a:defRPr sz="2500" b="1">
                  <a:solidFill>
                    <a:srgbClr val="FFFFFF"/>
                  </a:solidFill>
                  <a:latin typeface="Lato" charset="0"/>
                  <a:ea typeface="MS PGothic" panose="020B0600070205080204" pitchFamily="34" charset="-128"/>
                  <a:sym typeface="Lato" charset="0"/>
                </a:defRPr>
              </a:lvl2pPr>
              <a:lvl3pPr marL="1143000" indent="-228600" eaLnBrk="0">
                <a:defRPr sz="2500" b="1">
                  <a:solidFill>
                    <a:srgbClr val="FFFFFF"/>
                  </a:solidFill>
                  <a:latin typeface="Lato" charset="0"/>
                  <a:ea typeface="MS PGothic" panose="020B0600070205080204" pitchFamily="34" charset="-128"/>
                  <a:sym typeface="Lato" charset="0"/>
                </a:defRPr>
              </a:lvl3pPr>
              <a:lvl4pPr marL="1600200" indent="-228600" eaLnBrk="0">
                <a:defRPr sz="2500" b="1">
                  <a:solidFill>
                    <a:srgbClr val="FFFFFF"/>
                  </a:solidFill>
                  <a:latin typeface="Lato" charset="0"/>
                  <a:ea typeface="MS PGothic" panose="020B0600070205080204" pitchFamily="34" charset="-128"/>
                  <a:sym typeface="Lato" charset="0"/>
                </a:defRPr>
              </a:lvl4pPr>
              <a:lvl5pPr marL="2057400" indent="-228600" eaLnBrk="0">
                <a:defRPr sz="2500" b="1">
                  <a:solidFill>
                    <a:srgbClr val="FFFFFF"/>
                  </a:solidFill>
                  <a:latin typeface="Lato" charset="0"/>
                  <a:ea typeface="MS PGothic" panose="020B0600070205080204" pitchFamily="34" charset="-128"/>
                  <a:sym typeface="Lato" charset="0"/>
                </a:defRPr>
              </a:lvl5pPr>
              <a:lvl6pPr marL="2514600" indent="-228600" algn="ctr" eaLnBrk="0" fontAlgn="base" hangingPunct="0">
                <a:lnSpc>
                  <a:spcPct val="130000"/>
                </a:lnSpc>
                <a:spcBef>
                  <a:spcPct val="0"/>
                </a:spcBef>
                <a:spcAft>
                  <a:spcPct val="0"/>
                </a:spcAft>
                <a:defRPr sz="2500" b="1">
                  <a:solidFill>
                    <a:srgbClr val="FFFFFF"/>
                  </a:solidFill>
                  <a:latin typeface="Lato" charset="0"/>
                  <a:ea typeface="MS PGothic" panose="020B0600070205080204" pitchFamily="34" charset="-128"/>
                  <a:sym typeface="Lato" charset="0"/>
                </a:defRPr>
              </a:lvl6pPr>
              <a:lvl7pPr marL="2971800" indent="-228600" algn="ctr" eaLnBrk="0" fontAlgn="base" hangingPunct="0">
                <a:lnSpc>
                  <a:spcPct val="130000"/>
                </a:lnSpc>
                <a:spcBef>
                  <a:spcPct val="0"/>
                </a:spcBef>
                <a:spcAft>
                  <a:spcPct val="0"/>
                </a:spcAft>
                <a:defRPr sz="2500" b="1">
                  <a:solidFill>
                    <a:srgbClr val="FFFFFF"/>
                  </a:solidFill>
                  <a:latin typeface="Lato" charset="0"/>
                  <a:ea typeface="MS PGothic" panose="020B0600070205080204" pitchFamily="34" charset="-128"/>
                  <a:sym typeface="Lato" charset="0"/>
                </a:defRPr>
              </a:lvl7pPr>
              <a:lvl8pPr marL="3429000" indent="-228600" algn="ctr" eaLnBrk="0" fontAlgn="base" hangingPunct="0">
                <a:lnSpc>
                  <a:spcPct val="130000"/>
                </a:lnSpc>
                <a:spcBef>
                  <a:spcPct val="0"/>
                </a:spcBef>
                <a:spcAft>
                  <a:spcPct val="0"/>
                </a:spcAft>
                <a:defRPr sz="2500" b="1">
                  <a:solidFill>
                    <a:srgbClr val="FFFFFF"/>
                  </a:solidFill>
                  <a:latin typeface="Lato" charset="0"/>
                  <a:ea typeface="MS PGothic" panose="020B0600070205080204" pitchFamily="34" charset="-128"/>
                  <a:sym typeface="Lato" charset="0"/>
                </a:defRPr>
              </a:lvl8pPr>
              <a:lvl9pPr marL="3886200" indent="-228600" algn="ctr" eaLnBrk="0" fontAlgn="base" hangingPunct="0">
                <a:lnSpc>
                  <a:spcPct val="130000"/>
                </a:lnSpc>
                <a:spcBef>
                  <a:spcPct val="0"/>
                </a:spcBef>
                <a:spcAft>
                  <a:spcPct val="0"/>
                </a:spcAft>
                <a:defRPr sz="2500" b="1">
                  <a:solidFill>
                    <a:srgbClr val="FFFFFF"/>
                  </a:solidFill>
                  <a:latin typeface="Lato" charset="0"/>
                  <a:ea typeface="MS PGothic" panose="020B0600070205080204" pitchFamily="34" charset="-128"/>
                  <a:sym typeface="Lato" charset="0"/>
                </a:defRPr>
              </a:lvl9pPr>
            </a:lstStyle>
            <a:p>
              <a:pPr algn="l" defTabSz="335280" eaLnBrk="1"/>
              <a:r>
                <a:rPr lang="zh-CN" altLang="en-US" sz="1500" dirty="0">
                  <a:solidFill>
                    <a:schemeClr val="bg1"/>
                  </a:solidFill>
                  <a:latin typeface="微软雅黑" panose="020B0503020204020204" charset="-122"/>
                  <a:ea typeface="微软雅黑" panose="020B0503020204020204" charset="-122"/>
                  <a:sym typeface="思源黑体" panose="020B0500000000000000" pitchFamily="34" charset="-122"/>
                </a:rPr>
                <a:t>提供现场专业技术指导，免费7*24小时一对</a:t>
              </a:r>
              <a:r>
                <a:rPr lang="zh-CN" altLang="en-US" sz="1500" dirty="0" smtClean="0">
                  <a:solidFill>
                    <a:schemeClr val="bg1"/>
                  </a:solidFill>
                  <a:latin typeface="微软雅黑" panose="020B0503020204020204" charset="-122"/>
                  <a:ea typeface="微软雅黑" panose="020B0503020204020204" charset="-122"/>
                  <a:sym typeface="思源黑体" panose="020B0500000000000000" pitchFamily="34" charset="-122"/>
                </a:rPr>
                <a:t>一技术指导</a:t>
              </a:r>
              <a:endParaRPr lang="zh-CN" altLang="en-US" sz="1500" dirty="0">
                <a:solidFill>
                  <a:schemeClr val="bg1"/>
                </a:solidFill>
                <a:latin typeface="微软雅黑" panose="020B0503020204020204" charset="-122"/>
                <a:ea typeface="微软雅黑" panose="020B0503020204020204" charset="-122"/>
                <a:sym typeface="思源黑体" panose="020B0500000000000000" pitchFamily="34" charset="-122"/>
              </a:endParaRPr>
            </a:p>
          </p:txBody>
        </p:sp>
        <p:sp>
          <p:nvSpPr>
            <p:cNvPr id="69" name="AutoShape 9"/>
            <p:cNvSpPr/>
            <p:nvPr/>
          </p:nvSpPr>
          <p:spPr bwMode="auto">
            <a:xfrm>
              <a:off x="11344" y="9214"/>
              <a:ext cx="7787" cy="363"/>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0" tIns="0" rIns="0" bIns="0" anchor="t" anchorCtr="0">
              <a:spAutoFit/>
            </a:bodyPr>
            <a:lstStyle>
              <a:lvl1pPr eaLnBrk="0">
                <a:defRPr sz="2500" b="1">
                  <a:solidFill>
                    <a:srgbClr val="FFFFFF"/>
                  </a:solidFill>
                  <a:latin typeface="Lato" charset="0"/>
                  <a:ea typeface="MS PGothic" panose="020B0600070205080204" pitchFamily="34" charset="-128"/>
                  <a:sym typeface="Lato" charset="0"/>
                </a:defRPr>
              </a:lvl1pPr>
              <a:lvl2pPr marL="742950" indent="-285750" eaLnBrk="0">
                <a:defRPr sz="2500" b="1">
                  <a:solidFill>
                    <a:srgbClr val="FFFFFF"/>
                  </a:solidFill>
                  <a:latin typeface="Lato" charset="0"/>
                  <a:ea typeface="MS PGothic" panose="020B0600070205080204" pitchFamily="34" charset="-128"/>
                  <a:sym typeface="Lato" charset="0"/>
                </a:defRPr>
              </a:lvl2pPr>
              <a:lvl3pPr marL="1143000" indent="-228600" eaLnBrk="0">
                <a:defRPr sz="2500" b="1">
                  <a:solidFill>
                    <a:srgbClr val="FFFFFF"/>
                  </a:solidFill>
                  <a:latin typeface="Lato" charset="0"/>
                  <a:ea typeface="MS PGothic" panose="020B0600070205080204" pitchFamily="34" charset="-128"/>
                  <a:sym typeface="Lato" charset="0"/>
                </a:defRPr>
              </a:lvl3pPr>
              <a:lvl4pPr marL="1600200" indent="-228600" eaLnBrk="0">
                <a:defRPr sz="2500" b="1">
                  <a:solidFill>
                    <a:srgbClr val="FFFFFF"/>
                  </a:solidFill>
                  <a:latin typeface="Lato" charset="0"/>
                  <a:ea typeface="MS PGothic" panose="020B0600070205080204" pitchFamily="34" charset="-128"/>
                  <a:sym typeface="Lato" charset="0"/>
                </a:defRPr>
              </a:lvl4pPr>
              <a:lvl5pPr marL="2057400" indent="-228600" eaLnBrk="0">
                <a:defRPr sz="2500" b="1">
                  <a:solidFill>
                    <a:srgbClr val="FFFFFF"/>
                  </a:solidFill>
                  <a:latin typeface="Lato" charset="0"/>
                  <a:ea typeface="MS PGothic" panose="020B0600070205080204" pitchFamily="34" charset="-128"/>
                  <a:sym typeface="Lato" charset="0"/>
                </a:defRPr>
              </a:lvl5pPr>
              <a:lvl6pPr marL="2514600" indent="-228600" algn="ctr" eaLnBrk="0" fontAlgn="base" hangingPunct="0">
                <a:lnSpc>
                  <a:spcPct val="130000"/>
                </a:lnSpc>
                <a:spcBef>
                  <a:spcPct val="0"/>
                </a:spcBef>
                <a:spcAft>
                  <a:spcPct val="0"/>
                </a:spcAft>
                <a:defRPr sz="2500" b="1">
                  <a:solidFill>
                    <a:srgbClr val="FFFFFF"/>
                  </a:solidFill>
                  <a:latin typeface="Lato" charset="0"/>
                  <a:ea typeface="MS PGothic" panose="020B0600070205080204" pitchFamily="34" charset="-128"/>
                  <a:sym typeface="Lato" charset="0"/>
                </a:defRPr>
              </a:lvl6pPr>
              <a:lvl7pPr marL="2971800" indent="-228600" algn="ctr" eaLnBrk="0" fontAlgn="base" hangingPunct="0">
                <a:lnSpc>
                  <a:spcPct val="130000"/>
                </a:lnSpc>
                <a:spcBef>
                  <a:spcPct val="0"/>
                </a:spcBef>
                <a:spcAft>
                  <a:spcPct val="0"/>
                </a:spcAft>
                <a:defRPr sz="2500" b="1">
                  <a:solidFill>
                    <a:srgbClr val="FFFFFF"/>
                  </a:solidFill>
                  <a:latin typeface="Lato" charset="0"/>
                  <a:ea typeface="MS PGothic" panose="020B0600070205080204" pitchFamily="34" charset="-128"/>
                  <a:sym typeface="Lato" charset="0"/>
                </a:defRPr>
              </a:lvl7pPr>
              <a:lvl8pPr marL="3429000" indent="-228600" algn="ctr" eaLnBrk="0" fontAlgn="base" hangingPunct="0">
                <a:lnSpc>
                  <a:spcPct val="130000"/>
                </a:lnSpc>
                <a:spcBef>
                  <a:spcPct val="0"/>
                </a:spcBef>
                <a:spcAft>
                  <a:spcPct val="0"/>
                </a:spcAft>
                <a:defRPr sz="2500" b="1">
                  <a:solidFill>
                    <a:srgbClr val="FFFFFF"/>
                  </a:solidFill>
                  <a:latin typeface="Lato" charset="0"/>
                  <a:ea typeface="MS PGothic" panose="020B0600070205080204" pitchFamily="34" charset="-128"/>
                  <a:sym typeface="Lato" charset="0"/>
                </a:defRPr>
              </a:lvl8pPr>
              <a:lvl9pPr marL="3886200" indent="-228600" algn="ctr" eaLnBrk="0" fontAlgn="base" hangingPunct="0">
                <a:lnSpc>
                  <a:spcPct val="130000"/>
                </a:lnSpc>
                <a:spcBef>
                  <a:spcPct val="0"/>
                </a:spcBef>
                <a:spcAft>
                  <a:spcPct val="0"/>
                </a:spcAft>
                <a:defRPr sz="2500" b="1">
                  <a:solidFill>
                    <a:srgbClr val="FFFFFF"/>
                  </a:solidFill>
                  <a:latin typeface="Lato" charset="0"/>
                  <a:ea typeface="MS PGothic" panose="020B0600070205080204" pitchFamily="34" charset="-128"/>
                  <a:sym typeface="Lato" charset="0"/>
                </a:defRPr>
              </a:lvl9pPr>
            </a:lstStyle>
            <a:p>
              <a:pPr algn="l" defTabSz="335280" eaLnBrk="1"/>
              <a:r>
                <a:rPr lang="zh-CN" altLang="en-US" sz="1500" dirty="0">
                  <a:solidFill>
                    <a:schemeClr val="bg1"/>
                  </a:solidFill>
                  <a:latin typeface="微软雅黑" panose="020B0503020204020204" charset="-122"/>
                  <a:ea typeface="微软雅黑" panose="020B0503020204020204" charset="-122"/>
                  <a:sym typeface="思源黑体" panose="020B0500000000000000" pitchFamily="34" charset="-122"/>
                </a:rPr>
                <a:t>中国环境监控高端品牌，专业诚信值得信赖</a:t>
              </a:r>
              <a:endParaRPr lang="zh-CN" altLang="en-US" sz="1500" dirty="0">
                <a:solidFill>
                  <a:schemeClr val="bg1"/>
                </a:solidFill>
                <a:latin typeface="微软雅黑" panose="020B0503020204020204" charset="-122"/>
                <a:ea typeface="微软雅黑" panose="020B0503020204020204" charset="-122"/>
                <a:sym typeface="思源黑体" panose="020B0500000000000000" pitchFamily="34" charset="-122"/>
              </a:endParaRPr>
            </a:p>
          </p:txBody>
        </p:sp>
      </p:grpSp>
      <p:sp>
        <p:nvSpPr>
          <p:cNvPr id="15" name="椭圆 14"/>
          <p:cNvSpPr/>
          <p:nvPr/>
        </p:nvSpPr>
        <p:spPr>
          <a:xfrm>
            <a:off x="5555615" y="2757170"/>
            <a:ext cx="1080000" cy="1080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0" name="AutoShape 9"/>
          <p:cNvSpPr/>
          <p:nvPr/>
        </p:nvSpPr>
        <p:spPr bwMode="auto">
          <a:xfrm>
            <a:off x="5768272" y="3034280"/>
            <a:ext cx="626745" cy="55372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0" tIns="0" rIns="0" bIns="0" anchor="t" anchorCtr="0">
            <a:spAutoFit/>
          </a:bodyPr>
          <a:lstStyle>
            <a:lvl1pPr eaLnBrk="0">
              <a:defRPr sz="2500" b="1">
                <a:solidFill>
                  <a:srgbClr val="FFFFFF"/>
                </a:solidFill>
                <a:latin typeface="Lato" charset="0"/>
                <a:ea typeface="MS PGothic" panose="020B0600070205080204" pitchFamily="34" charset="-128"/>
                <a:sym typeface="Lato" charset="0"/>
              </a:defRPr>
            </a:lvl1pPr>
            <a:lvl2pPr marL="742950" indent="-285750" eaLnBrk="0">
              <a:defRPr sz="2500" b="1">
                <a:solidFill>
                  <a:srgbClr val="FFFFFF"/>
                </a:solidFill>
                <a:latin typeface="Lato" charset="0"/>
                <a:ea typeface="MS PGothic" panose="020B0600070205080204" pitchFamily="34" charset="-128"/>
                <a:sym typeface="Lato" charset="0"/>
              </a:defRPr>
            </a:lvl2pPr>
            <a:lvl3pPr marL="1143000" indent="-228600" eaLnBrk="0">
              <a:defRPr sz="2500" b="1">
                <a:solidFill>
                  <a:srgbClr val="FFFFFF"/>
                </a:solidFill>
                <a:latin typeface="Lato" charset="0"/>
                <a:ea typeface="MS PGothic" panose="020B0600070205080204" pitchFamily="34" charset="-128"/>
                <a:sym typeface="Lato" charset="0"/>
              </a:defRPr>
            </a:lvl3pPr>
            <a:lvl4pPr marL="1600200" indent="-228600" eaLnBrk="0">
              <a:defRPr sz="2500" b="1">
                <a:solidFill>
                  <a:srgbClr val="FFFFFF"/>
                </a:solidFill>
                <a:latin typeface="Lato" charset="0"/>
                <a:ea typeface="MS PGothic" panose="020B0600070205080204" pitchFamily="34" charset="-128"/>
                <a:sym typeface="Lato" charset="0"/>
              </a:defRPr>
            </a:lvl4pPr>
            <a:lvl5pPr marL="2057400" indent="-228600" eaLnBrk="0">
              <a:defRPr sz="2500" b="1">
                <a:solidFill>
                  <a:srgbClr val="FFFFFF"/>
                </a:solidFill>
                <a:latin typeface="Lato" charset="0"/>
                <a:ea typeface="MS PGothic" panose="020B0600070205080204" pitchFamily="34" charset="-128"/>
                <a:sym typeface="Lato" charset="0"/>
              </a:defRPr>
            </a:lvl5pPr>
            <a:lvl6pPr marL="2514600" indent="-228600" algn="ctr" eaLnBrk="0" fontAlgn="base" hangingPunct="0">
              <a:lnSpc>
                <a:spcPct val="130000"/>
              </a:lnSpc>
              <a:spcBef>
                <a:spcPct val="0"/>
              </a:spcBef>
              <a:spcAft>
                <a:spcPct val="0"/>
              </a:spcAft>
              <a:defRPr sz="2500" b="1">
                <a:solidFill>
                  <a:srgbClr val="FFFFFF"/>
                </a:solidFill>
                <a:latin typeface="Lato" charset="0"/>
                <a:ea typeface="MS PGothic" panose="020B0600070205080204" pitchFamily="34" charset="-128"/>
                <a:sym typeface="Lato" charset="0"/>
              </a:defRPr>
            </a:lvl6pPr>
            <a:lvl7pPr marL="2971800" indent="-228600" algn="ctr" eaLnBrk="0" fontAlgn="base" hangingPunct="0">
              <a:lnSpc>
                <a:spcPct val="130000"/>
              </a:lnSpc>
              <a:spcBef>
                <a:spcPct val="0"/>
              </a:spcBef>
              <a:spcAft>
                <a:spcPct val="0"/>
              </a:spcAft>
              <a:defRPr sz="2500" b="1">
                <a:solidFill>
                  <a:srgbClr val="FFFFFF"/>
                </a:solidFill>
                <a:latin typeface="Lato" charset="0"/>
                <a:ea typeface="MS PGothic" panose="020B0600070205080204" pitchFamily="34" charset="-128"/>
                <a:sym typeface="Lato" charset="0"/>
              </a:defRPr>
            </a:lvl7pPr>
            <a:lvl8pPr marL="3429000" indent="-228600" algn="ctr" eaLnBrk="0" fontAlgn="base" hangingPunct="0">
              <a:lnSpc>
                <a:spcPct val="130000"/>
              </a:lnSpc>
              <a:spcBef>
                <a:spcPct val="0"/>
              </a:spcBef>
              <a:spcAft>
                <a:spcPct val="0"/>
              </a:spcAft>
              <a:defRPr sz="2500" b="1">
                <a:solidFill>
                  <a:srgbClr val="FFFFFF"/>
                </a:solidFill>
                <a:latin typeface="Lato" charset="0"/>
                <a:ea typeface="MS PGothic" panose="020B0600070205080204" pitchFamily="34" charset="-128"/>
                <a:sym typeface="Lato" charset="0"/>
              </a:defRPr>
            </a:lvl8pPr>
            <a:lvl9pPr marL="3886200" indent="-228600" algn="ctr" eaLnBrk="0" fontAlgn="base" hangingPunct="0">
              <a:lnSpc>
                <a:spcPct val="130000"/>
              </a:lnSpc>
              <a:spcBef>
                <a:spcPct val="0"/>
              </a:spcBef>
              <a:spcAft>
                <a:spcPct val="0"/>
              </a:spcAft>
              <a:defRPr sz="2500" b="1">
                <a:solidFill>
                  <a:srgbClr val="FFFFFF"/>
                </a:solidFill>
                <a:latin typeface="Lato" charset="0"/>
                <a:ea typeface="MS PGothic" panose="020B0600070205080204" pitchFamily="34" charset="-128"/>
                <a:sym typeface="Lato" charset="0"/>
              </a:defRPr>
            </a:lvl9pPr>
          </a:lstStyle>
          <a:p>
            <a:pPr algn="dist" defTabSz="335280" eaLnBrk="1"/>
            <a:r>
              <a:rPr lang="en-US" altLang="zh-CN" sz="3600" dirty="0">
                <a:solidFill>
                  <a:srgbClr val="079B51"/>
                </a:solidFill>
                <a:latin typeface="微软雅黑" panose="020B0503020204020204" charset="-122"/>
                <a:ea typeface="微软雅黑" panose="020B0503020204020204" charset="-122"/>
                <a:sym typeface="思源黑体" panose="020B0500000000000000" pitchFamily="34" charset="-122"/>
              </a:rPr>
              <a:t>VS</a:t>
            </a:r>
            <a:endParaRPr lang="en-US" altLang="zh-CN" sz="3600" dirty="0">
              <a:solidFill>
                <a:srgbClr val="079B51"/>
              </a:solidFill>
              <a:latin typeface="微软雅黑" panose="020B0503020204020204" charset="-122"/>
              <a:ea typeface="微软雅黑" panose="020B0503020204020204" charset="-122"/>
              <a:sym typeface="思源黑体" panose="020B0500000000000000" pitchFamily="34" charset="-122"/>
            </a:endParaRPr>
          </a:p>
        </p:txBody>
      </p:sp>
    </p:spTree>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40"/>
                                        </p:tgtEl>
                                        <p:attrNameLst>
                                          <p:attrName>style.visibility</p:attrName>
                                        </p:attrNameLst>
                                      </p:cBhvr>
                                      <p:to>
                                        <p:strVal val="visible"/>
                                      </p:to>
                                    </p:set>
                                    <p:anim calcmode="lin" valueType="num">
                                      <p:cBhvr>
                                        <p:cTn id="7" dur="500" fill="hold"/>
                                        <p:tgtEl>
                                          <p:spTgt spid="40"/>
                                        </p:tgtEl>
                                        <p:attrNameLst>
                                          <p:attrName>ppt_w</p:attrName>
                                        </p:attrNameLst>
                                      </p:cBhvr>
                                      <p:tavLst>
                                        <p:tav tm="0">
                                          <p:val>
                                            <p:fltVal val="0"/>
                                          </p:val>
                                        </p:tav>
                                        <p:tav tm="100000">
                                          <p:val>
                                            <p:strVal val="#ppt_w"/>
                                          </p:val>
                                        </p:tav>
                                      </p:tavLst>
                                    </p:anim>
                                    <p:anim calcmode="lin" valueType="num">
                                      <p:cBhvr>
                                        <p:cTn id="8" dur="500" fill="hold"/>
                                        <p:tgtEl>
                                          <p:spTgt spid="40"/>
                                        </p:tgtEl>
                                        <p:attrNameLst>
                                          <p:attrName>ppt_h</p:attrName>
                                        </p:attrNameLst>
                                      </p:cBhvr>
                                      <p:tavLst>
                                        <p:tav tm="0">
                                          <p:val>
                                            <p:fltVal val="0"/>
                                          </p:val>
                                        </p:tav>
                                        <p:tav tm="100000">
                                          <p:val>
                                            <p:strVal val="#ppt_h"/>
                                          </p:val>
                                        </p:tav>
                                      </p:tavLst>
                                    </p:anim>
                                    <p:animEffect transition="in" filter="fade">
                                      <p:cBhvr>
                                        <p:cTn id="9" dur="5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bldLvl="0" animBg="1"/>
      <p:bldP spid="40" grpId="1"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 name="图片 47" descr="200109162034344000122B13"/>
          <p:cNvPicPr>
            <a:picLocks noChangeAspect="1"/>
          </p:cNvPicPr>
          <p:nvPr/>
        </p:nvPicPr>
        <p:blipFill>
          <a:blip r:embed="rId1" cstate="print"/>
          <a:srcRect r="2810" b="2810"/>
          <a:stretch>
            <a:fillRect/>
          </a:stretch>
        </p:blipFill>
        <p:spPr>
          <a:xfrm>
            <a:off x="-9207" y="0"/>
            <a:ext cx="12210415" cy="6858000"/>
          </a:xfrm>
          <a:prstGeom prst="rect">
            <a:avLst/>
          </a:prstGeom>
        </p:spPr>
      </p:pic>
      <p:sp>
        <p:nvSpPr>
          <p:cNvPr id="49" name="矩形 48"/>
          <p:cNvSpPr/>
          <p:nvPr/>
        </p:nvSpPr>
        <p:spPr>
          <a:xfrm>
            <a:off x="119063" y="114935"/>
            <a:ext cx="11953875" cy="6628130"/>
          </a:xfrm>
          <a:prstGeom prst="rect">
            <a:avLst/>
          </a:prstGeom>
          <a:solidFill>
            <a:schemeClr val="bg1">
              <a:alpha val="8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6" name="任意多边形 29"/>
          <p:cNvSpPr/>
          <p:nvPr/>
        </p:nvSpPr>
        <p:spPr>
          <a:xfrm rot="198227">
            <a:off x="-88516" y="5953465"/>
            <a:ext cx="12256069" cy="865720"/>
          </a:xfrm>
          <a:custGeom>
            <a:avLst/>
            <a:gdLst>
              <a:gd name="connsiteX0" fmla="*/ 20526 w 12256069"/>
              <a:gd name="connsiteY0" fmla="*/ 79640 h 865720"/>
              <a:gd name="connsiteX1" fmla="*/ 165669 w 12256069"/>
              <a:gd name="connsiteY1" fmla="*/ 253811 h 865720"/>
              <a:gd name="connsiteX2" fmla="*/ 1239726 w 12256069"/>
              <a:gd name="connsiteY2" fmla="*/ 863411 h 865720"/>
              <a:gd name="connsiteX3" fmla="*/ 2995955 w 12256069"/>
              <a:gd name="connsiteY3" fmla="*/ 7068 h 865720"/>
              <a:gd name="connsiteX4" fmla="*/ 4636069 w 12256069"/>
              <a:gd name="connsiteY4" fmla="*/ 544097 h 865720"/>
              <a:gd name="connsiteX5" fmla="*/ 6029441 w 12256069"/>
              <a:gd name="connsiteY5" fmla="*/ 573125 h 865720"/>
              <a:gd name="connsiteX6" fmla="*/ 7234126 w 12256069"/>
              <a:gd name="connsiteY6" fmla="*/ 7068 h 865720"/>
              <a:gd name="connsiteX7" fmla="*/ 8627498 w 12256069"/>
              <a:gd name="connsiteY7" fmla="*/ 457011 h 865720"/>
              <a:gd name="connsiteX8" fmla="*/ 9875726 w 12256069"/>
              <a:gd name="connsiteY8" fmla="*/ 7068 h 865720"/>
              <a:gd name="connsiteX9" fmla="*/ 11225555 w 12256069"/>
              <a:gd name="connsiteY9" fmla="*/ 195754 h 865720"/>
              <a:gd name="connsiteX10" fmla="*/ 11835155 w 12256069"/>
              <a:gd name="connsiteY10" fmla="*/ 384440 h 865720"/>
              <a:gd name="connsiteX11" fmla="*/ 12256069 w 12256069"/>
              <a:gd name="connsiteY11" fmla="*/ 398954 h 865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256069" h="865720">
                <a:moveTo>
                  <a:pt x="20526" y="79640"/>
                </a:moveTo>
                <a:cubicBezTo>
                  <a:pt x="-8503" y="101411"/>
                  <a:pt x="-37531" y="123183"/>
                  <a:pt x="165669" y="253811"/>
                </a:cubicBezTo>
                <a:cubicBezTo>
                  <a:pt x="368869" y="384440"/>
                  <a:pt x="768012" y="904535"/>
                  <a:pt x="1239726" y="863411"/>
                </a:cubicBezTo>
                <a:cubicBezTo>
                  <a:pt x="1711440" y="822287"/>
                  <a:pt x="2429898" y="60287"/>
                  <a:pt x="2995955" y="7068"/>
                </a:cubicBezTo>
                <a:cubicBezTo>
                  <a:pt x="3562012" y="-46151"/>
                  <a:pt x="4130488" y="449754"/>
                  <a:pt x="4636069" y="544097"/>
                </a:cubicBezTo>
                <a:cubicBezTo>
                  <a:pt x="5141650" y="638440"/>
                  <a:pt x="5596432" y="662630"/>
                  <a:pt x="6029441" y="573125"/>
                </a:cubicBezTo>
                <a:cubicBezTo>
                  <a:pt x="6462450" y="483620"/>
                  <a:pt x="6801117" y="26420"/>
                  <a:pt x="7234126" y="7068"/>
                </a:cubicBezTo>
                <a:cubicBezTo>
                  <a:pt x="7667136" y="-12284"/>
                  <a:pt x="8187231" y="457011"/>
                  <a:pt x="8627498" y="457011"/>
                </a:cubicBezTo>
                <a:cubicBezTo>
                  <a:pt x="9067765" y="457011"/>
                  <a:pt x="9442717" y="50611"/>
                  <a:pt x="9875726" y="7068"/>
                </a:cubicBezTo>
                <a:cubicBezTo>
                  <a:pt x="10308736" y="-36475"/>
                  <a:pt x="10898984" y="132859"/>
                  <a:pt x="11225555" y="195754"/>
                </a:cubicBezTo>
                <a:cubicBezTo>
                  <a:pt x="11552126" y="258649"/>
                  <a:pt x="11663403" y="350573"/>
                  <a:pt x="11835155" y="384440"/>
                </a:cubicBezTo>
                <a:cubicBezTo>
                  <a:pt x="12006907" y="418307"/>
                  <a:pt x="12256069" y="398954"/>
                  <a:pt x="12256069" y="398954"/>
                </a:cubicBezTo>
              </a:path>
            </a:pathLst>
          </a:custGeom>
          <a:ln>
            <a:solidFill>
              <a:srgbClr val="00C88A"/>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67" name="任意多边形 30"/>
          <p:cNvSpPr/>
          <p:nvPr/>
        </p:nvSpPr>
        <p:spPr>
          <a:xfrm rot="21338589" flipV="1">
            <a:off x="-64435" y="5994086"/>
            <a:ext cx="12256069" cy="434071"/>
          </a:xfrm>
          <a:custGeom>
            <a:avLst/>
            <a:gdLst>
              <a:gd name="connsiteX0" fmla="*/ 20526 w 12256069"/>
              <a:gd name="connsiteY0" fmla="*/ 79640 h 865720"/>
              <a:gd name="connsiteX1" fmla="*/ 165669 w 12256069"/>
              <a:gd name="connsiteY1" fmla="*/ 253811 h 865720"/>
              <a:gd name="connsiteX2" fmla="*/ 1239726 w 12256069"/>
              <a:gd name="connsiteY2" fmla="*/ 863411 h 865720"/>
              <a:gd name="connsiteX3" fmla="*/ 2995955 w 12256069"/>
              <a:gd name="connsiteY3" fmla="*/ 7068 h 865720"/>
              <a:gd name="connsiteX4" fmla="*/ 4636069 w 12256069"/>
              <a:gd name="connsiteY4" fmla="*/ 544097 h 865720"/>
              <a:gd name="connsiteX5" fmla="*/ 6029441 w 12256069"/>
              <a:gd name="connsiteY5" fmla="*/ 573125 h 865720"/>
              <a:gd name="connsiteX6" fmla="*/ 7234126 w 12256069"/>
              <a:gd name="connsiteY6" fmla="*/ 7068 h 865720"/>
              <a:gd name="connsiteX7" fmla="*/ 8627498 w 12256069"/>
              <a:gd name="connsiteY7" fmla="*/ 457011 h 865720"/>
              <a:gd name="connsiteX8" fmla="*/ 9875726 w 12256069"/>
              <a:gd name="connsiteY8" fmla="*/ 7068 h 865720"/>
              <a:gd name="connsiteX9" fmla="*/ 11225555 w 12256069"/>
              <a:gd name="connsiteY9" fmla="*/ 195754 h 865720"/>
              <a:gd name="connsiteX10" fmla="*/ 11835155 w 12256069"/>
              <a:gd name="connsiteY10" fmla="*/ 384440 h 865720"/>
              <a:gd name="connsiteX11" fmla="*/ 12256069 w 12256069"/>
              <a:gd name="connsiteY11" fmla="*/ 398954 h 865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256069" h="865720">
                <a:moveTo>
                  <a:pt x="20526" y="79640"/>
                </a:moveTo>
                <a:cubicBezTo>
                  <a:pt x="-8503" y="101411"/>
                  <a:pt x="-37531" y="123183"/>
                  <a:pt x="165669" y="253811"/>
                </a:cubicBezTo>
                <a:cubicBezTo>
                  <a:pt x="368869" y="384440"/>
                  <a:pt x="768012" y="904535"/>
                  <a:pt x="1239726" y="863411"/>
                </a:cubicBezTo>
                <a:cubicBezTo>
                  <a:pt x="1711440" y="822287"/>
                  <a:pt x="2429898" y="60287"/>
                  <a:pt x="2995955" y="7068"/>
                </a:cubicBezTo>
                <a:cubicBezTo>
                  <a:pt x="3562012" y="-46151"/>
                  <a:pt x="4130488" y="449754"/>
                  <a:pt x="4636069" y="544097"/>
                </a:cubicBezTo>
                <a:cubicBezTo>
                  <a:pt x="5141650" y="638440"/>
                  <a:pt x="5596432" y="662630"/>
                  <a:pt x="6029441" y="573125"/>
                </a:cubicBezTo>
                <a:cubicBezTo>
                  <a:pt x="6462450" y="483620"/>
                  <a:pt x="6801117" y="26420"/>
                  <a:pt x="7234126" y="7068"/>
                </a:cubicBezTo>
                <a:cubicBezTo>
                  <a:pt x="7667136" y="-12284"/>
                  <a:pt x="8187231" y="457011"/>
                  <a:pt x="8627498" y="457011"/>
                </a:cubicBezTo>
                <a:cubicBezTo>
                  <a:pt x="9067765" y="457011"/>
                  <a:pt x="9442717" y="50611"/>
                  <a:pt x="9875726" y="7068"/>
                </a:cubicBezTo>
                <a:cubicBezTo>
                  <a:pt x="10308736" y="-36475"/>
                  <a:pt x="10898984" y="132859"/>
                  <a:pt x="11225555" y="195754"/>
                </a:cubicBezTo>
                <a:cubicBezTo>
                  <a:pt x="11552126" y="258649"/>
                  <a:pt x="11663403" y="350573"/>
                  <a:pt x="11835155" y="384440"/>
                </a:cubicBezTo>
                <a:cubicBezTo>
                  <a:pt x="12006907" y="418307"/>
                  <a:pt x="12256069" y="398954"/>
                  <a:pt x="12256069" y="398954"/>
                </a:cubicBezTo>
              </a:path>
            </a:pathLst>
          </a:custGeom>
          <a:ln>
            <a:solidFill>
              <a:srgbClr val="04B5EC"/>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pic>
        <p:nvPicPr>
          <p:cNvPr id="50" name="图片 49"/>
          <p:cNvPicPr>
            <a:picLocks noChangeAspect="1"/>
          </p:cNvPicPr>
          <p:nvPr/>
        </p:nvPicPr>
        <p:blipFill>
          <a:blip r:embed="rId2" cstate="print"/>
          <a:stretch>
            <a:fillRect/>
          </a:stretch>
        </p:blipFill>
        <p:spPr>
          <a:xfrm>
            <a:off x="327660" y="299085"/>
            <a:ext cx="2788285" cy="2986405"/>
          </a:xfrm>
          <a:prstGeom prst="rect">
            <a:avLst/>
          </a:prstGeom>
        </p:spPr>
      </p:pic>
      <p:grpSp>
        <p:nvGrpSpPr>
          <p:cNvPr id="29" name="组合 28"/>
          <p:cNvGrpSpPr/>
          <p:nvPr/>
        </p:nvGrpSpPr>
        <p:grpSpPr>
          <a:xfrm>
            <a:off x="376555" y="3512185"/>
            <a:ext cx="2802890" cy="275590"/>
            <a:chOff x="623" y="5711"/>
            <a:chExt cx="4414" cy="434"/>
          </a:xfrm>
        </p:grpSpPr>
        <p:grpSp>
          <p:nvGrpSpPr>
            <p:cNvPr id="27" name="组合 26"/>
            <p:cNvGrpSpPr/>
            <p:nvPr/>
          </p:nvGrpSpPr>
          <p:grpSpPr>
            <a:xfrm>
              <a:off x="623" y="5829"/>
              <a:ext cx="489" cy="197"/>
              <a:chOff x="6573" y="3836"/>
              <a:chExt cx="636" cy="292"/>
            </a:xfrm>
          </p:grpSpPr>
          <p:sp>
            <p:nvSpPr>
              <p:cNvPr id="22" name="等腰三角形 21"/>
              <p:cNvSpPr/>
              <p:nvPr/>
            </p:nvSpPr>
            <p:spPr>
              <a:xfrm rot="5400000">
                <a:off x="6500" y="3909"/>
                <a:ext cx="293" cy="146"/>
              </a:xfrm>
              <a:prstGeom prst="triangle">
                <a:avLst/>
              </a:prstGeom>
              <a:solidFill>
                <a:srgbClr val="4BB6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 name="等腰三角形 22"/>
              <p:cNvSpPr/>
              <p:nvPr/>
            </p:nvSpPr>
            <p:spPr>
              <a:xfrm rot="5400000">
                <a:off x="6745" y="3909"/>
                <a:ext cx="293" cy="146"/>
              </a:xfrm>
              <a:prstGeom prst="triangle">
                <a:avLst/>
              </a:prstGeom>
              <a:solidFill>
                <a:srgbClr val="0C80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 name="等腰三角形 23"/>
              <p:cNvSpPr/>
              <p:nvPr/>
            </p:nvSpPr>
            <p:spPr>
              <a:xfrm rot="5400000">
                <a:off x="6990" y="3909"/>
                <a:ext cx="293" cy="146"/>
              </a:xfrm>
              <a:prstGeom prst="triangle">
                <a:avLst/>
              </a:prstGeom>
              <a:solidFill>
                <a:srgbClr val="333F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8" name="TextBox 25"/>
            <p:cNvSpPr txBox="1">
              <a:spLocks noChangeArrowheads="1"/>
            </p:cNvSpPr>
            <p:nvPr/>
          </p:nvSpPr>
          <p:spPr bwMode="auto">
            <a:xfrm>
              <a:off x="1223" y="5711"/>
              <a:ext cx="3814" cy="4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sz="1200" b="1" dirty="0">
                  <a:solidFill>
                    <a:srgbClr val="0C814C"/>
                  </a:solidFill>
                  <a:latin typeface="微软雅黑" panose="020B0503020204020204" charset="-122"/>
                  <a:ea typeface="微软雅黑" panose="020B0503020204020204" charset="-122"/>
                  <a:cs typeface="微软雅黑" panose="020B0503020204020204" charset="-122"/>
                </a:rPr>
                <a:t>大众日报</a:t>
              </a:r>
              <a:r>
                <a:rPr lang="en-US" altLang="zh-CN" sz="1200" b="1" dirty="0">
                  <a:solidFill>
                    <a:srgbClr val="0C814C"/>
                  </a:solidFill>
                  <a:latin typeface="微软雅黑" panose="020B0503020204020204" charset="-122"/>
                  <a:ea typeface="微软雅黑" panose="020B0503020204020204" charset="-122"/>
                  <a:cs typeface="微软雅黑" panose="020B0503020204020204" charset="-122"/>
                </a:rPr>
                <a:t> </a:t>
              </a:r>
              <a:r>
                <a:rPr lang="zh-CN" altLang="en-US" sz="1200" b="1" dirty="0">
                  <a:solidFill>
                    <a:srgbClr val="0C814C"/>
                  </a:solidFill>
                  <a:latin typeface="微软雅黑" panose="020B0503020204020204" charset="-122"/>
                  <a:ea typeface="微软雅黑" panose="020B0503020204020204" charset="-122"/>
                  <a:cs typeface="微软雅黑" panose="020B0503020204020204" charset="-122"/>
                </a:rPr>
                <a:t>乡村振兴智慧农业方案</a:t>
              </a:r>
              <a:endParaRPr lang="zh-CN" altLang="en-US" sz="1200" b="1" dirty="0">
                <a:solidFill>
                  <a:srgbClr val="0C814C"/>
                </a:solidFill>
                <a:latin typeface="微软雅黑" panose="020B0503020204020204" charset="-122"/>
                <a:ea typeface="微软雅黑" panose="020B0503020204020204" charset="-122"/>
                <a:cs typeface="微软雅黑" panose="020B0503020204020204" charset="-122"/>
              </a:endParaRPr>
            </a:p>
          </p:txBody>
        </p:sp>
      </p:grpSp>
      <p:grpSp>
        <p:nvGrpSpPr>
          <p:cNvPr id="26" name="组合 25"/>
          <p:cNvGrpSpPr/>
          <p:nvPr/>
        </p:nvGrpSpPr>
        <p:grpSpPr>
          <a:xfrm>
            <a:off x="7105650" y="3502025"/>
            <a:ext cx="4333875" cy="275590"/>
            <a:chOff x="6074" y="5711"/>
            <a:chExt cx="6825" cy="434"/>
          </a:xfrm>
        </p:grpSpPr>
        <p:grpSp>
          <p:nvGrpSpPr>
            <p:cNvPr id="9" name="组合 8"/>
            <p:cNvGrpSpPr/>
            <p:nvPr/>
          </p:nvGrpSpPr>
          <p:grpSpPr>
            <a:xfrm>
              <a:off x="6074" y="5829"/>
              <a:ext cx="489" cy="197"/>
              <a:chOff x="6573" y="3836"/>
              <a:chExt cx="636" cy="292"/>
            </a:xfrm>
          </p:grpSpPr>
          <p:sp>
            <p:nvSpPr>
              <p:cNvPr id="10" name="等腰三角形 9"/>
              <p:cNvSpPr/>
              <p:nvPr/>
            </p:nvSpPr>
            <p:spPr>
              <a:xfrm rot="5400000">
                <a:off x="6500" y="3909"/>
                <a:ext cx="293" cy="146"/>
              </a:xfrm>
              <a:prstGeom prst="triangle">
                <a:avLst/>
              </a:prstGeom>
              <a:solidFill>
                <a:srgbClr val="4BB6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等腰三角形 10"/>
              <p:cNvSpPr/>
              <p:nvPr/>
            </p:nvSpPr>
            <p:spPr>
              <a:xfrm rot="5400000">
                <a:off x="6745" y="3909"/>
                <a:ext cx="293" cy="146"/>
              </a:xfrm>
              <a:prstGeom prst="triangle">
                <a:avLst/>
              </a:prstGeom>
              <a:solidFill>
                <a:srgbClr val="0C80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等腰三角形 13"/>
              <p:cNvSpPr/>
              <p:nvPr/>
            </p:nvSpPr>
            <p:spPr>
              <a:xfrm rot="5400000">
                <a:off x="6990" y="3909"/>
                <a:ext cx="293" cy="146"/>
              </a:xfrm>
              <a:prstGeom prst="triangle">
                <a:avLst/>
              </a:prstGeom>
              <a:solidFill>
                <a:srgbClr val="333F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5" name="TextBox 25"/>
            <p:cNvSpPr txBox="1">
              <a:spLocks noChangeArrowheads="1"/>
            </p:cNvSpPr>
            <p:nvPr/>
          </p:nvSpPr>
          <p:spPr bwMode="auto">
            <a:xfrm>
              <a:off x="6704" y="5711"/>
              <a:ext cx="6195" cy="4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sz="1200" b="1" dirty="0">
                  <a:solidFill>
                    <a:srgbClr val="0C814C"/>
                  </a:solidFill>
                  <a:latin typeface="微软雅黑" panose="020B0503020204020204" charset="-122"/>
                  <a:ea typeface="微软雅黑" panose="020B0503020204020204" charset="-122"/>
                  <a:cs typeface="微软雅黑" panose="020B0503020204020204" charset="-122"/>
                </a:rPr>
                <a:t>跑男同款《奔跑吧黄河篇》寿光大棚示智慧范园区方案</a:t>
              </a:r>
              <a:endParaRPr lang="zh-CN" altLang="en-US" sz="1200" b="1" dirty="0">
                <a:solidFill>
                  <a:srgbClr val="0C814C"/>
                </a:solidFill>
                <a:latin typeface="微软雅黑" panose="020B0503020204020204" charset="-122"/>
                <a:ea typeface="微软雅黑" panose="020B0503020204020204" charset="-122"/>
                <a:cs typeface="微软雅黑" panose="020B0503020204020204" charset="-122"/>
              </a:endParaRPr>
            </a:p>
          </p:txBody>
        </p:sp>
      </p:grpSp>
      <p:grpSp>
        <p:nvGrpSpPr>
          <p:cNvPr id="25" name="组合 24"/>
          <p:cNvGrpSpPr/>
          <p:nvPr/>
        </p:nvGrpSpPr>
        <p:grpSpPr>
          <a:xfrm>
            <a:off x="3336290" y="3512820"/>
            <a:ext cx="3401695" cy="275590"/>
            <a:chOff x="12689" y="5710"/>
            <a:chExt cx="5357" cy="434"/>
          </a:xfrm>
        </p:grpSpPr>
        <p:grpSp>
          <p:nvGrpSpPr>
            <p:cNvPr id="17" name="组合 16"/>
            <p:cNvGrpSpPr/>
            <p:nvPr/>
          </p:nvGrpSpPr>
          <p:grpSpPr>
            <a:xfrm>
              <a:off x="12689" y="5828"/>
              <a:ext cx="489" cy="197"/>
              <a:chOff x="6573" y="3836"/>
              <a:chExt cx="636" cy="292"/>
            </a:xfrm>
          </p:grpSpPr>
          <p:sp>
            <p:nvSpPr>
              <p:cNvPr id="18" name="等腰三角形 17"/>
              <p:cNvSpPr/>
              <p:nvPr/>
            </p:nvSpPr>
            <p:spPr>
              <a:xfrm rot="5400000">
                <a:off x="6500" y="3909"/>
                <a:ext cx="293" cy="146"/>
              </a:xfrm>
              <a:prstGeom prst="triangle">
                <a:avLst/>
              </a:prstGeom>
              <a:solidFill>
                <a:srgbClr val="4BB6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等腰三角形 18"/>
              <p:cNvSpPr/>
              <p:nvPr/>
            </p:nvSpPr>
            <p:spPr>
              <a:xfrm rot="5400000">
                <a:off x="6745" y="3909"/>
                <a:ext cx="293" cy="146"/>
              </a:xfrm>
              <a:prstGeom prst="triangle">
                <a:avLst/>
              </a:prstGeom>
              <a:solidFill>
                <a:srgbClr val="0C80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等腰三角形 19"/>
              <p:cNvSpPr/>
              <p:nvPr/>
            </p:nvSpPr>
            <p:spPr>
              <a:xfrm rot="5400000">
                <a:off x="6990" y="3909"/>
                <a:ext cx="293" cy="146"/>
              </a:xfrm>
              <a:prstGeom prst="triangle">
                <a:avLst/>
              </a:prstGeom>
              <a:solidFill>
                <a:srgbClr val="333F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1" name="TextBox 25"/>
            <p:cNvSpPr txBox="1">
              <a:spLocks noChangeArrowheads="1"/>
            </p:cNvSpPr>
            <p:nvPr/>
          </p:nvSpPr>
          <p:spPr bwMode="auto">
            <a:xfrm>
              <a:off x="13289" y="5710"/>
              <a:ext cx="4757" cy="4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sz="1200" b="1" dirty="0">
                  <a:solidFill>
                    <a:srgbClr val="0C814C"/>
                  </a:solidFill>
                  <a:latin typeface="微软雅黑" panose="020B0503020204020204" charset="-122"/>
                  <a:ea typeface="微软雅黑" panose="020B0503020204020204" charset="-122"/>
                  <a:cs typeface="微软雅黑" panose="020B0503020204020204" charset="-122"/>
                </a:rPr>
                <a:t>山东卫视</a:t>
              </a:r>
              <a:r>
                <a:rPr lang="en-US" altLang="zh-CN" sz="1200" b="1" dirty="0">
                  <a:solidFill>
                    <a:srgbClr val="0C814C"/>
                  </a:solidFill>
                  <a:latin typeface="微软雅黑" panose="020B0503020204020204" charset="-122"/>
                  <a:ea typeface="微软雅黑" panose="020B0503020204020204" charset="-122"/>
                  <a:cs typeface="微软雅黑" panose="020B0503020204020204" charset="-122"/>
                </a:rPr>
                <a:t>-</a:t>
              </a:r>
              <a:r>
                <a:rPr lang="zh-CN" altLang="en-US" sz="1200" b="1" dirty="0">
                  <a:solidFill>
                    <a:srgbClr val="0C814C"/>
                  </a:solidFill>
                  <a:latin typeface="微软雅黑" panose="020B0503020204020204" charset="-122"/>
                  <a:ea typeface="微软雅黑" panose="020B0503020204020204" charset="-122"/>
                  <a:cs typeface="微软雅黑" panose="020B0503020204020204" charset="-122"/>
                </a:rPr>
                <a:t>早安山东</a:t>
              </a:r>
              <a:r>
                <a:rPr lang="en-US" altLang="zh-CN" sz="1200" b="1" dirty="0">
                  <a:solidFill>
                    <a:srgbClr val="0C814C"/>
                  </a:solidFill>
                  <a:latin typeface="微软雅黑" panose="020B0503020204020204" charset="-122"/>
                  <a:ea typeface="微软雅黑" panose="020B0503020204020204" charset="-122"/>
                  <a:cs typeface="微软雅黑" panose="020B0503020204020204" charset="-122"/>
                </a:rPr>
                <a:t> </a:t>
              </a:r>
              <a:r>
                <a:rPr lang="zh-CN" altLang="en-US" sz="1200" b="1" dirty="0">
                  <a:solidFill>
                    <a:srgbClr val="0C814C"/>
                  </a:solidFill>
                  <a:latin typeface="微软雅黑" panose="020B0503020204020204" charset="-122"/>
                  <a:ea typeface="微软雅黑" panose="020B0503020204020204" charset="-122"/>
                  <a:cs typeface="微软雅黑" panose="020B0503020204020204" charset="-122"/>
                </a:rPr>
                <a:t>济宁兖州方案</a:t>
              </a:r>
              <a:endParaRPr lang="zh-CN" altLang="en-US" sz="1200" b="1" dirty="0">
                <a:solidFill>
                  <a:srgbClr val="0C814C"/>
                </a:solidFill>
                <a:latin typeface="微软雅黑" panose="020B0503020204020204" charset="-122"/>
                <a:ea typeface="微软雅黑" panose="020B0503020204020204" charset="-122"/>
                <a:cs typeface="微软雅黑" panose="020B0503020204020204" charset="-122"/>
              </a:endParaRPr>
            </a:p>
          </p:txBody>
        </p:sp>
      </p:grpSp>
      <p:grpSp>
        <p:nvGrpSpPr>
          <p:cNvPr id="47" name="组合 46"/>
          <p:cNvGrpSpPr/>
          <p:nvPr/>
        </p:nvGrpSpPr>
        <p:grpSpPr>
          <a:xfrm>
            <a:off x="7620635" y="4342765"/>
            <a:ext cx="4127500" cy="1975485"/>
            <a:chOff x="12211" y="6989"/>
            <a:chExt cx="6500" cy="3111"/>
          </a:xfrm>
        </p:grpSpPr>
        <p:grpSp>
          <p:nvGrpSpPr>
            <p:cNvPr id="46" name="组合 45"/>
            <p:cNvGrpSpPr/>
            <p:nvPr/>
          </p:nvGrpSpPr>
          <p:grpSpPr>
            <a:xfrm>
              <a:off x="12211" y="6989"/>
              <a:ext cx="5206" cy="1878"/>
              <a:chOff x="13066" y="6944"/>
              <a:chExt cx="5206" cy="1878"/>
            </a:xfrm>
          </p:grpSpPr>
          <p:sp>
            <p:nvSpPr>
              <p:cNvPr id="53" name="矩形 52"/>
              <p:cNvSpPr/>
              <p:nvPr/>
            </p:nvSpPr>
            <p:spPr>
              <a:xfrm>
                <a:off x="15405" y="7453"/>
                <a:ext cx="2867" cy="725"/>
              </a:xfrm>
              <a:prstGeom prst="rect">
                <a:avLst/>
              </a:prstGeom>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sz="2400" b="1">
                    <a:solidFill>
                      <a:schemeClr val="tx1">
                        <a:lumMod val="75000"/>
                        <a:lumOff val="25000"/>
                      </a:schemeClr>
                    </a:solidFill>
                    <a:latin typeface="微软雅黑" panose="020B0503020204020204" charset="-122"/>
                    <a:ea typeface="微软雅黑" panose="020B0503020204020204" charset="-122"/>
                    <a:cs typeface="微软雅黑" panose="020B0503020204020204" charset="-122"/>
                    <a:sym typeface="+mn-ea"/>
                  </a:rPr>
                  <a:t>于客户需求</a:t>
                </a:r>
                <a:endParaRPr lang="zh-CN" altLang="en-US" sz="2400" b="1">
                  <a:solidFill>
                    <a:schemeClr val="tx1">
                      <a:lumMod val="75000"/>
                      <a:lumOff val="25000"/>
                    </a:schemeClr>
                  </a:solidFill>
                  <a:latin typeface="微软雅黑" panose="020B0503020204020204" charset="-122"/>
                  <a:ea typeface="微软雅黑" panose="020B0503020204020204" charset="-122"/>
                  <a:cs typeface="微软雅黑" panose="020B0503020204020204" charset="-122"/>
                  <a:sym typeface="+mn-ea"/>
                </a:endParaRPr>
              </a:p>
            </p:txBody>
          </p:sp>
          <p:grpSp>
            <p:nvGrpSpPr>
              <p:cNvPr id="41" name="组合 40"/>
              <p:cNvGrpSpPr/>
              <p:nvPr/>
            </p:nvGrpSpPr>
            <p:grpSpPr>
              <a:xfrm>
                <a:off x="13066" y="6944"/>
                <a:ext cx="2954" cy="1878"/>
                <a:chOff x="13066" y="6944"/>
                <a:chExt cx="2954" cy="1878"/>
              </a:xfrm>
            </p:grpSpPr>
            <p:sp>
              <p:nvSpPr>
                <p:cNvPr id="36" name="文本框 35"/>
                <p:cNvSpPr txBox="1"/>
                <p:nvPr/>
              </p:nvSpPr>
              <p:spPr>
                <a:xfrm>
                  <a:off x="13111" y="7079"/>
                  <a:ext cx="2909" cy="1743"/>
                </a:xfrm>
                <a:prstGeom prst="rect">
                  <a:avLst/>
                </a:prstGeom>
                <a:noFill/>
              </p:spPr>
              <p:txBody>
                <a:bodyPr wrap="square" rtlCol="0">
                  <a:spAutoFit/>
                </a:bodyPr>
                <a:lstStyle/>
                <a:p>
                  <a:pPr algn="dist">
                    <a:buClrTx/>
                    <a:buSzTx/>
                    <a:buFontTx/>
                  </a:pPr>
                  <a:r>
                    <a:rPr lang="zh-CN" altLang="en-US" sz="6600" b="1" dirty="0">
                      <a:solidFill>
                        <a:schemeClr val="bg1">
                          <a:lumMod val="85000"/>
                        </a:schemeClr>
                      </a:solidFill>
                      <a:latin typeface="汉呈疯狂行草" panose="020B0503020204020204" charset="-128"/>
                      <a:ea typeface="汉呈疯狂行草" panose="020B0503020204020204" charset="-128"/>
                    </a:rPr>
                    <a:t>始</a:t>
                  </a:r>
                  <a:endParaRPr lang="zh-CN" altLang="en-US" sz="6600" b="1" dirty="0">
                    <a:solidFill>
                      <a:schemeClr val="bg1">
                        <a:lumMod val="85000"/>
                      </a:schemeClr>
                    </a:solidFill>
                    <a:latin typeface="汉呈疯狂行草" panose="020B0503020204020204" charset="-128"/>
                    <a:ea typeface="汉呈疯狂行草" panose="020B0503020204020204" charset="-128"/>
                  </a:endParaRPr>
                </a:p>
              </p:txBody>
            </p:sp>
            <p:sp>
              <p:nvSpPr>
                <p:cNvPr id="37" name="文本框 36"/>
                <p:cNvSpPr txBox="1"/>
                <p:nvPr/>
              </p:nvSpPr>
              <p:spPr>
                <a:xfrm>
                  <a:off x="13066" y="6944"/>
                  <a:ext cx="2909" cy="1743"/>
                </a:xfrm>
                <a:prstGeom prst="rect">
                  <a:avLst/>
                </a:prstGeom>
                <a:noFill/>
              </p:spPr>
              <p:txBody>
                <a:bodyPr wrap="square" rtlCol="0">
                  <a:spAutoFit/>
                </a:bodyPr>
                <a:lstStyle/>
                <a:p>
                  <a:pPr algn="dist">
                    <a:buClrTx/>
                    <a:buSzTx/>
                    <a:buFontTx/>
                  </a:pPr>
                  <a:r>
                    <a:rPr lang="zh-CN" altLang="en-US" sz="6600" b="1" dirty="0">
                      <a:solidFill>
                        <a:srgbClr val="0F9B5E"/>
                      </a:solidFill>
                      <a:latin typeface="汉呈疯狂行草" panose="020B0503020204020204" charset="-128"/>
                      <a:ea typeface="汉呈疯狂行草" panose="020B0503020204020204" charset="-128"/>
                    </a:rPr>
                    <a:t>始</a:t>
                  </a:r>
                  <a:endParaRPr lang="zh-CN" altLang="en-US" sz="6600" b="1" dirty="0">
                    <a:solidFill>
                      <a:srgbClr val="0F9B5E"/>
                    </a:solidFill>
                    <a:latin typeface="汉呈疯狂行草" panose="020B0503020204020204" charset="-128"/>
                    <a:ea typeface="汉呈疯狂行草" panose="020B0503020204020204" charset="-128"/>
                  </a:endParaRPr>
                </a:p>
              </p:txBody>
            </p:sp>
          </p:grpSp>
        </p:grpSp>
        <p:grpSp>
          <p:nvGrpSpPr>
            <p:cNvPr id="45" name="组合 44"/>
            <p:cNvGrpSpPr/>
            <p:nvPr/>
          </p:nvGrpSpPr>
          <p:grpSpPr>
            <a:xfrm>
              <a:off x="13449" y="8313"/>
              <a:ext cx="5262" cy="1787"/>
              <a:chOff x="14304" y="8268"/>
              <a:chExt cx="5262" cy="1787"/>
            </a:xfrm>
          </p:grpSpPr>
          <p:sp>
            <p:nvSpPr>
              <p:cNvPr id="33" name="矩形 32"/>
              <p:cNvSpPr/>
              <p:nvPr/>
            </p:nvSpPr>
            <p:spPr>
              <a:xfrm>
                <a:off x="16699" y="8777"/>
                <a:ext cx="2867" cy="725"/>
              </a:xfrm>
              <a:prstGeom prst="rect">
                <a:avLst/>
              </a:prstGeom>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sz="2400" b="1">
                    <a:solidFill>
                      <a:schemeClr val="tx1">
                        <a:lumMod val="75000"/>
                        <a:lumOff val="25000"/>
                      </a:schemeClr>
                    </a:solidFill>
                    <a:latin typeface="微软雅黑" panose="020B0503020204020204" charset="-122"/>
                    <a:ea typeface="微软雅黑" panose="020B0503020204020204" charset="-122"/>
                    <a:cs typeface="微软雅黑" panose="020B0503020204020204" charset="-122"/>
                    <a:sym typeface="+mn-ea"/>
                  </a:rPr>
                  <a:t>于客户满意</a:t>
                </a:r>
                <a:endParaRPr lang="zh-CN" altLang="en-US" sz="2400" b="1">
                  <a:solidFill>
                    <a:schemeClr val="tx1">
                      <a:lumMod val="75000"/>
                      <a:lumOff val="25000"/>
                    </a:schemeClr>
                  </a:solidFill>
                  <a:latin typeface="微软雅黑" panose="020B0503020204020204" charset="-122"/>
                  <a:ea typeface="微软雅黑" panose="020B0503020204020204" charset="-122"/>
                  <a:cs typeface="微软雅黑" panose="020B0503020204020204" charset="-122"/>
                  <a:sym typeface="+mn-ea"/>
                </a:endParaRPr>
              </a:p>
            </p:txBody>
          </p:sp>
          <p:grpSp>
            <p:nvGrpSpPr>
              <p:cNvPr id="44" name="组合 43"/>
              <p:cNvGrpSpPr/>
              <p:nvPr/>
            </p:nvGrpSpPr>
            <p:grpSpPr>
              <a:xfrm>
                <a:off x="14304" y="8268"/>
                <a:ext cx="2968" cy="1787"/>
                <a:chOff x="14304" y="8268"/>
                <a:chExt cx="2968" cy="1787"/>
              </a:xfrm>
            </p:grpSpPr>
            <p:sp>
              <p:nvSpPr>
                <p:cNvPr id="38" name="文本框 37"/>
                <p:cNvSpPr txBox="1"/>
                <p:nvPr/>
              </p:nvSpPr>
              <p:spPr>
                <a:xfrm>
                  <a:off x="14364" y="8313"/>
                  <a:ext cx="2909" cy="1743"/>
                </a:xfrm>
                <a:prstGeom prst="rect">
                  <a:avLst/>
                </a:prstGeom>
                <a:noFill/>
              </p:spPr>
              <p:txBody>
                <a:bodyPr wrap="square" rtlCol="0">
                  <a:spAutoFit/>
                </a:bodyPr>
                <a:lstStyle/>
                <a:p>
                  <a:pPr algn="dist">
                    <a:buClrTx/>
                    <a:buSzTx/>
                    <a:buFontTx/>
                  </a:pPr>
                  <a:r>
                    <a:rPr lang="zh-CN" altLang="en-US" sz="6600" b="1" dirty="0">
                      <a:solidFill>
                        <a:schemeClr val="bg1">
                          <a:lumMod val="85000"/>
                        </a:schemeClr>
                      </a:solidFill>
                      <a:latin typeface="汉呈疯狂行草" panose="020B0503020204020204" charset="-128"/>
                      <a:ea typeface="汉呈疯狂行草" panose="020B0503020204020204" charset="-128"/>
                    </a:rPr>
                    <a:t>终</a:t>
                  </a:r>
                  <a:endParaRPr lang="zh-CN" altLang="en-US" sz="6600" b="1" dirty="0">
                    <a:solidFill>
                      <a:schemeClr val="bg1">
                        <a:lumMod val="85000"/>
                      </a:schemeClr>
                    </a:solidFill>
                    <a:latin typeface="汉呈疯狂行草" panose="020B0503020204020204" charset="-128"/>
                    <a:ea typeface="汉呈疯狂行草" panose="020B0503020204020204" charset="-128"/>
                  </a:endParaRPr>
                </a:p>
              </p:txBody>
            </p:sp>
            <p:sp>
              <p:nvSpPr>
                <p:cNvPr id="32" name="文本框 31"/>
                <p:cNvSpPr txBox="1"/>
                <p:nvPr/>
              </p:nvSpPr>
              <p:spPr>
                <a:xfrm>
                  <a:off x="14304" y="8268"/>
                  <a:ext cx="2909" cy="1743"/>
                </a:xfrm>
                <a:prstGeom prst="rect">
                  <a:avLst/>
                </a:prstGeom>
                <a:noFill/>
              </p:spPr>
              <p:txBody>
                <a:bodyPr wrap="square" rtlCol="0">
                  <a:spAutoFit/>
                </a:bodyPr>
                <a:lstStyle/>
                <a:p>
                  <a:pPr algn="dist"/>
                  <a:r>
                    <a:rPr lang="zh-CN" altLang="en-US" sz="6600" b="1" dirty="0">
                      <a:solidFill>
                        <a:srgbClr val="0F9B5E"/>
                      </a:solidFill>
                      <a:latin typeface="汉呈疯狂行草" panose="020B0503020204020204" charset="-128"/>
                      <a:ea typeface="汉呈疯狂行草" panose="020B0503020204020204" charset="-128"/>
                    </a:rPr>
                    <a:t>终</a:t>
                  </a:r>
                  <a:endParaRPr lang="zh-CN" altLang="en-US" sz="6600" b="1" dirty="0">
                    <a:solidFill>
                      <a:srgbClr val="0F9B5E"/>
                    </a:solidFill>
                    <a:latin typeface="汉呈疯狂行草" panose="020B0503020204020204" charset="-128"/>
                    <a:ea typeface="汉呈疯狂行草" panose="020B0503020204020204" charset="-128"/>
                  </a:endParaRPr>
                </a:p>
              </p:txBody>
            </p:sp>
          </p:grpSp>
        </p:grpSp>
      </p:grpSp>
      <p:grpSp>
        <p:nvGrpSpPr>
          <p:cNvPr id="5" name="组合 4"/>
          <p:cNvGrpSpPr>
            <a:grpSpLocks noChangeAspect="1"/>
          </p:cNvGrpSpPr>
          <p:nvPr/>
        </p:nvGrpSpPr>
        <p:grpSpPr>
          <a:xfrm>
            <a:off x="3288665" y="346710"/>
            <a:ext cx="2880995" cy="2938780"/>
            <a:chOff x="0" y="630"/>
            <a:chExt cx="4898" cy="4995"/>
          </a:xfrm>
        </p:grpSpPr>
        <p:pic>
          <p:nvPicPr>
            <p:cNvPr id="7" name="图片 6" descr="8C]CRG_}_Q4R}W93B1[GEYC"/>
            <p:cNvPicPr>
              <a:picLocks noChangeAspect="1"/>
            </p:cNvPicPr>
            <p:nvPr/>
          </p:nvPicPr>
          <p:blipFill>
            <a:blip r:embed="rId3" cstate="print"/>
            <a:stretch>
              <a:fillRect/>
            </a:stretch>
          </p:blipFill>
          <p:spPr>
            <a:xfrm>
              <a:off x="0" y="3178"/>
              <a:ext cx="4897" cy="2447"/>
            </a:xfrm>
            <a:prstGeom prst="rect">
              <a:avLst/>
            </a:prstGeom>
          </p:spPr>
        </p:pic>
        <p:pic>
          <p:nvPicPr>
            <p:cNvPr id="12" name="图片 11" descr="T1}L@F{GJ9GNX)I`){2K]Q2"/>
            <p:cNvPicPr>
              <a:picLocks noChangeAspect="1"/>
            </p:cNvPicPr>
            <p:nvPr/>
          </p:nvPicPr>
          <p:blipFill>
            <a:blip r:embed="rId4" cstate="print"/>
            <a:stretch>
              <a:fillRect/>
            </a:stretch>
          </p:blipFill>
          <p:spPr>
            <a:xfrm>
              <a:off x="0" y="630"/>
              <a:ext cx="4898" cy="2489"/>
            </a:xfrm>
            <a:prstGeom prst="rect">
              <a:avLst/>
            </a:prstGeom>
          </p:spPr>
        </p:pic>
      </p:grpSp>
      <p:grpSp>
        <p:nvGrpSpPr>
          <p:cNvPr id="42" name="组合 41"/>
          <p:cNvGrpSpPr/>
          <p:nvPr/>
        </p:nvGrpSpPr>
        <p:grpSpPr>
          <a:xfrm>
            <a:off x="3368040" y="4400550"/>
            <a:ext cx="3278505" cy="2041525"/>
            <a:chOff x="531" y="6949"/>
            <a:chExt cx="5163" cy="3215"/>
          </a:xfrm>
        </p:grpSpPr>
        <p:pic>
          <p:nvPicPr>
            <p:cNvPr id="13" name="图片 12" descr="虫情包子大屏07abb4175447aea1647f77ffba1ae51"/>
            <p:cNvPicPr>
              <a:picLocks noChangeAspect="1"/>
            </p:cNvPicPr>
            <p:nvPr/>
          </p:nvPicPr>
          <p:blipFill>
            <a:blip r:embed="rId5" cstate="print"/>
            <a:srcRect l="15500"/>
            <a:stretch>
              <a:fillRect/>
            </a:stretch>
          </p:blipFill>
          <p:spPr>
            <a:xfrm>
              <a:off x="531" y="6949"/>
              <a:ext cx="2862" cy="2542"/>
            </a:xfrm>
            <a:prstGeom prst="rect">
              <a:avLst/>
            </a:prstGeom>
          </p:spPr>
        </p:pic>
        <p:pic>
          <p:nvPicPr>
            <p:cNvPr id="52" name="图片 51" descr="虫情孢子通讯服务器0c5fb3cdbe898ad33e01fb95f2b60cb"/>
            <p:cNvPicPr>
              <a:picLocks noChangeAspect="1"/>
            </p:cNvPicPr>
            <p:nvPr/>
          </p:nvPicPr>
          <p:blipFill>
            <a:blip r:embed="rId6" cstate="print"/>
            <a:srcRect l="6077" r="7663"/>
            <a:stretch>
              <a:fillRect/>
            </a:stretch>
          </p:blipFill>
          <p:spPr>
            <a:xfrm>
              <a:off x="2180" y="7874"/>
              <a:ext cx="3514" cy="2290"/>
            </a:xfrm>
            <a:prstGeom prst="rect">
              <a:avLst/>
            </a:prstGeom>
          </p:spPr>
        </p:pic>
      </p:grpSp>
      <p:pic>
        <p:nvPicPr>
          <p:cNvPr id="2" name="图片 1" descr="]CUE{1(9XUF~@I9`75)3S8P"/>
          <p:cNvPicPr>
            <a:picLocks noChangeAspect="1"/>
          </p:cNvPicPr>
          <p:nvPr/>
        </p:nvPicPr>
        <p:blipFill>
          <a:blip r:embed="rId7" cstate="print"/>
          <a:srcRect l="9135" r="9219"/>
          <a:stretch>
            <a:fillRect/>
          </a:stretch>
        </p:blipFill>
        <p:spPr>
          <a:xfrm>
            <a:off x="6362700" y="945515"/>
            <a:ext cx="4138295" cy="2343150"/>
          </a:xfrm>
          <a:prstGeom prst="rect">
            <a:avLst/>
          </a:prstGeom>
        </p:spPr>
      </p:pic>
      <p:pic>
        <p:nvPicPr>
          <p:cNvPr id="3" name="图片 2" descr="R(3BCC48_(O7GW[7[PYLB`I"/>
          <p:cNvPicPr>
            <a:picLocks noChangeAspect="1"/>
          </p:cNvPicPr>
          <p:nvPr/>
        </p:nvPicPr>
        <p:blipFill>
          <a:blip r:embed="rId8" cstate="print"/>
          <a:srcRect l="8984" r="9063"/>
          <a:stretch>
            <a:fillRect/>
          </a:stretch>
        </p:blipFill>
        <p:spPr>
          <a:xfrm>
            <a:off x="10096500" y="1612900"/>
            <a:ext cx="1787525" cy="1008380"/>
          </a:xfrm>
          <a:prstGeom prst="rect">
            <a:avLst/>
          </a:prstGeom>
        </p:spPr>
      </p:pic>
      <p:pic>
        <p:nvPicPr>
          <p:cNvPr id="103" name="图片 102"/>
          <p:cNvPicPr>
            <a:picLocks noChangeAspect="1"/>
          </p:cNvPicPr>
          <p:nvPr/>
        </p:nvPicPr>
        <p:blipFill>
          <a:blip r:embed="rId9" cstate="print">
            <a:alphaModFix amt="80000"/>
            <a:clrChange>
              <a:clrFrom>
                <a:srgbClr val="FFFFFF">
                  <a:alpha val="100000"/>
                </a:srgbClr>
              </a:clrFrom>
              <a:clrTo>
                <a:srgbClr val="FFFFFF">
                  <a:alpha val="100000"/>
                  <a:alpha val="0"/>
                </a:srgbClr>
              </a:clrTo>
            </a:clrChange>
          </a:blip>
          <a:stretch>
            <a:fillRect/>
          </a:stretch>
        </p:blipFill>
        <p:spPr>
          <a:xfrm>
            <a:off x="9812655" y="2825750"/>
            <a:ext cx="631190" cy="415290"/>
          </a:xfrm>
          <a:prstGeom prst="rect">
            <a:avLst/>
          </a:prstGeom>
          <a:noFill/>
          <a:ln w="9525">
            <a:noFill/>
          </a:ln>
        </p:spPr>
      </p:pic>
      <p:pic>
        <p:nvPicPr>
          <p:cNvPr id="28" name="图片 27"/>
          <p:cNvPicPr>
            <a:picLocks noChangeAspect="1"/>
          </p:cNvPicPr>
          <p:nvPr/>
        </p:nvPicPr>
        <p:blipFill>
          <a:blip r:embed="rId10" cstate="print">
            <a:clrChange>
              <a:clrFrom>
                <a:srgbClr val="FFFFFF">
                  <a:alpha val="100000"/>
                </a:srgbClr>
              </a:clrFrom>
              <a:clrTo>
                <a:srgbClr val="FFFFFF">
                  <a:alpha val="100000"/>
                  <a:alpha val="0"/>
                </a:srgbClr>
              </a:clrTo>
            </a:clrChange>
          </a:blip>
          <a:stretch>
            <a:fillRect/>
          </a:stretch>
        </p:blipFill>
        <p:spPr>
          <a:xfrm>
            <a:off x="7419975" y="153035"/>
            <a:ext cx="1380490" cy="908685"/>
          </a:xfrm>
          <a:prstGeom prst="rect">
            <a:avLst/>
          </a:prstGeom>
          <a:noFill/>
          <a:ln w="9525">
            <a:noFill/>
          </a:ln>
        </p:spPr>
      </p:pic>
      <p:pic>
        <p:nvPicPr>
          <p:cNvPr id="16" name="图片 15" descr="U~VA0_TPO`JQK[ZDI5PERJW"/>
          <p:cNvPicPr>
            <a:picLocks noChangeAspect="1"/>
          </p:cNvPicPr>
          <p:nvPr/>
        </p:nvPicPr>
        <p:blipFill>
          <a:blip r:embed="rId11" cstate="print"/>
          <a:srcRect l="15822" t="17540" r="9189" b="15818"/>
          <a:stretch>
            <a:fillRect/>
          </a:stretch>
        </p:blipFill>
        <p:spPr>
          <a:xfrm>
            <a:off x="8901430" y="337185"/>
            <a:ext cx="2982595" cy="1226185"/>
          </a:xfrm>
          <a:prstGeom prst="rect">
            <a:avLst/>
          </a:prstGeom>
        </p:spPr>
      </p:pic>
      <p:sp>
        <p:nvSpPr>
          <p:cNvPr id="31" name="TextBox 25"/>
          <p:cNvSpPr txBox="1">
            <a:spLocks noChangeArrowheads="1"/>
          </p:cNvSpPr>
          <p:nvPr/>
        </p:nvSpPr>
        <p:spPr bwMode="auto">
          <a:xfrm>
            <a:off x="6372225" y="448310"/>
            <a:ext cx="1163320" cy="352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sz="1700" b="1" dirty="0">
                <a:solidFill>
                  <a:schemeClr val="tx1">
                    <a:lumMod val="75000"/>
                    <a:lumOff val="25000"/>
                  </a:schemeClr>
                </a:solidFill>
                <a:latin typeface="汉呈疯狂行草" panose="020B0503020204020204" charset="-128"/>
                <a:ea typeface="汉呈疯狂行草" panose="020B0503020204020204" charset="-128"/>
                <a:cs typeface="微软雅黑" panose="020B0503020204020204" charset="-122"/>
                <a:sym typeface="+mn-ea"/>
              </a:rPr>
              <a:t>浙江卫视</a:t>
            </a:r>
            <a:endParaRPr lang="zh-CN" altLang="en-US" sz="1700" b="1" dirty="0">
              <a:solidFill>
                <a:schemeClr val="tx1">
                  <a:lumMod val="75000"/>
                  <a:lumOff val="25000"/>
                </a:schemeClr>
              </a:solidFill>
              <a:latin typeface="汉呈疯狂行草" panose="020B0503020204020204" charset="-128"/>
              <a:ea typeface="汉呈疯狂行草" panose="020B0503020204020204" charset="-128"/>
              <a:cs typeface="微软雅黑" panose="020B0503020204020204" charset="-122"/>
              <a:sym typeface="+mn-ea"/>
            </a:endParaRPr>
          </a:p>
        </p:txBody>
      </p:sp>
      <p:pic>
        <p:nvPicPr>
          <p:cNvPr id="40" name="图片 39" descr="259a6b8f9608b016a422b9dfdd925d5"/>
          <p:cNvPicPr>
            <a:picLocks noChangeAspect="1"/>
          </p:cNvPicPr>
          <p:nvPr/>
        </p:nvPicPr>
        <p:blipFill>
          <a:blip r:embed="rId12" cstate="print"/>
          <a:srcRect l="17303" r="30701"/>
          <a:stretch>
            <a:fillRect/>
          </a:stretch>
        </p:blipFill>
        <p:spPr>
          <a:xfrm>
            <a:off x="346075" y="4044315"/>
            <a:ext cx="2708910" cy="2407920"/>
          </a:xfrm>
          <a:prstGeom prst="rect">
            <a:avLst/>
          </a:prstGeom>
        </p:spPr>
      </p:pic>
      <p:pic>
        <p:nvPicPr>
          <p:cNvPr id="43" name="图片 42" descr="abce98c38103df54386b0de8b07c9ca"/>
          <p:cNvPicPr>
            <a:picLocks noChangeAspect="1"/>
          </p:cNvPicPr>
          <p:nvPr/>
        </p:nvPicPr>
        <p:blipFill>
          <a:blip r:embed="rId13" cstate="print"/>
          <a:srcRect l="16133" t="9679"/>
          <a:stretch>
            <a:fillRect/>
          </a:stretch>
        </p:blipFill>
        <p:spPr>
          <a:xfrm>
            <a:off x="5963285" y="4166235"/>
            <a:ext cx="1776730" cy="1435100"/>
          </a:xfrm>
          <a:prstGeom prst="rect">
            <a:avLst/>
          </a:prstGeom>
        </p:spPr>
      </p:pic>
    </p:spTree>
    <p:custDataLst>
      <p:tags r:id="rId14"/>
    </p:custDataLst>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66"/>
                                        </p:tgtEl>
                                        <p:attrNameLst>
                                          <p:attrName>style.visibility</p:attrName>
                                        </p:attrNameLst>
                                      </p:cBhvr>
                                      <p:to>
                                        <p:strVal val="visible"/>
                                      </p:to>
                                    </p:set>
                                    <p:animEffect transition="in" filter="wipe(left)">
                                      <p:cBhvr>
                                        <p:cTn id="7" dur="1250"/>
                                        <p:tgtEl>
                                          <p:spTgt spid="66"/>
                                        </p:tgtEl>
                                      </p:cBhvr>
                                    </p:animEffect>
                                  </p:childTnLst>
                                </p:cTn>
                              </p:par>
                              <p:par>
                                <p:cTn id="8" presetID="22" presetClass="entr" presetSubtype="2" fill="hold" grpId="0" nodeType="withEffect">
                                  <p:stCondLst>
                                    <p:cond delay="0"/>
                                  </p:stCondLst>
                                  <p:childTnLst>
                                    <p:set>
                                      <p:cBhvr>
                                        <p:cTn id="9" dur="1" fill="hold">
                                          <p:stCondLst>
                                            <p:cond delay="0"/>
                                          </p:stCondLst>
                                        </p:cTn>
                                        <p:tgtEl>
                                          <p:spTgt spid="67"/>
                                        </p:tgtEl>
                                        <p:attrNameLst>
                                          <p:attrName>style.visibility</p:attrName>
                                        </p:attrNameLst>
                                      </p:cBhvr>
                                      <p:to>
                                        <p:strVal val="visible"/>
                                      </p:to>
                                    </p:set>
                                    <p:animEffect transition="in" filter="wipe(right)">
                                      <p:cBhvr>
                                        <p:cTn id="10" dur="1250"/>
                                        <p:tgtEl>
                                          <p:spTgt spid="6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 grpId="0" bldLvl="0" animBg="1"/>
      <p:bldP spid="67" grpId="0" bldLvl="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 name="图片 47" descr="200109162034344000122B13"/>
          <p:cNvPicPr>
            <a:picLocks noChangeAspect="1"/>
          </p:cNvPicPr>
          <p:nvPr/>
        </p:nvPicPr>
        <p:blipFill>
          <a:blip r:embed="rId1" cstate="print"/>
          <a:srcRect r="2810" b="2810"/>
          <a:stretch>
            <a:fillRect/>
          </a:stretch>
        </p:blipFill>
        <p:spPr>
          <a:xfrm>
            <a:off x="-9207" y="0"/>
            <a:ext cx="12210415" cy="6858000"/>
          </a:xfrm>
          <a:prstGeom prst="rect">
            <a:avLst/>
          </a:prstGeom>
        </p:spPr>
      </p:pic>
      <p:sp>
        <p:nvSpPr>
          <p:cNvPr id="49" name="矩形 48"/>
          <p:cNvSpPr/>
          <p:nvPr/>
        </p:nvSpPr>
        <p:spPr>
          <a:xfrm>
            <a:off x="119063" y="114935"/>
            <a:ext cx="11953875" cy="6628130"/>
          </a:xfrm>
          <a:prstGeom prst="rect">
            <a:avLst/>
          </a:prstGeom>
          <a:solidFill>
            <a:schemeClr val="bg1">
              <a:alpha val="8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6" name="任意多边形 29"/>
          <p:cNvSpPr/>
          <p:nvPr/>
        </p:nvSpPr>
        <p:spPr>
          <a:xfrm rot="198227">
            <a:off x="-88516" y="5953465"/>
            <a:ext cx="12256069" cy="865720"/>
          </a:xfrm>
          <a:custGeom>
            <a:avLst/>
            <a:gdLst>
              <a:gd name="connsiteX0" fmla="*/ 20526 w 12256069"/>
              <a:gd name="connsiteY0" fmla="*/ 79640 h 865720"/>
              <a:gd name="connsiteX1" fmla="*/ 165669 w 12256069"/>
              <a:gd name="connsiteY1" fmla="*/ 253811 h 865720"/>
              <a:gd name="connsiteX2" fmla="*/ 1239726 w 12256069"/>
              <a:gd name="connsiteY2" fmla="*/ 863411 h 865720"/>
              <a:gd name="connsiteX3" fmla="*/ 2995955 w 12256069"/>
              <a:gd name="connsiteY3" fmla="*/ 7068 h 865720"/>
              <a:gd name="connsiteX4" fmla="*/ 4636069 w 12256069"/>
              <a:gd name="connsiteY4" fmla="*/ 544097 h 865720"/>
              <a:gd name="connsiteX5" fmla="*/ 6029441 w 12256069"/>
              <a:gd name="connsiteY5" fmla="*/ 573125 h 865720"/>
              <a:gd name="connsiteX6" fmla="*/ 7234126 w 12256069"/>
              <a:gd name="connsiteY6" fmla="*/ 7068 h 865720"/>
              <a:gd name="connsiteX7" fmla="*/ 8627498 w 12256069"/>
              <a:gd name="connsiteY7" fmla="*/ 457011 h 865720"/>
              <a:gd name="connsiteX8" fmla="*/ 9875726 w 12256069"/>
              <a:gd name="connsiteY8" fmla="*/ 7068 h 865720"/>
              <a:gd name="connsiteX9" fmla="*/ 11225555 w 12256069"/>
              <a:gd name="connsiteY9" fmla="*/ 195754 h 865720"/>
              <a:gd name="connsiteX10" fmla="*/ 11835155 w 12256069"/>
              <a:gd name="connsiteY10" fmla="*/ 384440 h 865720"/>
              <a:gd name="connsiteX11" fmla="*/ 12256069 w 12256069"/>
              <a:gd name="connsiteY11" fmla="*/ 398954 h 865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256069" h="865720">
                <a:moveTo>
                  <a:pt x="20526" y="79640"/>
                </a:moveTo>
                <a:cubicBezTo>
                  <a:pt x="-8503" y="101411"/>
                  <a:pt x="-37531" y="123183"/>
                  <a:pt x="165669" y="253811"/>
                </a:cubicBezTo>
                <a:cubicBezTo>
                  <a:pt x="368869" y="384440"/>
                  <a:pt x="768012" y="904535"/>
                  <a:pt x="1239726" y="863411"/>
                </a:cubicBezTo>
                <a:cubicBezTo>
                  <a:pt x="1711440" y="822287"/>
                  <a:pt x="2429898" y="60287"/>
                  <a:pt x="2995955" y="7068"/>
                </a:cubicBezTo>
                <a:cubicBezTo>
                  <a:pt x="3562012" y="-46151"/>
                  <a:pt x="4130488" y="449754"/>
                  <a:pt x="4636069" y="544097"/>
                </a:cubicBezTo>
                <a:cubicBezTo>
                  <a:pt x="5141650" y="638440"/>
                  <a:pt x="5596432" y="662630"/>
                  <a:pt x="6029441" y="573125"/>
                </a:cubicBezTo>
                <a:cubicBezTo>
                  <a:pt x="6462450" y="483620"/>
                  <a:pt x="6801117" y="26420"/>
                  <a:pt x="7234126" y="7068"/>
                </a:cubicBezTo>
                <a:cubicBezTo>
                  <a:pt x="7667136" y="-12284"/>
                  <a:pt x="8187231" y="457011"/>
                  <a:pt x="8627498" y="457011"/>
                </a:cubicBezTo>
                <a:cubicBezTo>
                  <a:pt x="9067765" y="457011"/>
                  <a:pt x="9442717" y="50611"/>
                  <a:pt x="9875726" y="7068"/>
                </a:cubicBezTo>
                <a:cubicBezTo>
                  <a:pt x="10308736" y="-36475"/>
                  <a:pt x="10898984" y="132859"/>
                  <a:pt x="11225555" y="195754"/>
                </a:cubicBezTo>
                <a:cubicBezTo>
                  <a:pt x="11552126" y="258649"/>
                  <a:pt x="11663403" y="350573"/>
                  <a:pt x="11835155" y="384440"/>
                </a:cubicBezTo>
                <a:cubicBezTo>
                  <a:pt x="12006907" y="418307"/>
                  <a:pt x="12256069" y="398954"/>
                  <a:pt x="12256069" y="398954"/>
                </a:cubicBezTo>
              </a:path>
            </a:pathLst>
          </a:custGeom>
          <a:ln>
            <a:solidFill>
              <a:srgbClr val="00C88A"/>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67" name="任意多边形 30"/>
          <p:cNvSpPr/>
          <p:nvPr/>
        </p:nvSpPr>
        <p:spPr>
          <a:xfrm rot="21338589" flipV="1">
            <a:off x="-64435" y="5994086"/>
            <a:ext cx="12256069" cy="434071"/>
          </a:xfrm>
          <a:custGeom>
            <a:avLst/>
            <a:gdLst>
              <a:gd name="connsiteX0" fmla="*/ 20526 w 12256069"/>
              <a:gd name="connsiteY0" fmla="*/ 79640 h 865720"/>
              <a:gd name="connsiteX1" fmla="*/ 165669 w 12256069"/>
              <a:gd name="connsiteY1" fmla="*/ 253811 h 865720"/>
              <a:gd name="connsiteX2" fmla="*/ 1239726 w 12256069"/>
              <a:gd name="connsiteY2" fmla="*/ 863411 h 865720"/>
              <a:gd name="connsiteX3" fmla="*/ 2995955 w 12256069"/>
              <a:gd name="connsiteY3" fmla="*/ 7068 h 865720"/>
              <a:gd name="connsiteX4" fmla="*/ 4636069 w 12256069"/>
              <a:gd name="connsiteY4" fmla="*/ 544097 h 865720"/>
              <a:gd name="connsiteX5" fmla="*/ 6029441 w 12256069"/>
              <a:gd name="connsiteY5" fmla="*/ 573125 h 865720"/>
              <a:gd name="connsiteX6" fmla="*/ 7234126 w 12256069"/>
              <a:gd name="connsiteY6" fmla="*/ 7068 h 865720"/>
              <a:gd name="connsiteX7" fmla="*/ 8627498 w 12256069"/>
              <a:gd name="connsiteY7" fmla="*/ 457011 h 865720"/>
              <a:gd name="connsiteX8" fmla="*/ 9875726 w 12256069"/>
              <a:gd name="connsiteY8" fmla="*/ 7068 h 865720"/>
              <a:gd name="connsiteX9" fmla="*/ 11225555 w 12256069"/>
              <a:gd name="connsiteY9" fmla="*/ 195754 h 865720"/>
              <a:gd name="connsiteX10" fmla="*/ 11835155 w 12256069"/>
              <a:gd name="connsiteY10" fmla="*/ 384440 h 865720"/>
              <a:gd name="connsiteX11" fmla="*/ 12256069 w 12256069"/>
              <a:gd name="connsiteY11" fmla="*/ 398954 h 865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256069" h="865720">
                <a:moveTo>
                  <a:pt x="20526" y="79640"/>
                </a:moveTo>
                <a:cubicBezTo>
                  <a:pt x="-8503" y="101411"/>
                  <a:pt x="-37531" y="123183"/>
                  <a:pt x="165669" y="253811"/>
                </a:cubicBezTo>
                <a:cubicBezTo>
                  <a:pt x="368869" y="384440"/>
                  <a:pt x="768012" y="904535"/>
                  <a:pt x="1239726" y="863411"/>
                </a:cubicBezTo>
                <a:cubicBezTo>
                  <a:pt x="1711440" y="822287"/>
                  <a:pt x="2429898" y="60287"/>
                  <a:pt x="2995955" y="7068"/>
                </a:cubicBezTo>
                <a:cubicBezTo>
                  <a:pt x="3562012" y="-46151"/>
                  <a:pt x="4130488" y="449754"/>
                  <a:pt x="4636069" y="544097"/>
                </a:cubicBezTo>
                <a:cubicBezTo>
                  <a:pt x="5141650" y="638440"/>
                  <a:pt x="5596432" y="662630"/>
                  <a:pt x="6029441" y="573125"/>
                </a:cubicBezTo>
                <a:cubicBezTo>
                  <a:pt x="6462450" y="483620"/>
                  <a:pt x="6801117" y="26420"/>
                  <a:pt x="7234126" y="7068"/>
                </a:cubicBezTo>
                <a:cubicBezTo>
                  <a:pt x="7667136" y="-12284"/>
                  <a:pt x="8187231" y="457011"/>
                  <a:pt x="8627498" y="457011"/>
                </a:cubicBezTo>
                <a:cubicBezTo>
                  <a:pt x="9067765" y="457011"/>
                  <a:pt x="9442717" y="50611"/>
                  <a:pt x="9875726" y="7068"/>
                </a:cubicBezTo>
                <a:cubicBezTo>
                  <a:pt x="10308736" y="-36475"/>
                  <a:pt x="10898984" y="132859"/>
                  <a:pt x="11225555" y="195754"/>
                </a:cubicBezTo>
                <a:cubicBezTo>
                  <a:pt x="11552126" y="258649"/>
                  <a:pt x="11663403" y="350573"/>
                  <a:pt x="11835155" y="384440"/>
                </a:cubicBezTo>
                <a:cubicBezTo>
                  <a:pt x="12006907" y="418307"/>
                  <a:pt x="12256069" y="398954"/>
                  <a:pt x="12256069" y="398954"/>
                </a:cubicBezTo>
              </a:path>
            </a:pathLst>
          </a:custGeom>
          <a:ln>
            <a:solidFill>
              <a:srgbClr val="04B5EC"/>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grpSp>
        <p:nvGrpSpPr>
          <p:cNvPr id="29" name="组合 28"/>
          <p:cNvGrpSpPr/>
          <p:nvPr/>
        </p:nvGrpSpPr>
        <p:grpSpPr>
          <a:xfrm>
            <a:off x="1485265" y="2748280"/>
            <a:ext cx="3178810" cy="275590"/>
            <a:chOff x="623" y="5711"/>
            <a:chExt cx="5006" cy="434"/>
          </a:xfrm>
        </p:grpSpPr>
        <p:grpSp>
          <p:nvGrpSpPr>
            <p:cNvPr id="27" name="组合 26"/>
            <p:cNvGrpSpPr/>
            <p:nvPr/>
          </p:nvGrpSpPr>
          <p:grpSpPr>
            <a:xfrm>
              <a:off x="623" y="5829"/>
              <a:ext cx="489" cy="197"/>
              <a:chOff x="6573" y="3836"/>
              <a:chExt cx="636" cy="292"/>
            </a:xfrm>
          </p:grpSpPr>
          <p:sp>
            <p:nvSpPr>
              <p:cNvPr id="22" name="等腰三角形 21"/>
              <p:cNvSpPr/>
              <p:nvPr/>
            </p:nvSpPr>
            <p:spPr>
              <a:xfrm rot="5400000">
                <a:off x="6500" y="3909"/>
                <a:ext cx="293" cy="146"/>
              </a:xfrm>
              <a:prstGeom prst="triangle">
                <a:avLst/>
              </a:prstGeom>
              <a:solidFill>
                <a:srgbClr val="4BB6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 name="等腰三角形 22"/>
              <p:cNvSpPr/>
              <p:nvPr/>
            </p:nvSpPr>
            <p:spPr>
              <a:xfrm rot="5400000">
                <a:off x="6745" y="3909"/>
                <a:ext cx="293" cy="146"/>
              </a:xfrm>
              <a:prstGeom prst="triangle">
                <a:avLst/>
              </a:prstGeom>
              <a:solidFill>
                <a:srgbClr val="0C80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 name="等腰三角形 23"/>
              <p:cNvSpPr/>
              <p:nvPr/>
            </p:nvSpPr>
            <p:spPr>
              <a:xfrm rot="5400000">
                <a:off x="6990" y="3909"/>
                <a:ext cx="293" cy="146"/>
              </a:xfrm>
              <a:prstGeom prst="triangle">
                <a:avLst/>
              </a:prstGeom>
              <a:solidFill>
                <a:srgbClr val="333F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8" name="TextBox 25"/>
            <p:cNvSpPr txBox="1">
              <a:spLocks noChangeArrowheads="1"/>
            </p:cNvSpPr>
            <p:nvPr/>
          </p:nvSpPr>
          <p:spPr bwMode="auto">
            <a:xfrm>
              <a:off x="1223" y="5711"/>
              <a:ext cx="4406" cy="4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sz="1200" b="1" dirty="0">
                  <a:solidFill>
                    <a:srgbClr val="0C814C"/>
                  </a:solidFill>
                  <a:latin typeface="微软雅黑" panose="020B0503020204020204" charset="-122"/>
                  <a:ea typeface="微软雅黑" panose="020B0503020204020204" charset="-122"/>
                  <a:cs typeface="微软雅黑" panose="020B0503020204020204" charset="-122"/>
                </a:rPr>
                <a:t>新华社</a:t>
              </a:r>
              <a:r>
                <a:rPr lang="en-US" altLang="zh-CN" sz="1200" b="1" dirty="0">
                  <a:solidFill>
                    <a:srgbClr val="0C814C"/>
                  </a:solidFill>
                  <a:latin typeface="微软雅黑" panose="020B0503020204020204" charset="-122"/>
                  <a:ea typeface="微软雅黑" panose="020B0503020204020204" charset="-122"/>
                  <a:cs typeface="微软雅黑" panose="020B0503020204020204" charset="-122"/>
                </a:rPr>
                <a:t> </a:t>
              </a:r>
              <a:r>
                <a:rPr lang="zh-CN" altLang="en-US" sz="1200" b="1" dirty="0">
                  <a:solidFill>
                    <a:srgbClr val="0C814C"/>
                  </a:solidFill>
                  <a:latin typeface="微软雅黑" panose="020B0503020204020204" charset="-122"/>
                  <a:ea typeface="微软雅黑" panose="020B0503020204020204" charset="-122"/>
                  <a:cs typeface="微软雅黑" panose="020B0503020204020204" charset="-122"/>
                </a:rPr>
                <a:t>山东巨野 智慧“高标田”项目</a:t>
              </a:r>
              <a:endParaRPr lang="zh-CN" altLang="en-US" sz="1200" b="1" dirty="0">
                <a:solidFill>
                  <a:srgbClr val="0C814C"/>
                </a:solidFill>
                <a:latin typeface="微软雅黑" panose="020B0503020204020204" charset="-122"/>
                <a:ea typeface="微软雅黑" panose="020B0503020204020204" charset="-122"/>
                <a:cs typeface="微软雅黑" panose="020B0503020204020204" charset="-122"/>
              </a:endParaRPr>
            </a:p>
          </p:txBody>
        </p:sp>
      </p:grpSp>
      <p:grpSp>
        <p:nvGrpSpPr>
          <p:cNvPr id="25" name="组合 24"/>
          <p:cNvGrpSpPr/>
          <p:nvPr/>
        </p:nvGrpSpPr>
        <p:grpSpPr>
          <a:xfrm>
            <a:off x="7210108" y="2748280"/>
            <a:ext cx="3401695" cy="275590"/>
            <a:chOff x="12689" y="5710"/>
            <a:chExt cx="5357" cy="434"/>
          </a:xfrm>
        </p:grpSpPr>
        <p:grpSp>
          <p:nvGrpSpPr>
            <p:cNvPr id="17" name="组合 16"/>
            <p:cNvGrpSpPr/>
            <p:nvPr/>
          </p:nvGrpSpPr>
          <p:grpSpPr>
            <a:xfrm>
              <a:off x="12689" y="5828"/>
              <a:ext cx="489" cy="197"/>
              <a:chOff x="6573" y="3836"/>
              <a:chExt cx="636" cy="292"/>
            </a:xfrm>
          </p:grpSpPr>
          <p:sp>
            <p:nvSpPr>
              <p:cNvPr id="18" name="等腰三角形 17"/>
              <p:cNvSpPr/>
              <p:nvPr/>
            </p:nvSpPr>
            <p:spPr>
              <a:xfrm rot="5400000">
                <a:off x="6500" y="3909"/>
                <a:ext cx="293" cy="146"/>
              </a:xfrm>
              <a:prstGeom prst="triangle">
                <a:avLst/>
              </a:prstGeom>
              <a:solidFill>
                <a:srgbClr val="4BB6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等腰三角形 18"/>
              <p:cNvSpPr/>
              <p:nvPr/>
            </p:nvSpPr>
            <p:spPr>
              <a:xfrm rot="5400000">
                <a:off x="6745" y="3909"/>
                <a:ext cx="293" cy="146"/>
              </a:xfrm>
              <a:prstGeom prst="triangle">
                <a:avLst/>
              </a:prstGeom>
              <a:solidFill>
                <a:srgbClr val="0C80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等腰三角形 19"/>
              <p:cNvSpPr/>
              <p:nvPr/>
            </p:nvSpPr>
            <p:spPr>
              <a:xfrm rot="5400000">
                <a:off x="6990" y="3909"/>
                <a:ext cx="293" cy="146"/>
              </a:xfrm>
              <a:prstGeom prst="triangle">
                <a:avLst/>
              </a:prstGeom>
              <a:solidFill>
                <a:srgbClr val="333F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1" name="TextBox 25"/>
            <p:cNvSpPr txBox="1">
              <a:spLocks noChangeArrowheads="1"/>
            </p:cNvSpPr>
            <p:nvPr/>
          </p:nvSpPr>
          <p:spPr bwMode="auto">
            <a:xfrm>
              <a:off x="13289" y="5710"/>
              <a:ext cx="4757" cy="4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sz="1200" b="1" dirty="0">
                  <a:solidFill>
                    <a:srgbClr val="0C814C"/>
                  </a:solidFill>
                  <a:latin typeface="微软雅黑" panose="020B0503020204020204" charset="-122"/>
                  <a:ea typeface="微软雅黑" panose="020B0503020204020204" charset="-122"/>
                  <a:cs typeface="微软雅黑" panose="020B0503020204020204" charset="-122"/>
                </a:rPr>
                <a:t>大众日报社</a:t>
              </a:r>
              <a:r>
                <a:rPr lang="en-US" altLang="zh-CN" sz="1200" b="1" dirty="0">
                  <a:solidFill>
                    <a:srgbClr val="0C814C"/>
                  </a:solidFill>
                  <a:latin typeface="微软雅黑" panose="020B0503020204020204" charset="-122"/>
                  <a:ea typeface="微软雅黑" panose="020B0503020204020204" charset="-122"/>
                  <a:cs typeface="微软雅黑" panose="020B0503020204020204" charset="-122"/>
                </a:rPr>
                <a:t> </a:t>
              </a:r>
              <a:r>
                <a:rPr sz="1200" b="1" dirty="0">
                  <a:solidFill>
                    <a:srgbClr val="0C814C"/>
                  </a:solidFill>
                  <a:latin typeface="微软雅黑" panose="020B0503020204020204" charset="-122"/>
                  <a:ea typeface="微软雅黑" panose="020B0503020204020204" charset="-122"/>
                  <a:cs typeface="微软雅黑" panose="020B0503020204020204" charset="-122"/>
                </a:rPr>
                <a:t>吕艺镇智慧农业建设试点工程</a:t>
              </a:r>
              <a:endParaRPr sz="1200" b="1" dirty="0">
                <a:solidFill>
                  <a:srgbClr val="0C814C"/>
                </a:solidFill>
                <a:latin typeface="微软雅黑" panose="020B0503020204020204" charset="-122"/>
                <a:ea typeface="微软雅黑" panose="020B0503020204020204" charset="-122"/>
                <a:cs typeface="微软雅黑" panose="020B0503020204020204" charset="-122"/>
              </a:endParaRPr>
            </a:p>
          </p:txBody>
        </p:sp>
      </p:grpSp>
      <p:grpSp>
        <p:nvGrpSpPr>
          <p:cNvPr id="47" name="组合 46"/>
          <p:cNvGrpSpPr/>
          <p:nvPr/>
        </p:nvGrpSpPr>
        <p:grpSpPr>
          <a:xfrm>
            <a:off x="7620635" y="4342765"/>
            <a:ext cx="4127500" cy="1975485"/>
            <a:chOff x="12211" y="6989"/>
            <a:chExt cx="6500" cy="3111"/>
          </a:xfrm>
        </p:grpSpPr>
        <p:grpSp>
          <p:nvGrpSpPr>
            <p:cNvPr id="46" name="组合 45"/>
            <p:cNvGrpSpPr/>
            <p:nvPr/>
          </p:nvGrpSpPr>
          <p:grpSpPr>
            <a:xfrm>
              <a:off x="12211" y="6989"/>
              <a:ext cx="5206" cy="1878"/>
              <a:chOff x="13066" y="6944"/>
              <a:chExt cx="5206" cy="1878"/>
            </a:xfrm>
          </p:grpSpPr>
          <p:sp>
            <p:nvSpPr>
              <p:cNvPr id="53" name="矩形 52"/>
              <p:cNvSpPr/>
              <p:nvPr/>
            </p:nvSpPr>
            <p:spPr>
              <a:xfrm>
                <a:off x="15405" y="7453"/>
                <a:ext cx="2867" cy="725"/>
              </a:xfrm>
              <a:prstGeom prst="rect">
                <a:avLst/>
              </a:prstGeom>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sz="2400" b="1">
                    <a:solidFill>
                      <a:schemeClr val="tx1">
                        <a:lumMod val="75000"/>
                        <a:lumOff val="25000"/>
                      </a:schemeClr>
                    </a:solidFill>
                    <a:latin typeface="微软雅黑" panose="020B0503020204020204" charset="-122"/>
                    <a:ea typeface="微软雅黑" panose="020B0503020204020204" charset="-122"/>
                    <a:cs typeface="微软雅黑" panose="020B0503020204020204" charset="-122"/>
                    <a:sym typeface="+mn-ea"/>
                  </a:rPr>
                  <a:t>于客户需求</a:t>
                </a:r>
                <a:endParaRPr lang="zh-CN" altLang="en-US" sz="2400" b="1">
                  <a:solidFill>
                    <a:schemeClr val="tx1">
                      <a:lumMod val="75000"/>
                      <a:lumOff val="25000"/>
                    </a:schemeClr>
                  </a:solidFill>
                  <a:latin typeface="微软雅黑" panose="020B0503020204020204" charset="-122"/>
                  <a:ea typeface="微软雅黑" panose="020B0503020204020204" charset="-122"/>
                  <a:cs typeface="微软雅黑" panose="020B0503020204020204" charset="-122"/>
                  <a:sym typeface="+mn-ea"/>
                </a:endParaRPr>
              </a:p>
            </p:txBody>
          </p:sp>
          <p:grpSp>
            <p:nvGrpSpPr>
              <p:cNvPr id="41" name="组合 40"/>
              <p:cNvGrpSpPr/>
              <p:nvPr/>
            </p:nvGrpSpPr>
            <p:grpSpPr>
              <a:xfrm>
                <a:off x="13066" y="6944"/>
                <a:ext cx="2954" cy="1878"/>
                <a:chOff x="13066" y="6944"/>
                <a:chExt cx="2954" cy="1878"/>
              </a:xfrm>
            </p:grpSpPr>
            <p:sp>
              <p:nvSpPr>
                <p:cNvPr id="36" name="文本框 35"/>
                <p:cNvSpPr txBox="1"/>
                <p:nvPr/>
              </p:nvSpPr>
              <p:spPr>
                <a:xfrm>
                  <a:off x="13111" y="7079"/>
                  <a:ext cx="2909" cy="1743"/>
                </a:xfrm>
                <a:prstGeom prst="rect">
                  <a:avLst/>
                </a:prstGeom>
                <a:noFill/>
              </p:spPr>
              <p:txBody>
                <a:bodyPr wrap="square" rtlCol="0">
                  <a:spAutoFit/>
                </a:bodyPr>
                <a:lstStyle/>
                <a:p>
                  <a:pPr algn="dist">
                    <a:buClrTx/>
                    <a:buSzTx/>
                    <a:buFontTx/>
                  </a:pPr>
                  <a:r>
                    <a:rPr lang="zh-CN" altLang="en-US" sz="6600" b="1" dirty="0">
                      <a:solidFill>
                        <a:schemeClr val="bg1">
                          <a:lumMod val="85000"/>
                        </a:schemeClr>
                      </a:solidFill>
                      <a:latin typeface="汉呈疯狂行草" panose="020B0503020204020204" charset="-128"/>
                      <a:ea typeface="汉呈疯狂行草" panose="020B0503020204020204" charset="-128"/>
                    </a:rPr>
                    <a:t>始</a:t>
                  </a:r>
                  <a:endParaRPr lang="zh-CN" altLang="en-US" sz="6600" b="1" dirty="0">
                    <a:solidFill>
                      <a:schemeClr val="bg1">
                        <a:lumMod val="85000"/>
                      </a:schemeClr>
                    </a:solidFill>
                    <a:latin typeface="汉呈疯狂行草" panose="020B0503020204020204" charset="-128"/>
                    <a:ea typeface="汉呈疯狂行草" panose="020B0503020204020204" charset="-128"/>
                  </a:endParaRPr>
                </a:p>
              </p:txBody>
            </p:sp>
            <p:sp>
              <p:nvSpPr>
                <p:cNvPr id="37" name="文本框 36"/>
                <p:cNvSpPr txBox="1"/>
                <p:nvPr/>
              </p:nvSpPr>
              <p:spPr>
                <a:xfrm>
                  <a:off x="13066" y="6944"/>
                  <a:ext cx="2909" cy="1743"/>
                </a:xfrm>
                <a:prstGeom prst="rect">
                  <a:avLst/>
                </a:prstGeom>
                <a:noFill/>
              </p:spPr>
              <p:txBody>
                <a:bodyPr wrap="square" rtlCol="0">
                  <a:spAutoFit/>
                </a:bodyPr>
                <a:lstStyle/>
                <a:p>
                  <a:pPr algn="dist">
                    <a:buClrTx/>
                    <a:buSzTx/>
                    <a:buFontTx/>
                  </a:pPr>
                  <a:r>
                    <a:rPr lang="zh-CN" altLang="en-US" sz="6600" b="1" dirty="0">
                      <a:solidFill>
                        <a:srgbClr val="0F9B5E"/>
                      </a:solidFill>
                      <a:latin typeface="汉呈疯狂行草" panose="020B0503020204020204" charset="-128"/>
                      <a:ea typeface="汉呈疯狂行草" panose="020B0503020204020204" charset="-128"/>
                    </a:rPr>
                    <a:t>始</a:t>
                  </a:r>
                  <a:endParaRPr lang="zh-CN" altLang="en-US" sz="6600" b="1" dirty="0">
                    <a:solidFill>
                      <a:srgbClr val="0F9B5E"/>
                    </a:solidFill>
                    <a:latin typeface="汉呈疯狂行草" panose="020B0503020204020204" charset="-128"/>
                    <a:ea typeface="汉呈疯狂行草" panose="020B0503020204020204" charset="-128"/>
                  </a:endParaRPr>
                </a:p>
              </p:txBody>
            </p:sp>
          </p:grpSp>
        </p:grpSp>
        <p:grpSp>
          <p:nvGrpSpPr>
            <p:cNvPr id="45" name="组合 44"/>
            <p:cNvGrpSpPr/>
            <p:nvPr/>
          </p:nvGrpSpPr>
          <p:grpSpPr>
            <a:xfrm>
              <a:off x="13449" y="8313"/>
              <a:ext cx="5262" cy="1787"/>
              <a:chOff x="14304" y="8268"/>
              <a:chExt cx="5262" cy="1787"/>
            </a:xfrm>
          </p:grpSpPr>
          <p:sp>
            <p:nvSpPr>
              <p:cNvPr id="33" name="矩形 32"/>
              <p:cNvSpPr/>
              <p:nvPr/>
            </p:nvSpPr>
            <p:spPr>
              <a:xfrm>
                <a:off x="16699" y="8777"/>
                <a:ext cx="2867" cy="725"/>
              </a:xfrm>
              <a:prstGeom prst="rect">
                <a:avLst/>
              </a:prstGeom>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sz="2400" b="1">
                    <a:solidFill>
                      <a:schemeClr val="tx1">
                        <a:lumMod val="75000"/>
                        <a:lumOff val="25000"/>
                      </a:schemeClr>
                    </a:solidFill>
                    <a:latin typeface="微软雅黑" panose="020B0503020204020204" charset="-122"/>
                    <a:ea typeface="微软雅黑" panose="020B0503020204020204" charset="-122"/>
                    <a:cs typeface="微软雅黑" panose="020B0503020204020204" charset="-122"/>
                    <a:sym typeface="+mn-ea"/>
                  </a:rPr>
                  <a:t>于客户满意</a:t>
                </a:r>
                <a:endParaRPr lang="zh-CN" altLang="en-US" sz="2400" b="1">
                  <a:solidFill>
                    <a:schemeClr val="tx1">
                      <a:lumMod val="75000"/>
                      <a:lumOff val="25000"/>
                    </a:schemeClr>
                  </a:solidFill>
                  <a:latin typeface="微软雅黑" panose="020B0503020204020204" charset="-122"/>
                  <a:ea typeface="微软雅黑" panose="020B0503020204020204" charset="-122"/>
                  <a:cs typeface="微软雅黑" panose="020B0503020204020204" charset="-122"/>
                  <a:sym typeface="+mn-ea"/>
                </a:endParaRPr>
              </a:p>
            </p:txBody>
          </p:sp>
          <p:grpSp>
            <p:nvGrpSpPr>
              <p:cNvPr id="44" name="组合 43"/>
              <p:cNvGrpSpPr/>
              <p:nvPr/>
            </p:nvGrpSpPr>
            <p:grpSpPr>
              <a:xfrm>
                <a:off x="14304" y="8268"/>
                <a:ext cx="2968" cy="1787"/>
                <a:chOff x="14304" y="8268"/>
                <a:chExt cx="2968" cy="1787"/>
              </a:xfrm>
            </p:grpSpPr>
            <p:sp>
              <p:nvSpPr>
                <p:cNvPr id="38" name="文本框 37"/>
                <p:cNvSpPr txBox="1"/>
                <p:nvPr/>
              </p:nvSpPr>
              <p:spPr>
                <a:xfrm>
                  <a:off x="14364" y="8313"/>
                  <a:ext cx="2909" cy="1743"/>
                </a:xfrm>
                <a:prstGeom prst="rect">
                  <a:avLst/>
                </a:prstGeom>
                <a:noFill/>
              </p:spPr>
              <p:txBody>
                <a:bodyPr wrap="square" rtlCol="0">
                  <a:spAutoFit/>
                </a:bodyPr>
                <a:lstStyle/>
                <a:p>
                  <a:pPr algn="dist">
                    <a:buClrTx/>
                    <a:buSzTx/>
                    <a:buFontTx/>
                  </a:pPr>
                  <a:r>
                    <a:rPr lang="zh-CN" altLang="en-US" sz="6600" b="1" dirty="0">
                      <a:solidFill>
                        <a:schemeClr val="bg1">
                          <a:lumMod val="85000"/>
                        </a:schemeClr>
                      </a:solidFill>
                      <a:latin typeface="汉呈疯狂行草" panose="020B0503020204020204" charset="-128"/>
                      <a:ea typeface="汉呈疯狂行草" panose="020B0503020204020204" charset="-128"/>
                    </a:rPr>
                    <a:t>终</a:t>
                  </a:r>
                  <a:endParaRPr lang="zh-CN" altLang="en-US" sz="6600" b="1" dirty="0">
                    <a:solidFill>
                      <a:schemeClr val="bg1">
                        <a:lumMod val="85000"/>
                      </a:schemeClr>
                    </a:solidFill>
                    <a:latin typeface="汉呈疯狂行草" panose="020B0503020204020204" charset="-128"/>
                    <a:ea typeface="汉呈疯狂行草" panose="020B0503020204020204" charset="-128"/>
                  </a:endParaRPr>
                </a:p>
              </p:txBody>
            </p:sp>
            <p:sp>
              <p:nvSpPr>
                <p:cNvPr id="32" name="文本框 31"/>
                <p:cNvSpPr txBox="1"/>
                <p:nvPr/>
              </p:nvSpPr>
              <p:spPr>
                <a:xfrm>
                  <a:off x="14304" y="8268"/>
                  <a:ext cx="2909" cy="1743"/>
                </a:xfrm>
                <a:prstGeom prst="rect">
                  <a:avLst/>
                </a:prstGeom>
                <a:noFill/>
              </p:spPr>
              <p:txBody>
                <a:bodyPr wrap="square" rtlCol="0">
                  <a:spAutoFit/>
                </a:bodyPr>
                <a:lstStyle/>
                <a:p>
                  <a:pPr algn="dist"/>
                  <a:r>
                    <a:rPr lang="zh-CN" altLang="en-US" sz="6600" b="1" dirty="0">
                      <a:solidFill>
                        <a:srgbClr val="0F9B5E"/>
                      </a:solidFill>
                      <a:latin typeface="汉呈疯狂行草" panose="020B0503020204020204" charset="-128"/>
                      <a:ea typeface="汉呈疯狂行草" panose="020B0503020204020204" charset="-128"/>
                    </a:rPr>
                    <a:t>终</a:t>
                  </a:r>
                  <a:endParaRPr lang="zh-CN" altLang="en-US" sz="6600" b="1" dirty="0">
                    <a:solidFill>
                      <a:srgbClr val="0F9B5E"/>
                    </a:solidFill>
                    <a:latin typeface="汉呈疯狂行草" panose="020B0503020204020204" charset="-128"/>
                    <a:ea typeface="汉呈疯狂行草" panose="020B0503020204020204" charset="-128"/>
                  </a:endParaRPr>
                </a:p>
              </p:txBody>
            </p:sp>
          </p:grpSp>
        </p:grpSp>
      </p:grpSp>
      <p:grpSp>
        <p:nvGrpSpPr>
          <p:cNvPr id="56" name="组合 55"/>
          <p:cNvGrpSpPr/>
          <p:nvPr/>
        </p:nvGrpSpPr>
        <p:grpSpPr>
          <a:xfrm>
            <a:off x="328930" y="346710"/>
            <a:ext cx="5491480" cy="2239645"/>
            <a:chOff x="516" y="471"/>
            <a:chExt cx="8648" cy="3527"/>
          </a:xfrm>
        </p:grpSpPr>
        <p:pic>
          <p:nvPicPr>
            <p:cNvPr id="4" name="图片 3"/>
            <p:cNvPicPr>
              <a:picLocks noChangeAspect="1"/>
            </p:cNvPicPr>
            <p:nvPr/>
          </p:nvPicPr>
          <p:blipFill>
            <a:blip r:embed="rId2" cstate="print"/>
            <a:srcRect t="545"/>
            <a:stretch>
              <a:fillRect/>
            </a:stretch>
          </p:blipFill>
          <p:spPr>
            <a:xfrm>
              <a:off x="516" y="471"/>
              <a:ext cx="5525" cy="3099"/>
            </a:xfrm>
            <a:prstGeom prst="rect">
              <a:avLst/>
            </a:prstGeom>
          </p:spPr>
        </p:pic>
        <p:pic>
          <p:nvPicPr>
            <p:cNvPr id="34" name="图片 33"/>
            <p:cNvPicPr>
              <a:picLocks noChangeAspect="1"/>
            </p:cNvPicPr>
            <p:nvPr/>
          </p:nvPicPr>
          <p:blipFill>
            <a:blip r:embed="rId3" cstate="print"/>
            <a:srcRect b="990"/>
            <a:stretch>
              <a:fillRect/>
            </a:stretch>
          </p:blipFill>
          <p:spPr>
            <a:xfrm>
              <a:off x="5494" y="1944"/>
              <a:ext cx="3671" cy="2055"/>
            </a:xfrm>
            <a:prstGeom prst="rect">
              <a:avLst/>
            </a:prstGeom>
          </p:spPr>
        </p:pic>
        <p:pic>
          <p:nvPicPr>
            <p:cNvPr id="30" name="图片 29"/>
            <p:cNvPicPr>
              <a:picLocks noChangeAspect="1"/>
            </p:cNvPicPr>
            <p:nvPr/>
          </p:nvPicPr>
          <p:blipFill>
            <a:blip r:embed="rId4" cstate="print"/>
            <a:srcRect b="2133"/>
            <a:stretch>
              <a:fillRect/>
            </a:stretch>
          </p:blipFill>
          <p:spPr>
            <a:xfrm>
              <a:off x="5840" y="471"/>
              <a:ext cx="3325" cy="1835"/>
            </a:xfrm>
            <a:prstGeom prst="rect">
              <a:avLst/>
            </a:prstGeom>
          </p:spPr>
        </p:pic>
      </p:grpSp>
      <p:grpSp>
        <p:nvGrpSpPr>
          <p:cNvPr id="55" name="组合 54"/>
          <p:cNvGrpSpPr/>
          <p:nvPr/>
        </p:nvGrpSpPr>
        <p:grpSpPr>
          <a:xfrm>
            <a:off x="5923598" y="346075"/>
            <a:ext cx="5974715" cy="2240915"/>
            <a:chOff x="9395" y="470"/>
            <a:chExt cx="9409" cy="3529"/>
          </a:xfrm>
        </p:grpSpPr>
        <p:grpSp>
          <p:nvGrpSpPr>
            <p:cNvPr id="43" name="组合 42"/>
            <p:cNvGrpSpPr>
              <a:grpSpLocks noChangeAspect="1"/>
            </p:cNvGrpSpPr>
            <p:nvPr/>
          </p:nvGrpSpPr>
          <p:grpSpPr>
            <a:xfrm>
              <a:off x="9395" y="471"/>
              <a:ext cx="5333" cy="3528"/>
              <a:chOff x="1775" y="3094"/>
              <a:chExt cx="13412" cy="8872"/>
            </a:xfrm>
          </p:grpSpPr>
          <p:pic>
            <p:nvPicPr>
              <p:cNvPr id="39" name="图片 38" descr="14F6AFBE0F435115618339362EDBFC90"/>
              <p:cNvPicPr>
                <a:picLocks noChangeAspect="1"/>
              </p:cNvPicPr>
              <p:nvPr/>
            </p:nvPicPr>
            <p:blipFill>
              <a:blip r:embed="rId5" cstate="print"/>
              <a:srcRect l="9167" r="20981"/>
              <a:stretch>
                <a:fillRect/>
              </a:stretch>
            </p:blipFill>
            <p:spPr>
              <a:xfrm>
                <a:off x="1775" y="3094"/>
                <a:ext cx="13412" cy="8872"/>
              </a:xfrm>
              <a:prstGeom prst="rect">
                <a:avLst/>
              </a:prstGeom>
            </p:spPr>
          </p:pic>
          <p:pic>
            <p:nvPicPr>
              <p:cNvPr id="42" name="图片 41"/>
              <p:cNvPicPr>
                <a:picLocks noChangeAspect="1"/>
              </p:cNvPicPr>
              <p:nvPr/>
            </p:nvPicPr>
            <p:blipFill>
              <a:blip r:embed="rId6" cstate="print"/>
              <a:stretch>
                <a:fillRect/>
              </a:stretch>
            </p:blipFill>
            <p:spPr>
              <a:xfrm>
                <a:off x="10630" y="3094"/>
                <a:ext cx="4557" cy="1041"/>
              </a:xfrm>
              <a:prstGeom prst="rect">
                <a:avLst/>
              </a:prstGeom>
            </p:spPr>
          </p:pic>
        </p:grpSp>
        <p:pic>
          <p:nvPicPr>
            <p:cNvPr id="54" name="图片 53" descr="414633EF0A34A7FDD9CFF60AA8D4FD7A"/>
            <p:cNvPicPr>
              <a:picLocks noChangeAspect="1"/>
            </p:cNvPicPr>
            <p:nvPr/>
          </p:nvPicPr>
          <p:blipFill>
            <a:blip r:embed="rId7" cstate="print"/>
            <a:srcRect l="8958" r="47813"/>
            <a:stretch>
              <a:fillRect/>
            </a:stretch>
          </p:blipFill>
          <p:spPr>
            <a:xfrm>
              <a:off x="16596" y="470"/>
              <a:ext cx="2209" cy="2362"/>
            </a:xfrm>
            <a:prstGeom prst="rect">
              <a:avLst/>
            </a:prstGeom>
          </p:spPr>
        </p:pic>
        <p:pic>
          <p:nvPicPr>
            <p:cNvPr id="51" name="图片 50" descr="3A1E356E0EA461BB3FA5E1E144B612E8"/>
            <p:cNvPicPr>
              <a:picLocks noChangeAspect="1"/>
            </p:cNvPicPr>
            <p:nvPr/>
          </p:nvPicPr>
          <p:blipFill>
            <a:blip r:embed="rId8" cstate="print"/>
            <a:srcRect l="8984" r="44031"/>
            <a:stretch>
              <a:fillRect/>
            </a:stretch>
          </p:blipFill>
          <p:spPr>
            <a:xfrm>
              <a:off x="14813" y="1644"/>
              <a:ext cx="2394" cy="2355"/>
            </a:xfrm>
            <a:prstGeom prst="rect">
              <a:avLst/>
            </a:prstGeom>
          </p:spPr>
        </p:pic>
      </p:grpSp>
      <p:grpSp>
        <p:nvGrpSpPr>
          <p:cNvPr id="75" name="组合 74"/>
          <p:cNvGrpSpPr>
            <a:grpSpLocks noChangeAspect="1"/>
          </p:cNvGrpSpPr>
          <p:nvPr/>
        </p:nvGrpSpPr>
        <p:grpSpPr>
          <a:xfrm>
            <a:off x="328930" y="3220720"/>
            <a:ext cx="3380105" cy="2778760"/>
            <a:chOff x="518" y="5072"/>
            <a:chExt cx="5210" cy="4271"/>
          </a:xfrm>
        </p:grpSpPr>
        <p:pic>
          <p:nvPicPr>
            <p:cNvPr id="105" name="图片 104"/>
            <p:cNvPicPr>
              <a:picLocks noChangeAspect="1"/>
            </p:cNvPicPr>
            <p:nvPr/>
          </p:nvPicPr>
          <p:blipFill>
            <a:blip r:embed="rId9" cstate="print"/>
            <a:srcRect l="3705" t="14573" r="26521" b="14404"/>
            <a:stretch>
              <a:fillRect/>
            </a:stretch>
          </p:blipFill>
          <p:spPr>
            <a:xfrm>
              <a:off x="518" y="5072"/>
              <a:ext cx="5210" cy="2895"/>
            </a:xfrm>
            <a:prstGeom prst="rect">
              <a:avLst/>
            </a:prstGeom>
            <a:noFill/>
            <a:ln w="9525">
              <a:noFill/>
            </a:ln>
          </p:spPr>
        </p:pic>
        <p:pic>
          <p:nvPicPr>
            <p:cNvPr id="74" name="图片 73"/>
            <p:cNvPicPr>
              <a:picLocks noChangeAspect="1"/>
            </p:cNvPicPr>
            <p:nvPr/>
          </p:nvPicPr>
          <p:blipFill>
            <a:blip r:embed="rId10" cstate="print"/>
            <a:srcRect r="46235"/>
            <a:stretch>
              <a:fillRect/>
            </a:stretch>
          </p:blipFill>
          <p:spPr>
            <a:xfrm>
              <a:off x="518" y="7967"/>
              <a:ext cx="5210" cy="1377"/>
            </a:xfrm>
            <a:prstGeom prst="rect">
              <a:avLst/>
            </a:prstGeom>
          </p:spPr>
        </p:pic>
      </p:grpSp>
      <p:grpSp>
        <p:nvGrpSpPr>
          <p:cNvPr id="76" name="组合 75"/>
          <p:cNvGrpSpPr/>
          <p:nvPr/>
        </p:nvGrpSpPr>
        <p:grpSpPr>
          <a:xfrm>
            <a:off x="672465" y="6139815"/>
            <a:ext cx="3178810" cy="275590"/>
            <a:chOff x="623" y="5711"/>
            <a:chExt cx="5006" cy="434"/>
          </a:xfrm>
        </p:grpSpPr>
        <p:grpSp>
          <p:nvGrpSpPr>
            <p:cNvPr id="77" name="组合 76"/>
            <p:cNvGrpSpPr/>
            <p:nvPr/>
          </p:nvGrpSpPr>
          <p:grpSpPr>
            <a:xfrm>
              <a:off x="623" y="5829"/>
              <a:ext cx="489" cy="197"/>
              <a:chOff x="6573" y="3836"/>
              <a:chExt cx="636" cy="292"/>
            </a:xfrm>
          </p:grpSpPr>
          <p:sp>
            <p:nvSpPr>
              <p:cNvPr id="78" name="等腰三角形 77"/>
              <p:cNvSpPr/>
              <p:nvPr/>
            </p:nvSpPr>
            <p:spPr>
              <a:xfrm rot="5400000">
                <a:off x="6500" y="3909"/>
                <a:ext cx="293" cy="146"/>
              </a:xfrm>
              <a:prstGeom prst="triangle">
                <a:avLst/>
              </a:prstGeom>
              <a:solidFill>
                <a:srgbClr val="4BB6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9" name="等腰三角形 78"/>
              <p:cNvSpPr/>
              <p:nvPr/>
            </p:nvSpPr>
            <p:spPr>
              <a:xfrm rot="5400000">
                <a:off x="6745" y="3909"/>
                <a:ext cx="293" cy="146"/>
              </a:xfrm>
              <a:prstGeom prst="triangle">
                <a:avLst/>
              </a:prstGeom>
              <a:solidFill>
                <a:srgbClr val="0C80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0" name="等腰三角形 79"/>
              <p:cNvSpPr/>
              <p:nvPr/>
            </p:nvSpPr>
            <p:spPr>
              <a:xfrm rot="5400000">
                <a:off x="6990" y="3909"/>
                <a:ext cx="293" cy="146"/>
              </a:xfrm>
              <a:prstGeom prst="triangle">
                <a:avLst/>
              </a:prstGeom>
              <a:solidFill>
                <a:srgbClr val="333F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81" name="TextBox 25"/>
            <p:cNvSpPr txBox="1">
              <a:spLocks noChangeArrowheads="1"/>
            </p:cNvSpPr>
            <p:nvPr/>
          </p:nvSpPr>
          <p:spPr bwMode="auto">
            <a:xfrm>
              <a:off x="1223" y="5711"/>
              <a:ext cx="4406" cy="4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sz="1200" b="1" dirty="0">
                  <a:solidFill>
                    <a:srgbClr val="0C814C"/>
                  </a:solidFill>
                  <a:latin typeface="微软雅黑" panose="020B0503020204020204" charset="-122"/>
                  <a:ea typeface="微软雅黑" panose="020B0503020204020204" charset="-122"/>
                  <a:cs typeface="微软雅黑" panose="020B0503020204020204" charset="-122"/>
                </a:rPr>
                <a:t>三农助手</a:t>
              </a:r>
              <a:r>
                <a:rPr lang="en-US" altLang="zh-CN" sz="1200" b="1" dirty="0">
                  <a:solidFill>
                    <a:srgbClr val="0C814C"/>
                  </a:solidFill>
                  <a:latin typeface="微软雅黑" panose="020B0503020204020204" charset="-122"/>
                  <a:ea typeface="微软雅黑" panose="020B0503020204020204" charset="-122"/>
                  <a:cs typeface="微软雅黑" panose="020B0503020204020204" charset="-122"/>
                </a:rPr>
                <a:t> </a:t>
              </a:r>
              <a:r>
                <a:rPr lang="zh-CN" altLang="en-US" sz="1200" b="1" dirty="0">
                  <a:solidFill>
                    <a:srgbClr val="0C814C"/>
                  </a:solidFill>
                  <a:latin typeface="微软雅黑" panose="020B0503020204020204" charset="-122"/>
                  <a:ea typeface="微软雅黑" panose="020B0503020204020204" charset="-122"/>
                  <a:cs typeface="微软雅黑" panose="020B0503020204020204" charset="-122"/>
                </a:rPr>
                <a:t>高科技设备种菜的刘辉</a:t>
              </a:r>
              <a:endParaRPr lang="zh-CN" altLang="en-US" sz="1200" b="1" dirty="0">
                <a:solidFill>
                  <a:srgbClr val="0C814C"/>
                </a:solidFill>
                <a:latin typeface="微软雅黑" panose="020B0503020204020204" charset="-122"/>
                <a:ea typeface="微软雅黑" panose="020B0503020204020204" charset="-122"/>
                <a:cs typeface="微软雅黑" panose="020B0503020204020204" charset="-122"/>
              </a:endParaRPr>
            </a:p>
          </p:txBody>
        </p:sp>
      </p:grpSp>
      <p:pic>
        <p:nvPicPr>
          <p:cNvPr id="83" name="图片 82" descr="山西高平高炉贡梨虫情现场照片IMG_20211103_160127"/>
          <p:cNvPicPr>
            <a:picLocks noChangeAspect="1"/>
          </p:cNvPicPr>
          <p:nvPr/>
        </p:nvPicPr>
        <p:blipFill>
          <a:blip r:embed="rId11" cstate="print"/>
          <a:srcRect l="9866" r="19477"/>
          <a:stretch>
            <a:fillRect/>
          </a:stretch>
        </p:blipFill>
        <p:spPr>
          <a:xfrm>
            <a:off x="3813810" y="3220720"/>
            <a:ext cx="3342640" cy="2181860"/>
          </a:xfrm>
          <a:prstGeom prst="rect">
            <a:avLst/>
          </a:prstGeom>
        </p:spPr>
      </p:pic>
      <p:pic>
        <p:nvPicPr>
          <p:cNvPr id="84" name="图片 83" descr="山西高平高炉贡梨虫情现场照片IMG_20211103_161811"/>
          <p:cNvPicPr>
            <a:picLocks noChangeAspect="1"/>
          </p:cNvPicPr>
          <p:nvPr/>
        </p:nvPicPr>
        <p:blipFill>
          <a:blip r:embed="rId12" cstate="print"/>
          <a:srcRect l="23516" r="33021"/>
          <a:stretch>
            <a:fillRect/>
          </a:stretch>
        </p:blipFill>
        <p:spPr>
          <a:xfrm>
            <a:off x="4043045" y="4729480"/>
            <a:ext cx="1198245" cy="1270635"/>
          </a:xfrm>
          <a:prstGeom prst="rect">
            <a:avLst/>
          </a:prstGeom>
        </p:spPr>
      </p:pic>
      <p:grpSp>
        <p:nvGrpSpPr>
          <p:cNvPr id="86" name="组合 85"/>
          <p:cNvGrpSpPr/>
          <p:nvPr/>
        </p:nvGrpSpPr>
        <p:grpSpPr>
          <a:xfrm>
            <a:off x="4671695" y="6139815"/>
            <a:ext cx="3178810" cy="275590"/>
            <a:chOff x="623" y="5711"/>
            <a:chExt cx="5006" cy="434"/>
          </a:xfrm>
        </p:grpSpPr>
        <p:grpSp>
          <p:nvGrpSpPr>
            <p:cNvPr id="87" name="组合 86"/>
            <p:cNvGrpSpPr/>
            <p:nvPr/>
          </p:nvGrpSpPr>
          <p:grpSpPr>
            <a:xfrm>
              <a:off x="623" y="5829"/>
              <a:ext cx="489" cy="197"/>
              <a:chOff x="6573" y="3836"/>
              <a:chExt cx="636" cy="292"/>
            </a:xfrm>
          </p:grpSpPr>
          <p:sp>
            <p:nvSpPr>
              <p:cNvPr id="88" name="等腰三角形 87"/>
              <p:cNvSpPr/>
              <p:nvPr/>
            </p:nvSpPr>
            <p:spPr>
              <a:xfrm rot="5400000">
                <a:off x="6500" y="3909"/>
                <a:ext cx="293" cy="146"/>
              </a:xfrm>
              <a:prstGeom prst="triangle">
                <a:avLst/>
              </a:prstGeom>
              <a:solidFill>
                <a:srgbClr val="4BB6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9" name="等腰三角形 88"/>
              <p:cNvSpPr/>
              <p:nvPr/>
            </p:nvSpPr>
            <p:spPr>
              <a:xfrm rot="5400000">
                <a:off x="6745" y="3909"/>
                <a:ext cx="293" cy="146"/>
              </a:xfrm>
              <a:prstGeom prst="triangle">
                <a:avLst/>
              </a:prstGeom>
              <a:solidFill>
                <a:srgbClr val="0C80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0" name="等腰三角形 89"/>
              <p:cNvSpPr/>
              <p:nvPr/>
            </p:nvSpPr>
            <p:spPr>
              <a:xfrm rot="5400000">
                <a:off x="6990" y="3909"/>
                <a:ext cx="293" cy="146"/>
              </a:xfrm>
              <a:prstGeom prst="triangle">
                <a:avLst/>
              </a:prstGeom>
              <a:solidFill>
                <a:srgbClr val="333F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91" name="TextBox 25"/>
            <p:cNvSpPr txBox="1">
              <a:spLocks noChangeArrowheads="1"/>
            </p:cNvSpPr>
            <p:nvPr/>
          </p:nvSpPr>
          <p:spPr bwMode="auto">
            <a:xfrm>
              <a:off x="1223" y="5711"/>
              <a:ext cx="4406" cy="4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sz="1200" b="1" dirty="0">
                  <a:solidFill>
                    <a:srgbClr val="0C814C"/>
                  </a:solidFill>
                  <a:latin typeface="微软雅黑" panose="020B0503020204020204" charset="-122"/>
                  <a:ea typeface="微软雅黑" panose="020B0503020204020204" charset="-122"/>
                  <a:cs typeface="微软雅黑" panose="020B0503020204020204" charset="-122"/>
                </a:rPr>
                <a:t>山西高平高炉贡梨</a:t>
              </a:r>
              <a:r>
                <a:rPr lang="zh-CN" sz="1200" b="1" dirty="0">
                  <a:solidFill>
                    <a:srgbClr val="0C814C"/>
                  </a:solidFill>
                  <a:latin typeface="微软雅黑" panose="020B0503020204020204" charset="-122"/>
                  <a:ea typeface="微软雅黑" panose="020B0503020204020204" charset="-122"/>
                  <a:cs typeface="微软雅黑" panose="020B0503020204020204" charset="-122"/>
                </a:rPr>
                <a:t>种植基地</a:t>
              </a:r>
              <a:endParaRPr lang="zh-CN" sz="1200" b="1" dirty="0">
                <a:solidFill>
                  <a:srgbClr val="0C814C"/>
                </a:solidFill>
                <a:latin typeface="微软雅黑" panose="020B0503020204020204" charset="-122"/>
                <a:ea typeface="微软雅黑" panose="020B0503020204020204" charset="-122"/>
                <a:cs typeface="微软雅黑" panose="020B0503020204020204" charset="-122"/>
              </a:endParaRPr>
            </a:p>
          </p:txBody>
        </p:sp>
      </p:grpSp>
      <p:pic>
        <p:nvPicPr>
          <p:cNvPr id="92" name="图片 91" descr="山西高平高炉贡梨虫情现场照片IMG_20211103_154305"/>
          <p:cNvPicPr>
            <a:picLocks noChangeAspect="1"/>
          </p:cNvPicPr>
          <p:nvPr/>
        </p:nvPicPr>
        <p:blipFill>
          <a:blip r:embed="rId13" cstate="print"/>
          <a:srcRect t="16667" b="18889"/>
          <a:stretch>
            <a:fillRect/>
          </a:stretch>
        </p:blipFill>
        <p:spPr>
          <a:xfrm>
            <a:off x="6681470" y="3303905"/>
            <a:ext cx="1129665" cy="1580515"/>
          </a:xfrm>
          <a:prstGeom prst="rect">
            <a:avLst/>
          </a:prstGeom>
        </p:spPr>
      </p:pic>
      <p:grpSp>
        <p:nvGrpSpPr>
          <p:cNvPr id="96" name="组合 95"/>
          <p:cNvGrpSpPr/>
          <p:nvPr/>
        </p:nvGrpSpPr>
        <p:grpSpPr>
          <a:xfrm>
            <a:off x="9985375" y="3502025"/>
            <a:ext cx="1558290" cy="460375"/>
            <a:chOff x="13672" y="5407"/>
            <a:chExt cx="2454" cy="725"/>
          </a:xfrm>
        </p:grpSpPr>
        <p:sp>
          <p:nvSpPr>
            <p:cNvPr id="94" name="Rectangle 13"/>
            <p:cNvSpPr/>
            <p:nvPr/>
          </p:nvSpPr>
          <p:spPr>
            <a:xfrm>
              <a:off x="13791" y="5478"/>
              <a:ext cx="2192" cy="647"/>
            </a:xfrm>
            <a:prstGeom prst="rect">
              <a:avLst/>
            </a:prstGeom>
            <a:solidFill>
              <a:srgbClr val="0F9B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latin typeface="微软雅黑" panose="020B0503020204020204" charset="-122"/>
                <a:ea typeface="微软雅黑" panose="020B0503020204020204" charset="-122"/>
              </a:endParaRPr>
            </a:p>
          </p:txBody>
        </p:sp>
        <p:sp>
          <p:nvSpPr>
            <p:cNvPr id="95" name="TextBox 14"/>
            <p:cNvSpPr txBox="1"/>
            <p:nvPr/>
          </p:nvSpPr>
          <p:spPr>
            <a:xfrm>
              <a:off x="13672" y="5407"/>
              <a:ext cx="2454" cy="725"/>
            </a:xfrm>
            <a:prstGeom prst="rect">
              <a:avLst/>
            </a:prstGeom>
            <a:noFill/>
          </p:spPr>
          <p:txBody>
            <a:bodyPr wrap="square" rtlCol="0">
              <a:spAutoFit/>
            </a:bodyPr>
            <a:lstStyle/>
            <a:p>
              <a:pPr algn="ctr" fontAlgn="ctr">
                <a:lnSpc>
                  <a:spcPct val="150000"/>
                </a:lnSpc>
              </a:pPr>
              <a:r>
                <a:rPr lang="en-US" sz="1600" b="1" spc="300" dirty="0">
                  <a:solidFill>
                    <a:schemeClr val="bg1"/>
                  </a:solidFill>
                  <a:latin typeface="华文细黑" panose="02010600040101010101" pitchFamily="2" charset="-122"/>
                  <a:ea typeface="华文细黑" panose="02010600040101010101" pitchFamily="2" charset="-122"/>
                  <a:cs typeface="Montserrat Light" charset="0"/>
                </a:rPr>
                <a:t>MORE + </a:t>
              </a:r>
              <a:endParaRPr lang="en-US" sz="1600" b="1" spc="300" dirty="0">
                <a:solidFill>
                  <a:schemeClr val="bg1"/>
                </a:solidFill>
                <a:latin typeface="华文细黑" panose="02010600040101010101" pitchFamily="2" charset="-122"/>
                <a:ea typeface="华文细黑" panose="02010600040101010101" pitchFamily="2" charset="-122"/>
                <a:cs typeface="Montserrat Light" charset="0"/>
              </a:endParaRPr>
            </a:p>
          </p:txBody>
        </p:sp>
      </p:grpSp>
      <p:sp>
        <p:nvSpPr>
          <p:cNvPr id="97" name="TextBox 25"/>
          <p:cNvSpPr txBox="1">
            <a:spLocks noChangeArrowheads="1"/>
          </p:cNvSpPr>
          <p:nvPr/>
        </p:nvSpPr>
        <p:spPr bwMode="auto">
          <a:xfrm>
            <a:off x="8184515" y="3288030"/>
            <a:ext cx="1638300" cy="8299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nSpc>
                <a:spcPct val="150000"/>
              </a:lnSpc>
            </a:pPr>
            <a:r>
              <a:rPr lang="zh-CN" sz="1400" dirty="0">
                <a:solidFill>
                  <a:srgbClr val="0C814C"/>
                </a:solidFill>
                <a:latin typeface="微软雅黑" panose="020B0503020204020204" charset="-122"/>
                <a:ea typeface="微软雅黑" panose="020B0503020204020204" charset="-122"/>
                <a:cs typeface="微软雅黑" panose="020B0503020204020204" charset="-122"/>
              </a:rPr>
              <a:t>更多重点项目，</a:t>
            </a:r>
            <a:endParaRPr lang="zh-CN" sz="1400" dirty="0">
              <a:solidFill>
                <a:srgbClr val="0C814C"/>
              </a:solidFill>
              <a:latin typeface="微软雅黑" panose="020B0503020204020204" charset="-122"/>
              <a:ea typeface="微软雅黑" panose="020B0503020204020204" charset="-122"/>
              <a:cs typeface="微软雅黑" panose="020B0503020204020204" charset="-122"/>
            </a:endParaRPr>
          </a:p>
          <a:p>
            <a:pPr>
              <a:lnSpc>
                <a:spcPct val="150000"/>
              </a:lnSpc>
            </a:pPr>
            <a:r>
              <a:rPr lang="zh-CN" b="1" dirty="0">
                <a:solidFill>
                  <a:srgbClr val="0C814C"/>
                </a:solidFill>
                <a:latin typeface="微软雅黑" panose="020B0503020204020204" charset="-122"/>
                <a:ea typeface="微软雅黑" panose="020B0503020204020204" charset="-122"/>
                <a:cs typeface="微软雅黑" panose="020B0503020204020204" charset="-122"/>
              </a:rPr>
              <a:t>敬请期待</a:t>
            </a:r>
            <a:r>
              <a:rPr lang="en-US" altLang="zh-CN" b="1" dirty="0">
                <a:solidFill>
                  <a:srgbClr val="0C814C"/>
                </a:solidFill>
                <a:latin typeface="微软雅黑" panose="020B0503020204020204" charset="-122"/>
                <a:ea typeface="微软雅黑" panose="020B0503020204020204" charset="-122"/>
                <a:cs typeface="微软雅黑" panose="020B0503020204020204" charset="-122"/>
              </a:rPr>
              <a:t> </a:t>
            </a:r>
            <a:r>
              <a:rPr lang="en-US" altLang="zh-CN" sz="1600" b="1" dirty="0">
                <a:solidFill>
                  <a:srgbClr val="0C814C"/>
                </a:solidFill>
                <a:latin typeface="微软雅黑" panose="020B0503020204020204" charset="-122"/>
                <a:ea typeface="微软雅黑" panose="020B0503020204020204" charset="-122"/>
                <a:cs typeface="微软雅黑" panose="020B0503020204020204" charset="-122"/>
              </a:rPr>
              <a:t>......</a:t>
            </a:r>
            <a:endParaRPr lang="en-US" altLang="zh-CN" sz="1600" b="1" dirty="0">
              <a:solidFill>
                <a:srgbClr val="0C814C"/>
              </a:solidFill>
              <a:latin typeface="微软雅黑" panose="020B0503020204020204" charset="-122"/>
              <a:ea typeface="微软雅黑" panose="020B0503020204020204" charset="-122"/>
              <a:cs typeface="微软雅黑" panose="020B0503020204020204" charset="-122"/>
            </a:endParaRPr>
          </a:p>
        </p:txBody>
      </p:sp>
    </p:spTree>
    <p:custDataLst>
      <p:tags r:id="rId14"/>
    </p:custDataLst>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66"/>
                                        </p:tgtEl>
                                        <p:attrNameLst>
                                          <p:attrName>style.visibility</p:attrName>
                                        </p:attrNameLst>
                                      </p:cBhvr>
                                      <p:to>
                                        <p:strVal val="visible"/>
                                      </p:to>
                                    </p:set>
                                    <p:animEffect transition="in" filter="wipe(left)">
                                      <p:cBhvr>
                                        <p:cTn id="7" dur="1250"/>
                                        <p:tgtEl>
                                          <p:spTgt spid="66"/>
                                        </p:tgtEl>
                                      </p:cBhvr>
                                    </p:animEffect>
                                  </p:childTnLst>
                                </p:cTn>
                              </p:par>
                              <p:par>
                                <p:cTn id="8" presetID="22" presetClass="entr" presetSubtype="2" fill="hold" grpId="0" nodeType="withEffect">
                                  <p:stCondLst>
                                    <p:cond delay="0"/>
                                  </p:stCondLst>
                                  <p:childTnLst>
                                    <p:set>
                                      <p:cBhvr>
                                        <p:cTn id="9" dur="1" fill="hold">
                                          <p:stCondLst>
                                            <p:cond delay="0"/>
                                          </p:stCondLst>
                                        </p:cTn>
                                        <p:tgtEl>
                                          <p:spTgt spid="67"/>
                                        </p:tgtEl>
                                        <p:attrNameLst>
                                          <p:attrName>style.visibility</p:attrName>
                                        </p:attrNameLst>
                                      </p:cBhvr>
                                      <p:to>
                                        <p:strVal val="visible"/>
                                      </p:to>
                                    </p:set>
                                    <p:animEffect transition="in" filter="wipe(right)">
                                      <p:cBhvr>
                                        <p:cTn id="10" dur="1250"/>
                                        <p:tgtEl>
                                          <p:spTgt spid="6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 grpId="0" bldLvl="0" animBg="1"/>
      <p:bldP spid="67" grpId="0" bldLvl="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rotWithShape="1">
          <a:blip r:embed="rId1" cstate="print">
            <a:extLst>
              <a:ext uri="{28A0092B-C50C-407E-A947-70E740481C1C}">
                <a14:useLocalDpi xmlns:a14="http://schemas.microsoft.com/office/drawing/2010/main" val="0"/>
              </a:ext>
            </a:extLst>
          </a:blip>
          <a:srcRect l="373" r="116" b="14956"/>
          <a:stretch>
            <a:fillRect/>
          </a:stretch>
        </p:blipFill>
        <p:spPr bwMode="auto">
          <a:xfrm>
            <a:off x="-990600" y="-13970"/>
            <a:ext cx="13452475" cy="7606665"/>
          </a:xfrm>
          <a:prstGeom prst="rect">
            <a:avLst/>
          </a:prstGeom>
          <a:noFill/>
          <a:extLst>
            <a:ext uri="{909E8E84-426E-40DD-AFC4-6F175D3DCCD1}">
              <a14:hiddenFill xmlns:a14="http://schemas.microsoft.com/office/drawing/2010/main">
                <a:solidFill>
                  <a:srgbClr val="FFFFFF"/>
                </a:solidFill>
              </a14:hiddenFill>
            </a:ext>
          </a:extLst>
        </p:spPr>
      </p:pic>
      <p:sp>
        <p:nvSpPr>
          <p:cNvPr id="13" name="矩形 12"/>
          <p:cNvSpPr/>
          <p:nvPr/>
        </p:nvSpPr>
        <p:spPr>
          <a:xfrm>
            <a:off x="3774440" y="-13970"/>
            <a:ext cx="8417560" cy="6857365"/>
          </a:xfrm>
          <a:prstGeom prst="rect">
            <a:avLst/>
          </a:prstGeom>
          <a:solidFill>
            <a:schemeClr val="bg1">
              <a:alpha val="7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a:t>··</a:t>
            </a:r>
            <a:endParaRPr lang="en-US" altLang="zh-CN"/>
          </a:p>
        </p:txBody>
      </p:sp>
      <p:sp>
        <p:nvSpPr>
          <p:cNvPr id="21" name="矩形 20"/>
          <p:cNvSpPr/>
          <p:nvPr/>
        </p:nvSpPr>
        <p:spPr>
          <a:xfrm>
            <a:off x="0" y="0"/>
            <a:ext cx="8417560" cy="6857365"/>
          </a:xfrm>
          <a:prstGeom prst="rect">
            <a:avLst/>
          </a:prstGeom>
          <a:solidFill>
            <a:srgbClr val="0F9B5E"/>
          </a:solidFill>
          <a:ln>
            <a:solidFill>
              <a:srgbClr val="0F9B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33" name="图片 32" descr="【登录界面图片】"/>
          <p:cNvPicPr>
            <a:picLocks noChangeAspect="1"/>
          </p:cNvPicPr>
          <p:nvPr>
            <p:custDataLst>
              <p:tags r:id="rId2"/>
            </p:custDataLst>
          </p:nvPr>
        </p:nvPicPr>
        <p:blipFill>
          <a:blip r:embed="rId3" cstate="print">
            <a:alphaModFix amt="30000"/>
          </a:blip>
          <a:stretch>
            <a:fillRect/>
          </a:stretch>
        </p:blipFill>
        <p:spPr>
          <a:xfrm>
            <a:off x="1181100" y="2680335"/>
            <a:ext cx="6455410" cy="3085465"/>
          </a:xfrm>
          <a:prstGeom prst="rect">
            <a:avLst/>
          </a:prstGeom>
        </p:spPr>
      </p:pic>
      <p:sp>
        <p:nvSpPr>
          <p:cNvPr id="3" name="矩形 2"/>
          <p:cNvSpPr/>
          <p:nvPr/>
        </p:nvSpPr>
        <p:spPr>
          <a:xfrm>
            <a:off x="333375" y="330200"/>
            <a:ext cx="8074800" cy="6198870"/>
          </a:xfrm>
          <a:prstGeom prst="rect">
            <a:avLst/>
          </a:prstGeom>
          <a:noFill/>
          <a:ln w="38100">
            <a:solidFill>
              <a:schemeClr val="bg1"/>
            </a:solidFill>
          </a:ln>
          <a:extLst>
            <a:ext uri="{909E8E84-426E-40DD-AFC4-6F175D3DCCD1}">
              <a14:hiddenFill xmlns:a14="http://schemas.microsoft.com/office/drawing/2010/main">
                <a:solidFill>
                  <a:srgbClr val="0F9B5E"/>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矩形 1"/>
          <p:cNvSpPr/>
          <p:nvPr/>
        </p:nvSpPr>
        <p:spPr>
          <a:xfrm>
            <a:off x="8405495" y="184785"/>
            <a:ext cx="3600000" cy="6489065"/>
          </a:xfrm>
          <a:prstGeom prst="rect">
            <a:avLst/>
          </a:prstGeom>
          <a:noFill/>
          <a:ln w="38100">
            <a:solidFill>
              <a:srgbClr val="0F9B5E"/>
            </a:solidFill>
          </a:ln>
          <a:extLst>
            <a:ext uri="{909E8E84-426E-40DD-AFC4-6F175D3DCCD1}">
              <a14:hiddenFill xmlns:a14="http://schemas.microsoft.com/office/drawing/2010/main">
                <a:solidFill>
                  <a:srgbClr val="0F9B5E"/>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文本框 13"/>
          <p:cNvSpPr txBox="1"/>
          <p:nvPr/>
        </p:nvSpPr>
        <p:spPr>
          <a:xfrm>
            <a:off x="8536305" y="461645"/>
            <a:ext cx="1847215" cy="1152525"/>
          </a:xfrm>
          <a:prstGeom prst="rect">
            <a:avLst/>
          </a:prstGeom>
          <a:noFill/>
        </p:spPr>
        <p:txBody>
          <a:bodyPr wrap="square" rtlCol="0">
            <a:noAutofit/>
          </a:bodyPr>
          <a:lstStyle/>
          <a:p>
            <a:pPr algn="dist"/>
            <a:endParaRPr lang="zh-CN" altLang="en-US" sz="8800" b="1" dirty="0">
              <a:solidFill>
                <a:schemeClr val="bg1"/>
              </a:solidFill>
              <a:latin typeface="汉呈疯狂行草" panose="020B0503020204020204" charset="-128"/>
              <a:ea typeface="汉呈疯狂行草" panose="020B0503020204020204" charset="-128"/>
            </a:endParaRPr>
          </a:p>
        </p:txBody>
      </p:sp>
      <p:grpSp>
        <p:nvGrpSpPr>
          <p:cNvPr id="11" name="组合 10"/>
          <p:cNvGrpSpPr/>
          <p:nvPr/>
        </p:nvGrpSpPr>
        <p:grpSpPr>
          <a:xfrm>
            <a:off x="8796655" y="4793615"/>
            <a:ext cx="2947035" cy="435610"/>
            <a:chOff x="13802" y="7468"/>
            <a:chExt cx="4641" cy="686"/>
          </a:xfrm>
        </p:grpSpPr>
        <p:pic>
          <p:nvPicPr>
            <p:cNvPr id="119" name="图片 118" descr="公司logo2"/>
            <p:cNvPicPr>
              <a:picLocks noChangeAspect="1"/>
            </p:cNvPicPr>
            <p:nvPr/>
          </p:nvPicPr>
          <p:blipFill>
            <a:blip r:embed="rId4" cstate="print"/>
            <a:srcRect b="25872"/>
            <a:stretch>
              <a:fillRect/>
            </a:stretch>
          </p:blipFill>
          <p:spPr>
            <a:xfrm>
              <a:off x="17801" y="7630"/>
              <a:ext cx="643" cy="477"/>
            </a:xfrm>
            <a:prstGeom prst="rect">
              <a:avLst/>
            </a:prstGeom>
          </p:spPr>
        </p:pic>
        <p:sp>
          <p:nvSpPr>
            <p:cNvPr id="109" name="文本框 108"/>
            <p:cNvSpPr txBox="1"/>
            <p:nvPr/>
          </p:nvSpPr>
          <p:spPr>
            <a:xfrm>
              <a:off x="13802" y="7468"/>
              <a:ext cx="3969" cy="686"/>
            </a:xfrm>
            <a:prstGeom prst="rect">
              <a:avLst/>
            </a:prstGeom>
            <a:noFill/>
          </p:spPr>
          <p:txBody>
            <a:bodyPr wrap="square" rtlCol="0">
              <a:spAutoFit/>
            </a:bodyPr>
            <a:lstStyle/>
            <a:p>
              <a:pPr algn="dist" fontAlgn="auto">
                <a:lnSpc>
                  <a:spcPct val="160000"/>
                </a:lnSpc>
              </a:pPr>
              <a:r>
                <a:rPr lang="zh-CN" altLang="en-US" sz="1400" b="1" dirty="0">
                  <a:solidFill>
                    <a:srgbClr val="0F9B5E"/>
                  </a:solidFill>
                  <a:latin typeface="微软雅黑" panose="020B0503020204020204" charset="-122"/>
                  <a:ea typeface="微软雅黑" panose="020B0503020204020204" charset="-122"/>
                </a:rPr>
                <a:t>山东仁科测控技术有限公司</a:t>
              </a:r>
              <a:endParaRPr lang="zh-CN" altLang="en-US" sz="1400" b="1" dirty="0">
                <a:solidFill>
                  <a:srgbClr val="0F9B5E"/>
                </a:solidFill>
                <a:latin typeface="微软雅黑" panose="020B0503020204020204" charset="-122"/>
                <a:ea typeface="微软雅黑" panose="020B0503020204020204" charset="-122"/>
              </a:endParaRPr>
            </a:p>
          </p:txBody>
        </p:sp>
      </p:grpSp>
      <p:grpSp>
        <p:nvGrpSpPr>
          <p:cNvPr id="9" name="组合 8"/>
          <p:cNvGrpSpPr/>
          <p:nvPr/>
        </p:nvGrpSpPr>
        <p:grpSpPr>
          <a:xfrm>
            <a:off x="8870950" y="5317490"/>
            <a:ext cx="2832100" cy="904240"/>
            <a:chOff x="13970" y="8452"/>
            <a:chExt cx="4460" cy="1424"/>
          </a:xfrm>
        </p:grpSpPr>
        <p:sp>
          <p:nvSpPr>
            <p:cNvPr id="118" name="文本框 117"/>
            <p:cNvSpPr txBox="1"/>
            <p:nvPr/>
          </p:nvSpPr>
          <p:spPr>
            <a:xfrm>
              <a:off x="15347" y="8452"/>
              <a:ext cx="2425" cy="492"/>
            </a:xfrm>
            <a:prstGeom prst="rect">
              <a:avLst/>
            </a:prstGeom>
            <a:noFill/>
          </p:spPr>
          <p:txBody>
            <a:bodyPr wrap="square" rtlCol="0">
              <a:spAutoFit/>
            </a:bodyPr>
            <a:lstStyle/>
            <a:p>
              <a:pPr algn="dist" fontAlgn="auto">
                <a:lnSpc>
                  <a:spcPct val="160000"/>
                </a:lnSpc>
              </a:pPr>
              <a:r>
                <a:rPr lang="zh-CN" altLang="en-US" sz="900" dirty="0">
                  <a:solidFill>
                    <a:schemeClr val="tx1">
                      <a:lumMod val="50000"/>
                      <a:lumOff val="50000"/>
                    </a:schemeClr>
                  </a:solidFill>
                  <a:latin typeface="微软雅黑" panose="020B0503020204020204" charset="-122"/>
                  <a:ea typeface="微软雅黑" panose="020B0503020204020204" charset="-122"/>
                  <a:cs typeface="微软雅黑" panose="020B0503020204020204" charset="-122"/>
                </a:rPr>
                <a:t>电话：</a:t>
              </a:r>
              <a:r>
                <a:rPr lang="en-US" altLang="zh-CN" sz="900" dirty="0">
                  <a:solidFill>
                    <a:schemeClr val="tx1">
                      <a:lumMod val="50000"/>
                      <a:lumOff val="50000"/>
                    </a:schemeClr>
                  </a:solidFill>
                  <a:latin typeface="微软雅黑" panose="020B0503020204020204" charset="-122"/>
                  <a:ea typeface="微软雅黑" panose="020B0503020204020204" charset="-122"/>
                  <a:cs typeface="微软雅黑" panose="020B0503020204020204" charset="-122"/>
                </a:rPr>
                <a:t>400-085-5807   </a:t>
              </a:r>
              <a:endParaRPr lang="en-US" altLang="zh-CN" sz="900" dirty="0">
                <a:solidFill>
                  <a:schemeClr val="tx1">
                    <a:lumMod val="50000"/>
                    <a:lumOff val="50000"/>
                  </a:schemeClr>
                </a:solidFill>
                <a:latin typeface="微软雅黑" panose="020B0503020204020204" charset="-122"/>
                <a:ea typeface="微软雅黑" panose="020B0503020204020204" charset="-122"/>
                <a:cs typeface="微软雅黑" panose="020B0503020204020204" charset="-122"/>
                <a:sym typeface="+mn-ea"/>
              </a:endParaRPr>
            </a:p>
          </p:txBody>
        </p:sp>
        <p:sp>
          <p:nvSpPr>
            <p:cNvPr id="22" name="文本框 21"/>
            <p:cNvSpPr txBox="1"/>
            <p:nvPr/>
          </p:nvSpPr>
          <p:spPr>
            <a:xfrm>
              <a:off x="15342" y="9138"/>
              <a:ext cx="3088" cy="426"/>
            </a:xfrm>
            <a:prstGeom prst="rect">
              <a:avLst/>
            </a:prstGeom>
            <a:noFill/>
          </p:spPr>
          <p:txBody>
            <a:bodyPr wrap="square" rtlCol="0">
              <a:spAutoFit/>
            </a:bodyPr>
            <a:lstStyle/>
            <a:p>
              <a:pPr algn="dist" fontAlgn="auto">
                <a:lnSpc>
                  <a:spcPct val="130000"/>
                </a:lnSpc>
              </a:pPr>
              <a:r>
                <a:rPr lang="zh-CN" altLang="en-US" sz="900" dirty="0">
                  <a:solidFill>
                    <a:schemeClr val="tx1">
                      <a:lumMod val="50000"/>
                      <a:lumOff val="50000"/>
                    </a:schemeClr>
                  </a:solidFill>
                  <a:latin typeface="微软雅黑" panose="020B0503020204020204" charset="-122"/>
                  <a:ea typeface="微软雅黑" panose="020B0503020204020204" charset="-122"/>
                  <a:cs typeface="微软雅黑" panose="020B0503020204020204" charset="-122"/>
                </a:rPr>
                <a:t>地址：</a:t>
              </a:r>
              <a:r>
                <a:rPr sz="900" dirty="0">
                  <a:solidFill>
                    <a:schemeClr val="tx1">
                      <a:lumMod val="50000"/>
                      <a:lumOff val="50000"/>
                    </a:schemeClr>
                  </a:solidFill>
                  <a:latin typeface="微软雅黑" panose="020B0503020204020204" charset="-122"/>
                  <a:ea typeface="微软雅黑" panose="020B0503020204020204" charset="-122"/>
                  <a:cs typeface="微软雅黑" panose="020B0503020204020204" charset="-122"/>
                </a:rPr>
                <a:t>山东省济南市高新区舜泰</a:t>
              </a:r>
              <a:endParaRPr sz="900" dirty="0">
                <a:solidFill>
                  <a:schemeClr val="tx1">
                    <a:lumMod val="50000"/>
                    <a:lumOff val="50000"/>
                  </a:schemeClr>
                </a:solidFill>
                <a:latin typeface="微软雅黑" panose="020B0503020204020204" charset="-122"/>
                <a:ea typeface="微软雅黑" panose="020B0503020204020204" charset="-122"/>
                <a:cs typeface="微软雅黑" panose="020B0503020204020204" charset="-122"/>
              </a:endParaRPr>
            </a:p>
          </p:txBody>
        </p:sp>
        <p:pic>
          <p:nvPicPr>
            <p:cNvPr id="100" name="图片 99"/>
            <p:cNvPicPr>
              <a:picLocks noChangeAspect="1"/>
            </p:cNvPicPr>
            <p:nvPr/>
          </p:nvPicPr>
          <p:blipFill>
            <a:blip r:embed="rId5" cstate="print"/>
            <a:srcRect l="5401" t="4773" r="5401" b="16704"/>
            <a:stretch>
              <a:fillRect/>
            </a:stretch>
          </p:blipFill>
          <p:spPr>
            <a:xfrm>
              <a:off x="13970" y="8597"/>
              <a:ext cx="1192" cy="1191"/>
            </a:xfrm>
            <a:prstGeom prst="rect">
              <a:avLst/>
            </a:prstGeom>
            <a:noFill/>
            <a:ln w="9525">
              <a:noFill/>
            </a:ln>
          </p:spPr>
        </p:pic>
        <p:sp>
          <p:nvSpPr>
            <p:cNvPr id="26" name="文本框 25"/>
            <p:cNvSpPr txBox="1"/>
            <p:nvPr/>
          </p:nvSpPr>
          <p:spPr>
            <a:xfrm>
              <a:off x="15342" y="8769"/>
              <a:ext cx="2532" cy="492"/>
            </a:xfrm>
            <a:prstGeom prst="rect">
              <a:avLst/>
            </a:prstGeom>
            <a:noFill/>
          </p:spPr>
          <p:txBody>
            <a:bodyPr wrap="square" rtlCol="0">
              <a:spAutoFit/>
            </a:bodyPr>
            <a:lstStyle/>
            <a:p>
              <a:pPr algn="dist" fontAlgn="auto">
                <a:lnSpc>
                  <a:spcPct val="160000"/>
                </a:lnSpc>
              </a:pPr>
              <a:r>
                <a:rPr lang="zh-CN" altLang="en-US" sz="900" dirty="0">
                  <a:solidFill>
                    <a:schemeClr val="tx1">
                      <a:lumMod val="50000"/>
                      <a:lumOff val="50000"/>
                    </a:schemeClr>
                  </a:solidFill>
                  <a:latin typeface="微软雅黑" panose="020B0503020204020204" charset="-122"/>
                  <a:ea typeface="微软雅黑" panose="020B0503020204020204" charset="-122"/>
                  <a:cs typeface="微软雅黑" panose="020B0503020204020204" charset="-122"/>
                </a:rPr>
                <a:t>网址：</a:t>
              </a:r>
              <a:r>
                <a:rPr lang="en-US" altLang="zh-CN" sz="900" dirty="0">
                  <a:solidFill>
                    <a:schemeClr val="tx1">
                      <a:lumMod val="50000"/>
                      <a:lumOff val="50000"/>
                    </a:schemeClr>
                  </a:solidFill>
                  <a:latin typeface="微软雅黑" panose="020B0503020204020204" charset="-122"/>
                  <a:ea typeface="微软雅黑" panose="020B0503020204020204" charset="-122"/>
                  <a:cs typeface="微软雅黑" panose="020B0503020204020204" charset="-122"/>
                  <a:sym typeface="+mn-ea"/>
                </a:rPr>
                <a:t>www.rkckth.com</a:t>
              </a:r>
              <a:endParaRPr lang="en-US" altLang="zh-CN" sz="900" dirty="0">
                <a:solidFill>
                  <a:schemeClr val="tx1">
                    <a:lumMod val="50000"/>
                    <a:lumOff val="50000"/>
                  </a:schemeClr>
                </a:solidFill>
                <a:latin typeface="微软雅黑" panose="020B0503020204020204" charset="-122"/>
                <a:ea typeface="微软雅黑" panose="020B0503020204020204" charset="-122"/>
                <a:cs typeface="微软雅黑" panose="020B0503020204020204" charset="-122"/>
                <a:sym typeface="+mn-ea"/>
              </a:endParaRPr>
            </a:p>
          </p:txBody>
        </p:sp>
        <p:sp>
          <p:nvSpPr>
            <p:cNvPr id="53" name="文本框 52"/>
            <p:cNvSpPr txBox="1"/>
            <p:nvPr/>
          </p:nvSpPr>
          <p:spPr>
            <a:xfrm>
              <a:off x="15945" y="9450"/>
              <a:ext cx="2479" cy="426"/>
            </a:xfrm>
            <a:prstGeom prst="rect">
              <a:avLst/>
            </a:prstGeom>
            <a:noFill/>
          </p:spPr>
          <p:txBody>
            <a:bodyPr wrap="square" rtlCol="0">
              <a:spAutoFit/>
            </a:bodyPr>
            <a:lstStyle/>
            <a:p>
              <a:pPr algn="dist" fontAlgn="auto">
                <a:lnSpc>
                  <a:spcPct val="130000"/>
                </a:lnSpc>
              </a:pPr>
              <a:r>
                <a:rPr sz="900" dirty="0">
                  <a:solidFill>
                    <a:schemeClr val="tx1">
                      <a:lumMod val="50000"/>
                      <a:lumOff val="50000"/>
                    </a:schemeClr>
                  </a:solidFill>
                  <a:latin typeface="微软雅黑" panose="020B0503020204020204" charset="-122"/>
                  <a:ea typeface="微软雅黑" panose="020B0503020204020204" charset="-122"/>
                  <a:cs typeface="微软雅黑" panose="020B0503020204020204" charset="-122"/>
                </a:rPr>
                <a:t>广场8号楼东座10楼整层</a:t>
              </a:r>
              <a:endParaRPr sz="900" dirty="0">
                <a:solidFill>
                  <a:schemeClr val="tx1">
                    <a:lumMod val="50000"/>
                    <a:lumOff val="50000"/>
                  </a:schemeClr>
                </a:solidFill>
                <a:latin typeface="微软雅黑" panose="020B0503020204020204" charset="-122"/>
                <a:ea typeface="微软雅黑" panose="020B0503020204020204" charset="-122"/>
                <a:cs typeface="微软雅黑" panose="020B0503020204020204" charset="-122"/>
              </a:endParaRPr>
            </a:p>
          </p:txBody>
        </p:sp>
      </p:grpSp>
      <p:grpSp>
        <p:nvGrpSpPr>
          <p:cNvPr id="60" name="组合 59"/>
          <p:cNvGrpSpPr/>
          <p:nvPr/>
        </p:nvGrpSpPr>
        <p:grpSpPr>
          <a:xfrm>
            <a:off x="1264920" y="2835910"/>
            <a:ext cx="2879725" cy="2312670"/>
            <a:chOff x="1973" y="4967"/>
            <a:chExt cx="4535" cy="3642"/>
          </a:xfrm>
        </p:grpSpPr>
        <p:grpSp>
          <p:nvGrpSpPr>
            <p:cNvPr id="4" name="组合 3"/>
            <p:cNvGrpSpPr/>
            <p:nvPr/>
          </p:nvGrpSpPr>
          <p:grpSpPr>
            <a:xfrm>
              <a:off x="1973" y="4967"/>
              <a:ext cx="4535" cy="822"/>
              <a:chOff x="1669" y="4848"/>
              <a:chExt cx="4535" cy="822"/>
            </a:xfrm>
          </p:grpSpPr>
          <p:sp>
            <p:nvSpPr>
              <p:cNvPr id="54" name="文本框 53"/>
              <p:cNvSpPr txBox="1"/>
              <p:nvPr/>
            </p:nvSpPr>
            <p:spPr>
              <a:xfrm>
                <a:off x="2529" y="4848"/>
                <a:ext cx="3675" cy="822"/>
              </a:xfrm>
              <a:prstGeom prst="rect">
                <a:avLst/>
              </a:prstGeom>
              <a:noFill/>
            </p:spPr>
            <p:txBody>
              <a:bodyPr wrap="square" rtlCol="0">
                <a:spAutoFit/>
              </a:bodyPr>
              <a:lstStyle/>
              <a:p>
                <a:pPr algn="dist"/>
                <a:r>
                  <a:rPr lang="zh-CN" altLang="en-US" sz="2800" dirty="0">
                    <a:solidFill>
                      <a:schemeClr val="bg1"/>
                    </a:solidFill>
                    <a:latin typeface="黑体" panose="02010609060101010101" charset="-122"/>
                    <a:ea typeface="黑体" panose="02010609060101010101" charset="-122"/>
                  </a:rPr>
                  <a:t>协助投标答疑</a:t>
                </a:r>
                <a:endParaRPr lang="zh-CN" altLang="en-US" sz="2800" dirty="0">
                  <a:solidFill>
                    <a:schemeClr val="bg1"/>
                  </a:solidFill>
                  <a:latin typeface="黑体" panose="02010609060101010101" charset="-122"/>
                  <a:ea typeface="黑体" panose="02010609060101010101" charset="-122"/>
                </a:endParaRPr>
              </a:p>
            </p:txBody>
          </p:sp>
          <p:sp>
            <p:nvSpPr>
              <p:cNvPr id="102" name="îṩḷïḑê"/>
              <p:cNvSpPr/>
              <p:nvPr/>
            </p:nvSpPr>
            <p:spPr bwMode="auto">
              <a:xfrm>
                <a:off x="1669" y="4947"/>
                <a:ext cx="624" cy="624"/>
              </a:xfrm>
              <a:custGeom>
                <a:avLst/>
                <a:gdLst>
                  <a:gd name="T0" fmla="*/ 3413 w 6827"/>
                  <a:gd name="T1" fmla="*/ 0 h 6827"/>
                  <a:gd name="T2" fmla="*/ 0 w 6827"/>
                  <a:gd name="T3" fmla="*/ 3413 h 6827"/>
                  <a:gd name="T4" fmla="*/ 3413 w 6827"/>
                  <a:gd name="T5" fmla="*/ 6827 h 6827"/>
                  <a:gd name="T6" fmla="*/ 6827 w 6827"/>
                  <a:gd name="T7" fmla="*/ 3413 h 6827"/>
                  <a:gd name="T8" fmla="*/ 3413 w 6827"/>
                  <a:gd name="T9" fmla="*/ 0 h 6827"/>
                  <a:gd name="T10" fmla="*/ 5017 w 6827"/>
                  <a:gd name="T11" fmla="*/ 3033 h 6827"/>
                  <a:gd name="T12" fmla="*/ 3431 w 6827"/>
                  <a:gd name="T13" fmla="*/ 4619 h 6827"/>
                  <a:gd name="T14" fmla="*/ 2802 w 6827"/>
                  <a:gd name="T15" fmla="*/ 4619 h 6827"/>
                  <a:gd name="T16" fmla="*/ 1884 w 6827"/>
                  <a:gd name="T17" fmla="*/ 3701 h 6827"/>
                  <a:gd name="T18" fmla="*/ 1884 w 6827"/>
                  <a:gd name="T19" fmla="*/ 3072 h 6827"/>
                  <a:gd name="T20" fmla="*/ 2514 w 6827"/>
                  <a:gd name="T21" fmla="*/ 3072 h 6827"/>
                  <a:gd name="T22" fmla="*/ 3117 w 6827"/>
                  <a:gd name="T23" fmla="*/ 3674 h 6827"/>
                  <a:gd name="T24" fmla="*/ 4387 w 6827"/>
                  <a:gd name="T25" fmla="*/ 2404 h 6827"/>
                  <a:gd name="T26" fmla="*/ 5017 w 6827"/>
                  <a:gd name="T27" fmla="*/ 2404 h 6827"/>
                  <a:gd name="T28" fmla="*/ 5017 w 6827"/>
                  <a:gd name="T29" fmla="*/ 3033 h 68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827" h="6827">
                    <a:moveTo>
                      <a:pt x="3413" y="0"/>
                    </a:moveTo>
                    <a:cubicBezTo>
                      <a:pt x="1531" y="0"/>
                      <a:pt x="0" y="1531"/>
                      <a:pt x="0" y="3413"/>
                    </a:cubicBezTo>
                    <a:cubicBezTo>
                      <a:pt x="0" y="5295"/>
                      <a:pt x="1531" y="6827"/>
                      <a:pt x="3413" y="6827"/>
                    </a:cubicBezTo>
                    <a:cubicBezTo>
                      <a:pt x="5296" y="6827"/>
                      <a:pt x="6827" y="5295"/>
                      <a:pt x="6827" y="3413"/>
                    </a:cubicBezTo>
                    <a:cubicBezTo>
                      <a:pt x="6827" y="1531"/>
                      <a:pt x="5296" y="0"/>
                      <a:pt x="3413" y="0"/>
                    </a:cubicBezTo>
                    <a:close/>
                    <a:moveTo>
                      <a:pt x="5017" y="3033"/>
                    </a:moveTo>
                    <a:lnTo>
                      <a:pt x="3431" y="4619"/>
                    </a:lnTo>
                    <a:cubicBezTo>
                      <a:pt x="3257" y="4792"/>
                      <a:pt x="2976" y="4792"/>
                      <a:pt x="2802" y="4619"/>
                    </a:cubicBezTo>
                    <a:lnTo>
                      <a:pt x="1884" y="3701"/>
                    </a:lnTo>
                    <a:cubicBezTo>
                      <a:pt x="1710" y="3527"/>
                      <a:pt x="1710" y="3245"/>
                      <a:pt x="1884" y="3072"/>
                    </a:cubicBezTo>
                    <a:cubicBezTo>
                      <a:pt x="2058" y="2898"/>
                      <a:pt x="2340" y="2898"/>
                      <a:pt x="2514" y="3072"/>
                    </a:cubicBezTo>
                    <a:lnTo>
                      <a:pt x="3117" y="3674"/>
                    </a:lnTo>
                    <a:lnTo>
                      <a:pt x="4387" y="2404"/>
                    </a:lnTo>
                    <a:cubicBezTo>
                      <a:pt x="4561" y="2230"/>
                      <a:pt x="4843" y="2230"/>
                      <a:pt x="5017" y="2404"/>
                    </a:cubicBezTo>
                    <a:cubicBezTo>
                      <a:pt x="5190" y="2578"/>
                      <a:pt x="5190" y="2859"/>
                      <a:pt x="5017" y="3033"/>
                    </a:cubicBezTo>
                    <a:close/>
                  </a:path>
                </a:pathLst>
              </a:custGeom>
              <a:solidFill>
                <a:schemeClr val="accent1"/>
              </a:solidFill>
              <a:ln w="38100">
                <a:solidFill>
                  <a:schemeClr val="bg1"/>
                </a:solidFill>
              </a:ln>
            </p:spPr>
            <p:txBody>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endParaRPr lang="zh-CN" altLang="en-US"/>
              </a:p>
            </p:txBody>
          </p:sp>
        </p:grpSp>
        <p:grpSp>
          <p:nvGrpSpPr>
            <p:cNvPr id="5" name="组合 4"/>
            <p:cNvGrpSpPr/>
            <p:nvPr/>
          </p:nvGrpSpPr>
          <p:grpSpPr>
            <a:xfrm>
              <a:off x="1973" y="6377"/>
              <a:ext cx="4535" cy="822"/>
              <a:chOff x="1669" y="4848"/>
              <a:chExt cx="4535" cy="822"/>
            </a:xfrm>
          </p:grpSpPr>
          <p:sp>
            <p:nvSpPr>
              <p:cNvPr id="18" name="文本框 17"/>
              <p:cNvSpPr txBox="1"/>
              <p:nvPr/>
            </p:nvSpPr>
            <p:spPr>
              <a:xfrm>
                <a:off x="2529" y="4848"/>
                <a:ext cx="3675" cy="822"/>
              </a:xfrm>
              <a:prstGeom prst="rect">
                <a:avLst/>
              </a:prstGeom>
              <a:noFill/>
            </p:spPr>
            <p:txBody>
              <a:bodyPr wrap="square" rtlCol="0">
                <a:spAutoFit/>
              </a:bodyPr>
              <a:lstStyle/>
              <a:p>
                <a:pPr algn="dist"/>
                <a:r>
                  <a:rPr lang="zh-CN" altLang="en-US" sz="2800" dirty="0">
                    <a:solidFill>
                      <a:schemeClr val="bg1"/>
                    </a:solidFill>
                    <a:latin typeface="黑体" panose="02010609060101010101" charset="-122"/>
                    <a:ea typeface="黑体" panose="02010609060101010101" charset="-122"/>
                  </a:rPr>
                  <a:t>千人研发团队</a:t>
                </a:r>
                <a:endParaRPr lang="zh-CN" altLang="en-US" sz="2800" dirty="0">
                  <a:solidFill>
                    <a:schemeClr val="bg1"/>
                  </a:solidFill>
                  <a:latin typeface="黑体" panose="02010609060101010101" charset="-122"/>
                  <a:ea typeface="黑体" panose="02010609060101010101" charset="-122"/>
                </a:endParaRPr>
              </a:p>
            </p:txBody>
          </p:sp>
          <p:sp>
            <p:nvSpPr>
              <p:cNvPr id="19" name="îṩḷïḑê"/>
              <p:cNvSpPr/>
              <p:nvPr/>
            </p:nvSpPr>
            <p:spPr bwMode="auto">
              <a:xfrm>
                <a:off x="1669" y="4947"/>
                <a:ext cx="624" cy="624"/>
              </a:xfrm>
              <a:custGeom>
                <a:avLst/>
                <a:gdLst>
                  <a:gd name="T0" fmla="*/ 3413 w 6827"/>
                  <a:gd name="T1" fmla="*/ 0 h 6827"/>
                  <a:gd name="T2" fmla="*/ 0 w 6827"/>
                  <a:gd name="T3" fmla="*/ 3413 h 6827"/>
                  <a:gd name="T4" fmla="*/ 3413 w 6827"/>
                  <a:gd name="T5" fmla="*/ 6827 h 6827"/>
                  <a:gd name="T6" fmla="*/ 6827 w 6827"/>
                  <a:gd name="T7" fmla="*/ 3413 h 6827"/>
                  <a:gd name="T8" fmla="*/ 3413 w 6827"/>
                  <a:gd name="T9" fmla="*/ 0 h 6827"/>
                  <a:gd name="T10" fmla="*/ 5017 w 6827"/>
                  <a:gd name="T11" fmla="*/ 3033 h 6827"/>
                  <a:gd name="T12" fmla="*/ 3431 w 6827"/>
                  <a:gd name="T13" fmla="*/ 4619 h 6827"/>
                  <a:gd name="T14" fmla="*/ 2802 w 6827"/>
                  <a:gd name="T15" fmla="*/ 4619 h 6827"/>
                  <a:gd name="T16" fmla="*/ 1884 w 6827"/>
                  <a:gd name="T17" fmla="*/ 3701 h 6827"/>
                  <a:gd name="T18" fmla="*/ 1884 w 6827"/>
                  <a:gd name="T19" fmla="*/ 3072 h 6827"/>
                  <a:gd name="T20" fmla="*/ 2514 w 6827"/>
                  <a:gd name="T21" fmla="*/ 3072 h 6827"/>
                  <a:gd name="T22" fmla="*/ 3117 w 6827"/>
                  <a:gd name="T23" fmla="*/ 3674 h 6827"/>
                  <a:gd name="T24" fmla="*/ 4387 w 6827"/>
                  <a:gd name="T25" fmla="*/ 2404 h 6827"/>
                  <a:gd name="T26" fmla="*/ 5017 w 6827"/>
                  <a:gd name="T27" fmla="*/ 2404 h 6827"/>
                  <a:gd name="T28" fmla="*/ 5017 w 6827"/>
                  <a:gd name="T29" fmla="*/ 3033 h 68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827" h="6827">
                    <a:moveTo>
                      <a:pt x="3413" y="0"/>
                    </a:moveTo>
                    <a:cubicBezTo>
                      <a:pt x="1531" y="0"/>
                      <a:pt x="0" y="1531"/>
                      <a:pt x="0" y="3413"/>
                    </a:cubicBezTo>
                    <a:cubicBezTo>
                      <a:pt x="0" y="5295"/>
                      <a:pt x="1531" y="6827"/>
                      <a:pt x="3413" y="6827"/>
                    </a:cubicBezTo>
                    <a:cubicBezTo>
                      <a:pt x="5296" y="6827"/>
                      <a:pt x="6827" y="5295"/>
                      <a:pt x="6827" y="3413"/>
                    </a:cubicBezTo>
                    <a:cubicBezTo>
                      <a:pt x="6827" y="1531"/>
                      <a:pt x="5296" y="0"/>
                      <a:pt x="3413" y="0"/>
                    </a:cubicBezTo>
                    <a:close/>
                    <a:moveTo>
                      <a:pt x="5017" y="3033"/>
                    </a:moveTo>
                    <a:lnTo>
                      <a:pt x="3431" y="4619"/>
                    </a:lnTo>
                    <a:cubicBezTo>
                      <a:pt x="3257" y="4792"/>
                      <a:pt x="2976" y="4792"/>
                      <a:pt x="2802" y="4619"/>
                    </a:cubicBezTo>
                    <a:lnTo>
                      <a:pt x="1884" y="3701"/>
                    </a:lnTo>
                    <a:cubicBezTo>
                      <a:pt x="1710" y="3527"/>
                      <a:pt x="1710" y="3245"/>
                      <a:pt x="1884" y="3072"/>
                    </a:cubicBezTo>
                    <a:cubicBezTo>
                      <a:pt x="2058" y="2898"/>
                      <a:pt x="2340" y="2898"/>
                      <a:pt x="2514" y="3072"/>
                    </a:cubicBezTo>
                    <a:lnTo>
                      <a:pt x="3117" y="3674"/>
                    </a:lnTo>
                    <a:lnTo>
                      <a:pt x="4387" y="2404"/>
                    </a:lnTo>
                    <a:cubicBezTo>
                      <a:pt x="4561" y="2230"/>
                      <a:pt x="4843" y="2230"/>
                      <a:pt x="5017" y="2404"/>
                    </a:cubicBezTo>
                    <a:cubicBezTo>
                      <a:pt x="5190" y="2578"/>
                      <a:pt x="5190" y="2859"/>
                      <a:pt x="5017" y="3033"/>
                    </a:cubicBezTo>
                    <a:close/>
                  </a:path>
                </a:pathLst>
              </a:custGeom>
              <a:solidFill>
                <a:schemeClr val="accent1"/>
              </a:solidFill>
              <a:ln w="38100">
                <a:solidFill>
                  <a:schemeClr val="bg1"/>
                </a:solidFill>
              </a:ln>
            </p:spPr>
            <p:txBody>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endParaRPr lang="zh-CN" altLang="en-US"/>
              </a:p>
            </p:txBody>
          </p:sp>
        </p:grpSp>
        <p:grpSp>
          <p:nvGrpSpPr>
            <p:cNvPr id="20" name="组合 19"/>
            <p:cNvGrpSpPr/>
            <p:nvPr/>
          </p:nvGrpSpPr>
          <p:grpSpPr>
            <a:xfrm>
              <a:off x="1973" y="7787"/>
              <a:ext cx="4535" cy="822"/>
              <a:chOff x="1669" y="4848"/>
              <a:chExt cx="4535" cy="822"/>
            </a:xfrm>
          </p:grpSpPr>
          <p:sp>
            <p:nvSpPr>
              <p:cNvPr id="23" name="文本框 22"/>
              <p:cNvSpPr txBox="1"/>
              <p:nvPr/>
            </p:nvSpPr>
            <p:spPr>
              <a:xfrm>
                <a:off x="2529" y="4848"/>
                <a:ext cx="3675" cy="822"/>
              </a:xfrm>
              <a:prstGeom prst="rect">
                <a:avLst/>
              </a:prstGeom>
              <a:noFill/>
            </p:spPr>
            <p:txBody>
              <a:bodyPr wrap="square" rtlCol="0">
                <a:spAutoFit/>
              </a:bodyPr>
              <a:lstStyle/>
              <a:p>
                <a:pPr algn="dist"/>
                <a:r>
                  <a:rPr lang="en-US" altLang="zh-CN" sz="2800" dirty="0">
                    <a:solidFill>
                      <a:schemeClr val="bg1"/>
                    </a:solidFill>
                    <a:latin typeface="黑体" panose="02010609060101010101" charset="-122"/>
                    <a:ea typeface="黑体" panose="02010609060101010101" charset="-122"/>
                  </a:rPr>
                  <a:t>OEM</a:t>
                </a:r>
                <a:r>
                  <a:rPr lang="zh-CN" altLang="en-US" sz="2800" dirty="0">
                    <a:solidFill>
                      <a:schemeClr val="bg1"/>
                    </a:solidFill>
                    <a:latin typeface="黑体" panose="02010609060101010101" charset="-122"/>
                    <a:ea typeface="黑体" panose="02010609060101010101" charset="-122"/>
                  </a:rPr>
                  <a:t>加工定制</a:t>
                </a:r>
                <a:endParaRPr lang="zh-CN" altLang="en-US" sz="2800" dirty="0">
                  <a:solidFill>
                    <a:schemeClr val="bg1"/>
                  </a:solidFill>
                  <a:latin typeface="黑体" panose="02010609060101010101" charset="-122"/>
                  <a:ea typeface="黑体" panose="02010609060101010101" charset="-122"/>
                </a:endParaRPr>
              </a:p>
            </p:txBody>
          </p:sp>
          <p:sp>
            <p:nvSpPr>
              <p:cNvPr id="24" name="îṩḷïḑê"/>
              <p:cNvSpPr/>
              <p:nvPr/>
            </p:nvSpPr>
            <p:spPr bwMode="auto">
              <a:xfrm>
                <a:off x="1669" y="4947"/>
                <a:ext cx="624" cy="624"/>
              </a:xfrm>
              <a:custGeom>
                <a:avLst/>
                <a:gdLst>
                  <a:gd name="T0" fmla="*/ 3413 w 6827"/>
                  <a:gd name="T1" fmla="*/ 0 h 6827"/>
                  <a:gd name="T2" fmla="*/ 0 w 6827"/>
                  <a:gd name="T3" fmla="*/ 3413 h 6827"/>
                  <a:gd name="T4" fmla="*/ 3413 w 6827"/>
                  <a:gd name="T5" fmla="*/ 6827 h 6827"/>
                  <a:gd name="T6" fmla="*/ 6827 w 6827"/>
                  <a:gd name="T7" fmla="*/ 3413 h 6827"/>
                  <a:gd name="T8" fmla="*/ 3413 w 6827"/>
                  <a:gd name="T9" fmla="*/ 0 h 6827"/>
                  <a:gd name="T10" fmla="*/ 5017 w 6827"/>
                  <a:gd name="T11" fmla="*/ 3033 h 6827"/>
                  <a:gd name="T12" fmla="*/ 3431 w 6827"/>
                  <a:gd name="T13" fmla="*/ 4619 h 6827"/>
                  <a:gd name="T14" fmla="*/ 2802 w 6827"/>
                  <a:gd name="T15" fmla="*/ 4619 h 6827"/>
                  <a:gd name="T16" fmla="*/ 1884 w 6827"/>
                  <a:gd name="T17" fmla="*/ 3701 h 6827"/>
                  <a:gd name="T18" fmla="*/ 1884 w 6827"/>
                  <a:gd name="T19" fmla="*/ 3072 h 6827"/>
                  <a:gd name="T20" fmla="*/ 2514 w 6827"/>
                  <a:gd name="T21" fmla="*/ 3072 h 6827"/>
                  <a:gd name="T22" fmla="*/ 3117 w 6827"/>
                  <a:gd name="T23" fmla="*/ 3674 h 6827"/>
                  <a:gd name="T24" fmla="*/ 4387 w 6827"/>
                  <a:gd name="T25" fmla="*/ 2404 h 6827"/>
                  <a:gd name="T26" fmla="*/ 5017 w 6827"/>
                  <a:gd name="T27" fmla="*/ 2404 h 6827"/>
                  <a:gd name="T28" fmla="*/ 5017 w 6827"/>
                  <a:gd name="T29" fmla="*/ 3033 h 68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827" h="6827">
                    <a:moveTo>
                      <a:pt x="3413" y="0"/>
                    </a:moveTo>
                    <a:cubicBezTo>
                      <a:pt x="1531" y="0"/>
                      <a:pt x="0" y="1531"/>
                      <a:pt x="0" y="3413"/>
                    </a:cubicBezTo>
                    <a:cubicBezTo>
                      <a:pt x="0" y="5295"/>
                      <a:pt x="1531" y="6827"/>
                      <a:pt x="3413" y="6827"/>
                    </a:cubicBezTo>
                    <a:cubicBezTo>
                      <a:pt x="5296" y="6827"/>
                      <a:pt x="6827" y="5295"/>
                      <a:pt x="6827" y="3413"/>
                    </a:cubicBezTo>
                    <a:cubicBezTo>
                      <a:pt x="6827" y="1531"/>
                      <a:pt x="5296" y="0"/>
                      <a:pt x="3413" y="0"/>
                    </a:cubicBezTo>
                    <a:close/>
                    <a:moveTo>
                      <a:pt x="5017" y="3033"/>
                    </a:moveTo>
                    <a:lnTo>
                      <a:pt x="3431" y="4619"/>
                    </a:lnTo>
                    <a:cubicBezTo>
                      <a:pt x="3257" y="4792"/>
                      <a:pt x="2976" y="4792"/>
                      <a:pt x="2802" y="4619"/>
                    </a:cubicBezTo>
                    <a:lnTo>
                      <a:pt x="1884" y="3701"/>
                    </a:lnTo>
                    <a:cubicBezTo>
                      <a:pt x="1710" y="3527"/>
                      <a:pt x="1710" y="3245"/>
                      <a:pt x="1884" y="3072"/>
                    </a:cubicBezTo>
                    <a:cubicBezTo>
                      <a:pt x="2058" y="2898"/>
                      <a:pt x="2340" y="2898"/>
                      <a:pt x="2514" y="3072"/>
                    </a:cubicBezTo>
                    <a:lnTo>
                      <a:pt x="3117" y="3674"/>
                    </a:lnTo>
                    <a:lnTo>
                      <a:pt x="4387" y="2404"/>
                    </a:lnTo>
                    <a:cubicBezTo>
                      <a:pt x="4561" y="2230"/>
                      <a:pt x="4843" y="2230"/>
                      <a:pt x="5017" y="2404"/>
                    </a:cubicBezTo>
                    <a:cubicBezTo>
                      <a:pt x="5190" y="2578"/>
                      <a:pt x="5190" y="2859"/>
                      <a:pt x="5017" y="3033"/>
                    </a:cubicBezTo>
                    <a:close/>
                  </a:path>
                </a:pathLst>
              </a:custGeom>
              <a:solidFill>
                <a:schemeClr val="accent1"/>
              </a:solidFill>
              <a:ln w="38100">
                <a:solidFill>
                  <a:schemeClr val="bg1"/>
                </a:solidFill>
              </a:ln>
            </p:spPr>
            <p:txBody>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endParaRPr lang="zh-CN" altLang="en-US"/>
              </a:p>
            </p:txBody>
          </p:sp>
        </p:grpSp>
      </p:grpSp>
      <p:grpSp>
        <p:nvGrpSpPr>
          <p:cNvPr id="48" name="组合 47"/>
          <p:cNvGrpSpPr/>
          <p:nvPr/>
        </p:nvGrpSpPr>
        <p:grpSpPr>
          <a:xfrm>
            <a:off x="4769485" y="2835910"/>
            <a:ext cx="2879725" cy="2312670"/>
            <a:chOff x="7612" y="5111"/>
            <a:chExt cx="4535" cy="3642"/>
          </a:xfrm>
        </p:grpSpPr>
        <p:grpSp>
          <p:nvGrpSpPr>
            <p:cNvPr id="29" name="组合 28"/>
            <p:cNvGrpSpPr/>
            <p:nvPr/>
          </p:nvGrpSpPr>
          <p:grpSpPr>
            <a:xfrm>
              <a:off x="7612" y="5111"/>
              <a:ext cx="4535" cy="822"/>
              <a:chOff x="1669" y="4848"/>
              <a:chExt cx="4535" cy="822"/>
            </a:xfrm>
          </p:grpSpPr>
          <p:sp>
            <p:nvSpPr>
              <p:cNvPr id="30" name="文本框 29"/>
              <p:cNvSpPr txBox="1"/>
              <p:nvPr/>
            </p:nvSpPr>
            <p:spPr>
              <a:xfrm>
                <a:off x="2529" y="4848"/>
                <a:ext cx="3675" cy="822"/>
              </a:xfrm>
              <a:prstGeom prst="rect">
                <a:avLst/>
              </a:prstGeom>
              <a:noFill/>
            </p:spPr>
            <p:txBody>
              <a:bodyPr wrap="square" rtlCol="0">
                <a:spAutoFit/>
              </a:bodyPr>
              <a:lstStyle/>
              <a:p>
                <a:pPr algn="dist"/>
                <a:r>
                  <a:rPr lang="zh-CN" altLang="en-US" sz="2800" dirty="0">
                    <a:solidFill>
                      <a:schemeClr val="bg1"/>
                    </a:solidFill>
                    <a:latin typeface="黑体" panose="02010609060101010101" charset="-122"/>
                    <a:ea typeface="黑体" panose="02010609060101010101" charset="-122"/>
                  </a:rPr>
                  <a:t>现场技术支持</a:t>
                </a:r>
                <a:endParaRPr lang="zh-CN" altLang="en-US" sz="2800" dirty="0">
                  <a:solidFill>
                    <a:schemeClr val="bg1"/>
                  </a:solidFill>
                  <a:latin typeface="黑体" panose="02010609060101010101" charset="-122"/>
                  <a:ea typeface="黑体" panose="02010609060101010101" charset="-122"/>
                </a:endParaRPr>
              </a:p>
            </p:txBody>
          </p:sp>
          <p:sp>
            <p:nvSpPr>
              <p:cNvPr id="31" name="îṩḷïḑê"/>
              <p:cNvSpPr/>
              <p:nvPr/>
            </p:nvSpPr>
            <p:spPr bwMode="auto">
              <a:xfrm>
                <a:off x="1669" y="4947"/>
                <a:ext cx="624" cy="624"/>
              </a:xfrm>
              <a:custGeom>
                <a:avLst/>
                <a:gdLst>
                  <a:gd name="T0" fmla="*/ 3413 w 6827"/>
                  <a:gd name="T1" fmla="*/ 0 h 6827"/>
                  <a:gd name="T2" fmla="*/ 0 w 6827"/>
                  <a:gd name="T3" fmla="*/ 3413 h 6827"/>
                  <a:gd name="T4" fmla="*/ 3413 w 6827"/>
                  <a:gd name="T5" fmla="*/ 6827 h 6827"/>
                  <a:gd name="T6" fmla="*/ 6827 w 6827"/>
                  <a:gd name="T7" fmla="*/ 3413 h 6827"/>
                  <a:gd name="T8" fmla="*/ 3413 w 6827"/>
                  <a:gd name="T9" fmla="*/ 0 h 6827"/>
                  <a:gd name="T10" fmla="*/ 5017 w 6827"/>
                  <a:gd name="T11" fmla="*/ 3033 h 6827"/>
                  <a:gd name="T12" fmla="*/ 3431 w 6827"/>
                  <a:gd name="T13" fmla="*/ 4619 h 6827"/>
                  <a:gd name="T14" fmla="*/ 2802 w 6827"/>
                  <a:gd name="T15" fmla="*/ 4619 h 6827"/>
                  <a:gd name="T16" fmla="*/ 1884 w 6827"/>
                  <a:gd name="T17" fmla="*/ 3701 h 6827"/>
                  <a:gd name="T18" fmla="*/ 1884 w 6827"/>
                  <a:gd name="T19" fmla="*/ 3072 h 6827"/>
                  <a:gd name="T20" fmla="*/ 2514 w 6827"/>
                  <a:gd name="T21" fmla="*/ 3072 h 6827"/>
                  <a:gd name="T22" fmla="*/ 3117 w 6827"/>
                  <a:gd name="T23" fmla="*/ 3674 h 6827"/>
                  <a:gd name="T24" fmla="*/ 4387 w 6827"/>
                  <a:gd name="T25" fmla="*/ 2404 h 6827"/>
                  <a:gd name="T26" fmla="*/ 5017 w 6827"/>
                  <a:gd name="T27" fmla="*/ 2404 h 6827"/>
                  <a:gd name="T28" fmla="*/ 5017 w 6827"/>
                  <a:gd name="T29" fmla="*/ 3033 h 68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827" h="6827">
                    <a:moveTo>
                      <a:pt x="3413" y="0"/>
                    </a:moveTo>
                    <a:cubicBezTo>
                      <a:pt x="1531" y="0"/>
                      <a:pt x="0" y="1531"/>
                      <a:pt x="0" y="3413"/>
                    </a:cubicBezTo>
                    <a:cubicBezTo>
                      <a:pt x="0" y="5295"/>
                      <a:pt x="1531" y="6827"/>
                      <a:pt x="3413" y="6827"/>
                    </a:cubicBezTo>
                    <a:cubicBezTo>
                      <a:pt x="5296" y="6827"/>
                      <a:pt x="6827" y="5295"/>
                      <a:pt x="6827" y="3413"/>
                    </a:cubicBezTo>
                    <a:cubicBezTo>
                      <a:pt x="6827" y="1531"/>
                      <a:pt x="5296" y="0"/>
                      <a:pt x="3413" y="0"/>
                    </a:cubicBezTo>
                    <a:close/>
                    <a:moveTo>
                      <a:pt x="5017" y="3033"/>
                    </a:moveTo>
                    <a:lnTo>
                      <a:pt x="3431" y="4619"/>
                    </a:lnTo>
                    <a:cubicBezTo>
                      <a:pt x="3257" y="4792"/>
                      <a:pt x="2976" y="4792"/>
                      <a:pt x="2802" y="4619"/>
                    </a:cubicBezTo>
                    <a:lnTo>
                      <a:pt x="1884" y="3701"/>
                    </a:lnTo>
                    <a:cubicBezTo>
                      <a:pt x="1710" y="3527"/>
                      <a:pt x="1710" y="3245"/>
                      <a:pt x="1884" y="3072"/>
                    </a:cubicBezTo>
                    <a:cubicBezTo>
                      <a:pt x="2058" y="2898"/>
                      <a:pt x="2340" y="2898"/>
                      <a:pt x="2514" y="3072"/>
                    </a:cubicBezTo>
                    <a:lnTo>
                      <a:pt x="3117" y="3674"/>
                    </a:lnTo>
                    <a:lnTo>
                      <a:pt x="4387" y="2404"/>
                    </a:lnTo>
                    <a:cubicBezTo>
                      <a:pt x="4561" y="2230"/>
                      <a:pt x="4843" y="2230"/>
                      <a:pt x="5017" y="2404"/>
                    </a:cubicBezTo>
                    <a:cubicBezTo>
                      <a:pt x="5190" y="2578"/>
                      <a:pt x="5190" y="2859"/>
                      <a:pt x="5017" y="3033"/>
                    </a:cubicBezTo>
                    <a:close/>
                  </a:path>
                </a:pathLst>
              </a:custGeom>
              <a:solidFill>
                <a:schemeClr val="accent1"/>
              </a:solidFill>
              <a:ln w="38100">
                <a:solidFill>
                  <a:schemeClr val="bg1"/>
                </a:solidFill>
              </a:ln>
            </p:spPr>
            <p:txBody>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endParaRPr lang="zh-CN" altLang="en-US"/>
              </a:p>
            </p:txBody>
          </p:sp>
        </p:grpSp>
        <p:grpSp>
          <p:nvGrpSpPr>
            <p:cNvPr id="35" name="组合 34"/>
            <p:cNvGrpSpPr/>
            <p:nvPr/>
          </p:nvGrpSpPr>
          <p:grpSpPr>
            <a:xfrm>
              <a:off x="7612" y="6521"/>
              <a:ext cx="4535" cy="822"/>
              <a:chOff x="1669" y="4848"/>
              <a:chExt cx="4535" cy="822"/>
            </a:xfrm>
          </p:grpSpPr>
          <p:sp>
            <p:nvSpPr>
              <p:cNvPr id="37" name="文本框 36"/>
              <p:cNvSpPr txBox="1"/>
              <p:nvPr/>
            </p:nvSpPr>
            <p:spPr>
              <a:xfrm>
                <a:off x="2529" y="4848"/>
                <a:ext cx="3675" cy="822"/>
              </a:xfrm>
              <a:prstGeom prst="rect">
                <a:avLst/>
              </a:prstGeom>
              <a:noFill/>
            </p:spPr>
            <p:txBody>
              <a:bodyPr wrap="square" rtlCol="0">
                <a:spAutoFit/>
              </a:bodyPr>
              <a:lstStyle/>
              <a:p>
                <a:pPr algn="dist"/>
                <a:r>
                  <a:rPr lang="zh-CN" altLang="en-US" sz="2800" dirty="0">
                    <a:solidFill>
                      <a:schemeClr val="bg1"/>
                    </a:solidFill>
                    <a:latin typeface="黑体" panose="02010609060101010101" charset="-122"/>
                    <a:ea typeface="黑体" panose="02010609060101010101" charset="-122"/>
                  </a:rPr>
                  <a:t>设备自研自产</a:t>
                </a:r>
                <a:endParaRPr lang="zh-CN" altLang="en-US" sz="2800" dirty="0">
                  <a:solidFill>
                    <a:schemeClr val="bg1"/>
                  </a:solidFill>
                  <a:latin typeface="黑体" panose="02010609060101010101" charset="-122"/>
                  <a:ea typeface="黑体" panose="02010609060101010101" charset="-122"/>
                </a:endParaRPr>
              </a:p>
            </p:txBody>
          </p:sp>
          <p:sp>
            <p:nvSpPr>
              <p:cNvPr id="38" name="îṩḷïḑê"/>
              <p:cNvSpPr/>
              <p:nvPr/>
            </p:nvSpPr>
            <p:spPr bwMode="auto">
              <a:xfrm>
                <a:off x="1669" y="4947"/>
                <a:ext cx="624" cy="624"/>
              </a:xfrm>
              <a:custGeom>
                <a:avLst/>
                <a:gdLst>
                  <a:gd name="T0" fmla="*/ 3413 w 6827"/>
                  <a:gd name="T1" fmla="*/ 0 h 6827"/>
                  <a:gd name="T2" fmla="*/ 0 w 6827"/>
                  <a:gd name="T3" fmla="*/ 3413 h 6827"/>
                  <a:gd name="T4" fmla="*/ 3413 w 6827"/>
                  <a:gd name="T5" fmla="*/ 6827 h 6827"/>
                  <a:gd name="T6" fmla="*/ 6827 w 6827"/>
                  <a:gd name="T7" fmla="*/ 3413 h 6827"/>
                  <a:gd name="T8" fmla="*/ 3413 w 6827"/>
                  <a:gd name="T9" fmla="*/ 0 h 6827"/>
                  <a:gd name="T10" fmla="*/ 5017 w 6827"/>
                  <a:gd name="T11" fmla="*/ 3033 h 6827"/>
                  <a:gd name="T12" fmla="*/ 3431 w 6827"/>
                  <a:gd name="T13" fmla="*/ 4619 h 6827"/>
                  <a:gd name="T14" fmla="*/ 2802 w 6827"/>
                  <a:gd name="T15" fmla="*/ 4619 h 6827"/>
                  <a:gd name="T16" fmla="*/ 1884 w 6827"/>
                  <a:gd name="T17" fmla="*/ 3701 h 6827"/>
                  <a:gd name="T18" fmla="*/ 1884 w 6827"/>
                  <a:gd name="T19" fmla="*/ 3072 h 6827"/>
                  <a:gd name="T20" fmla="*/ 2514 w 6827"/>
                  <a:gd name="T21" fmla="*/ 3072 h 6827"/>
                  <a:gd name="T22" fmla="*/ 3117 w 6827"/>
                  <a:gd name="T23" fmla="*/ 3674 h 6827"/>
                  <a:gd name="T24" fmla="*/ 4387 w 6827"/>
                  <a:gd name="T25" fmla="*/ 2404 h 6827"/>
                  <a:gd name="T26" fmla="*/ 5017 w 6827"/>
                  <a:gd name="T27" fmla="*/ 2404 h 6827"/>
                  <a:gd name="T28" fmla="*/ 5017 w 6827"/>
                  <a:gd name="T29" fmla="*/ 3033 h 68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827" h="6827">
                    <a:moveTo>
                      <a:pt x="3413" y="0"/>
                    </a:moveTo>
                    <a:cubicBezTo>
                      <a:pt x="1531" y="0"/>
                      <a:pt x="0" y="1531"/>
                      <a:pt x="0" y="3413"/>
                    </a:cubicBezTo>
                    <a:cubicBezTo>
                      <a:pt x="0" y="5295"/>
                      <a:pt x="1531" y="6827"/>
                      <a:pt x="3413" y="6827"/>
                    </a:cubicBezTo>
                    <a:cubicBezTo>
                      <a:pt x="5296" y="6827"/>
                      <a:pt x="6827" y="5295"/>
                      <a:pt x="6827" y="3413"/>
                    </a:cubicBezTo>
                    <a:cubicBezTo>
                      <a:pt x="6827" y="1531"/>
                      <a:pt x="5296" y="0"/>
                      <a:pt x="3413" y="0"/>
                    </a:cubicBezTo>
                    <a:close/>
                    <a:moveTo>
                      <a:pt x="5017" y="3033"/>
                    </a:moveTo>
                    <a:lnTo>
                      <a:pt x="3431" y="4619"/>
                    </a:lnTo>
                    <a:cubicBezTo>
                      <a:pt x="3257" y="4792"/>
                      <a:pt x="2976" y="4792"/>
                      <a:pt x="2802" y="4619"/>
                    </a:cubicBezTo>
                    <a:lnTo>
                      <a:pt x="1884" y="3701"/>
                    </a:lnTo>
                    <a:cubicBezTo>
                      <a:pt x="1710" y="3527"/>
                      <a:pt x="1710" y="3245"/>
                      <a:pt x="1884" y="3072"/>
                    </a:cubicBezTo>
                    <a:cubicBezTo>
                      <a:pt x="2058" y="2898"/>
                      <a:pt x="2340" y="2898"/>
                      <a:pt x="2514" y="3072"/>
                    </a:cubicBezTo>
                    <a:lnTo>
                      <a:pt x="3117" y="3674"/>
                    </a:lnTo>
                    <a:lnTo>
                      <a:pt x="4387" y="2404"/>
                    </a:lnTo>
                    <a:cubicBezTo>
                      <a:pt x="4561" y="2230"/>
                      <a:pt x="4843" y="2230"/>
                      <a:pt x="5017" y="2404"/>
                    </a:cubicBezTo>
                    <a:cubicBezTo>
                      <a:pt x="5190" y="2578"/>
                      <a:pt x="5190" y="2859"/>
                      <a:pt x="5017" y="3033"/>
                    </a:cubicBezTo>
                    <a:close/>
                  </a:path>
                </a:pathLst>
              </a:custGeom>
              <a:solidFill>
                <a:schemeClr val="accent1"/>
              </a:solidFill>
              <a:ln w="38100">
                <a:solidFill>
                  <a:schemeClr val="bg1"/>
                </a:solidFill>
              </a:ln>
            </p:spPr>
            <p:txBody>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endParaRPr lang="zh-CN" altLang="en-US"/>
              </a:p>
            </p:txBody>
          </p:sp>
        </p:grpSp>
        <p:grpSp>
          <p:nvGrpSpPr>
            <p:cNvPr id="39" name="组合 38"/>
            <p:cNvGrpSpPr/>
            <p:nvPr/>
          </p:nvGrpSpPr>
          <p:grpSpPr>
            <a:xfrm>
              <a:off x="7612" y="7931"/>
              <a:ext cx="4535" cy="822"/>
              <a:chOff x="1669" y="4848"/>
              <a:chExt cx="4535" cy="822"/>
            </a:xfrm>
          </p:grpSpPr>
          <p:sp>
            <p:nvSpPr>
              <p:cNvPr id="40" name="文本框 39"/>
              <p:cNvSpPr txBox="1"/>
              <p:nvPr/>
            </p:nvSpPr>
            <p:spPr>
              <a:xfrm>
                <a:off x="2529" y="4848"/>
                <a:ext cx="3675" cy="822"/>
              </a:xfrm>
              <a:prstGeom prst="rect">
                <a:avLst/>
              </a:prstGeom>
              <a:noFill/>
            </p:spPr>
            <p:txBody>
              <a:bodyPr wrap="square" rtlCol="0">
                <a:spAutoFit/>
              </a:bodyPr>
              <a:lstStyle/>
              <a:p>
                <a:pPr algn="dist"/>
                <a:r>
                  <a:rPr lang="zh-CN" altLang="en-US" sz="2800" dirty="0">
                    <a:solidFill>
                      <a:schemeClr val="bg1"/>
                    </a:solidFill>
                    <a:latin typeface="黑体" panose="02010609060101010101" charset="-122"/>
                    <a:ea typeface="黑体" panose="02010609060101010101" charset="-122"/>
                    <a:sym typeface="+mn-ea"/>
                  </a:rPr>
                  <a:t>提供托底服务</a:t>
                </a:r>
                <a:endParaRPr lang="zh-CN" altLang="en-US" sz="2800" dirty="0">
                  <a:solidFill>
                    <a:schemeClr val="bg1"/>
                  </a:solidFill>
                  <a:latin typeface="黑体" panose="02010609060101010101" charset="-122"/>
                  <a:ea typeface="黑体" panose="02010609060101010101" charset="-122"/>
                </a:endParaRPr>
              </a:p>
            </p:txBody>
          </p:sp>
          <p:sp>
            <p:nvSpPr>
              <p:cNvPr id="45" name="îṩḷïḑê"/>
              <p:cNvSpPr/>
              <p:nvPr/>
            </p:nvSpPr>
            <p:spPr bwMode="auto">
              <a:xfrm>
                <a:off x="1669" y="4947"/>
                <a:ext cx="624" cy="624"/>
              </a:xfrm>
              <a:custGeom>
                <a:avLst/>
                <a:gdLst>
                  <a:gd name="T0" fmla="*/ 3413 w 6827"/>
                  <a:gd name="T1" fmla="*/ 0 h 6827"/>
                  <a:gd name="T2" fmla="*/ 0 w 6827"/>
                  <a:gd name="T3" fmla="*/ 3413 h 6827"/>
                  <a:gd name="T4" fmla="*/ 3413 w 6827"/>
                  <a:gd name="T5" fmla="*/ 6827 h 6827"/>
                  <a:gd name="T6" fmla="*/ 6827 w 6827"/>
                  <a:gd name="T7" fmla="*/ 3413 h 6827"/>
                  <a:gd name="T8" fmla="*/ 3413 w 6827"/>
                  <a:gd name="T9" fmla="*/ 0 h 6827"/>
                  <a:gd name="T10" fmla="*/ 5017 w 6827"/>
                  <a:gd name="T11" fmla="*/ 3033 h 6827"/>
                  <a:gd name="T12" fmla="*/ 3431 w 6827"/>
                  <a:gd name="T13" fmla="*/ 4619 h 6827"/>
                  <a:gd name="T14" fmla="*/ 2802 w 6827"/>
                  <a:gd name="T15" fmla="*/ 4619 h 6827"/>
                  <a:gd name="T16" fmla="*/ 1884 w 6827"/>
                  <a:gd name="T17" fmla="*/ 3701 h 6827"/>
                  <a:gd name="T18" fmla="*/ 1884 w 6827"/>
                  <a:gd name="T19" fmla="*/ 3072 h 6827"/>
                  <a:gd name="T20" fmla="*/ 2514 w 6827"/>
                  <a:gd name="T21" fmla="*/ 3072 h 6827"/>
                  <a:gd name="T22" fmla="*/ 3117 w 6827"/>
                  <a:gd name="T23" fmla="*/ 3674 h 6827"/>
                  <a:gd name="T24" fmla="*/ 4387 w 6827"/>
                  <a:gd name="T25" fmla="*/ 2404 h 6827"/>
                  <a:gd name="T26" fmla="*/ 5017 w 6827"/>
                  <a:gd name="T27" fmla="*/ 2404 h 6827"/>
                  <a:gd name="T28" fmla="*/ 5017 w 6827"/>
                  <a:gd name="T29" fmla="*/ 3033 h 68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827" h="6827">
                    <a:moveTo>
                      <a:pt x="3413" y="0"/>
                    </a:moveTo>
                    <a:cubicBezTo>
                      <a:pt x="1531" y="0"/>
                      <a:pt x="0" y="1531"/>
                      <a:pt x="0" y="3413"/>
                    </a:cubicBezTo>
                    <a:cubicBezTo>
                      <a:pt x="0" y="5295"/>
                      <a:pt x="1531" y="6827"/>
                      <a:pt x="3413" y="6827"/>
                    </a:cubicBezTo>
                    <a:cubicBezTo>
                      <a:pt x="5296" y="6827"/>
                      <a:pt x="6827" y="5295"/>
                      <a:pt x="6827" y="3413"/>
                    </a:cubicBezTo>
                    <a:cubicBezTo>
                      <a:pt x="6827" y="1531"/>
                      <a:pt x="5296" y="0"/>
                      <a:pt x="3413" y="0"/>
                    </a:cubicBezTo>
                    <a:close/>
                    <a:moveTo>
                      <a:pt x="5017" y="3033"/>
                    </a:moveTo>
                    <a:lnTo>
                      <a:pt x="3431" y="4619"/>
                    </a:lnTo>
                    <a:cubicBezTo>
                      <a:pt x="3257" y="4792"/>
                      <a:pt x="2976" y="4792"/>
                      <a:pt x="2802" y="4619"/>
                    </a:cubicBezTo>
                    <a:lnTo>
                      <a:pt x="1884" y="3701"/>
                    </a:lnTo>
                    <a:cubicBezTo>
                      <a:pt x="1710" y="3527"/>
                      <a:pt x="1710" y="3245"/>
                      <a:pt x="1884" y="3072"/>
                    </a:cubicBezTo>
                    <a:cubicBezTo>
                      <a:pt x="2058" y="2898"/>
                      <a:pt x="2340" y="2898"/>
                      <a:pt x="2514" y="3072"/>
                    </a:cubicBezTo>
                    <a:lnTo>
                      <a:pt x="3117" y="3674"/>
                    </a:lnTo>
                    <a:lnTo>
                      <a:pt x="4387" y="2404"/>
                    </a:lnTo>
                    <a:cubicBezTo>
                      <a:pt x="4561" y="2230"/>
                      <a:pt x="4843" y="2230"/>
                      <a:pt x="5017" y="2404"/>
                    </a:cubicBezTo>
                    <a:cubicBezTo>
                      <a:pt x="5190" y="2578"/>
                      <a:pt x="5190" y="2859"/>
                      <a:pt x="5017" y="3033"/>
                    </a:cubicBezTo>
                    <a:close/>
                  </a:path>
                </a:pathLst>
              </a:custGeom>
              <a:solidFill>
                <a:schemeClr val="accent1"/>
              </a:solidFill>
              <a:ln w="38100">
                <a:solidFill>
                  <a:schemeClr val="bg1"/>
                </a:solidFill>
              </a:ln>
            </p:spPr>
            <p:txBody>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endParaRPr lang="zh-CN" altLang="en-US"/>
              </a:p>
            </p:txBody>
          </p:sp>
        </p:grpSp>
      </p:grpSp>
      <p:sp>
        <p:nvSpPr>
          <p:cNvPr id="64" name="文本框 63"/>
          <p:cNvSpPr txBox="1"/>
          <p:nvPr/>
        </p:nvSpPr>
        <p:spPr>
          <a:xfrm>
            <a:off x="5674995" y="1309370"/>
            <a:ext cx="2012315" cy="768350"/>
          </a:xfrm>
          <a:prstGeom prst="rect">
            <a:avLst/>
          </a:prstGeom>
          <a:noFill/>
        </p:spPr>
        <p:txBody>
          <a:bodyPr wrap="square" rtlCol="0">
            <a:spAutoFit/>
          </a:bodyPr>
          <a:lstStyle/>
          <a:p>
            <a:pPr algn="dist"/>
            <a:r>
              <a:rPr lang="zh-CN" altLang="en-US" sz="4400" dirty="0">
                <a:solidFill>
                  <a:srgbClr val="0C814C"/>
                </a:solidFill>
                <a:latin typeface="黑体" panose="02010609060101010101" charset="-122"/>
                <a:ea typeface="黑体" panose="02010609060101010101" charset="-122"/>
              </a:rPr>
              <a:t>大数据</a:t>
            </a:r>
            <a:endParaRPr lang="zh-CN" altLang="en-US" sz="4400" dirty="0">
              <a:solidFill>
                <a:srgbClr val="0C814C"/>
              </a:solidFill>
              <a:latin typeface="黑体" panose="02010609060101010101" charset="-122"/>
              <a:ea typeface="黑体" panose="02010609060101010101" charset="-122"/>
            </a:endParaRPr>
          </a:p>
        </p:txBody>
      </p:sp>
      <p:sp>
        <p:nvSpPr>
          <p:cNvPr id="65" name="文本框 64"/>
          <p:cNvSpPr txBox="1"/>
          <p:nvPr/>
        </p:nvSpPr>
        <p:spPr>
          <a:xfrm>
            <a:off x="5614670" y="1269365"/>
            <a:ext cx="2012315" cy="768350"/>
          </a:xfrm>
          <a:prstGeom prst="rect">
            <a:avLst/>
          </a:prstGeom>
          <a:noFill/>
        </p:spPr>
        <p:txBody>
          <a:bodyPr wrap="square" rtlCol="0">
            <a:spAutoFit/>
          </a:bodyPr>
          <a:lstStyle/>
          <a:p>
            <a:pPr algn="dist"/>
            <a:r>
              <a:rPr lang="zh-CN" altLang="en-US" sz="4400" dirty="0">
                <a:solidFill>
                  <a:schemeClr val="bg1"/>
                </a:solidFill>
                <a:latin typeface="黑体" panose="02010609060101010101" charset="-122"/>
                <a:ea typeface="黑体" panose="02010609060101010101" charset="-122"/>
              </a:rPr>
              <a:t>大数据</a:t>
            </a:r>
            <a:endParaRPr lang="zh-CN" altLang="en-US" sz="4400" dirty="0">
              <a:solidFill>
                <a:schemeClr val="bg1"/>
              </a:solidFill>
              <a:latin typeface="黑体" panose="02010609060101010101" charset="-122"/>
              <a:ea typeface="黑体" panose="02010609060101010101" charset="-122"/>
            </a:endParaRPr>
          </a:p>
        </p:txBody>
      </p:sp>
      <p:sp>
        <p:nvSpPr>
          <p:cNvPr id="66" name="文本框 65"/>
          <p:cNvSpPr txBox="1"/>
          <p:nvPr/>
        </p:nvSpPr>
        <p:spPr>
          <a:xfrm>
            <a:off x="1126681" y="1045845"/>
            <a:ext cx="4240137" cy="1221105"/>
          </a:xfrm>
          <a:prstGeom prst="rect">
            <a:avLst/>
          </a:prstGeom>
          <a:noFill/>
        </p:spPr>
        <p:txBody>
          <a:bodyPr wrap="square" rtlCol="0">
            <a:noAutofit/>
          </a:bodyPr>
          <a:lstStyle/>
          <a:p>
            <a:pPr algn="dist"/>
            <a:r>
              <a:rPr lang="zh-CN" altLang="en-US" sz="7200" dirty="0">
                <a:solidFill>
                  <a:srgbClr val="0C814C"/>
                </a:solidFill>
                <a:latin typeface="优设标题黑" panose="00000500000000000000" pitchFamily="2" charset="-122"/>
                <a:ea typeface="优设标题黑" panose="00000500000000000000" pitchFamily="2" charset="-122"/>
              </a:rPr>
              <a:t>智慧农业</a:t>
            </a:r>
            <a:endParaRPr lang="zh-CN" altLang="en-US" sz="7200" dirty="0">
              <a:solidFill>
                <a:srgbClr val="0C814C"/>
              </a:solidFill>
              <a:latin typeface="优设标题黑" panose="00000500000000000000" pitchFamily="2" charset="-122"/>
              <a:ea typeface="优设标题黑" panose="00000500000000000000" pitchFamily="2" charset="-122"/>
            </a:endParaRPr>
          </a:p>
        </p:txBody>
      </p:sp>
      <p:grpSp>
        <p:nvGrpSpPr>
          <p:cNvPr id="67" name="组合 66"/>
          <p:cNvGrpSpPr/>
          <p:nvPr/>
        </p:nvGrpSpPr>
        <p:grpSpPr>
          <a:xfrm>
            <a:off x="1037781" y="995045"/>
            <a:ext cx="4240137" cy="1221105"/>
            <a:chOff x="1301" y="2090"/>
            <a:chExt cx="6985" cy="1923"/>
          </a:xfrm>
        </p:grpSpPr>
        <p:sp>
          <p:nvSpPr>
            <p:cNvPr id="68" name="文本框 67"/>
            <p:cNvSpPr txBox="1"/>
            <p:nvPr/>
          </p:nvSpPr>
          <p:spPr>
            <a:xfrm>
              <a:off x="1301" y="2090"/>
              <a:ext cx="6985" cy="1923"/>
            </a:xfrm>
            <a:prstGeom prst="rect">
              <a:avLst/>
            </a:prstGeom>
            <a:noFill/>
          </p:spPr>
          <p:txBody>
            <a:bodyPr wrap="square" rtlCol="0">
              <a:noAutofit/>
            </a:bodyPr>
            <a:lstStyle/>
            <a:p>
              <a:pPr algn="dist"/>
              <a:r>
                <a:rPr lang="zh-CN" altLang="en-US" sz="7200" dirty="0">
                  <a:solidFill>
                    <a:schemeClr val="bg1"/>
                  </a:solidFill>
                  <a:latin typeface="优设标题黑" panose="00000500000000000000" pitchFamily="2" charset="-122"/>
                  <a:ea typeface="优设标题黑" panose="00000500000000000000" pitchFamily="2" charset="-122"/>
                </a:rPr>
                <a:t>智慧农业</a:t>
              </a:r>
              <a:endParaRPr lang="zh-CN" altLang="en-US" sz="7200" dirty="0">
                <a:solidFill>
                  <a:schemeClr val="bg1"/>
                </a:solidFill>
                <a:latin typeface="优设标题黑" panose="00000500000000000000" pitchFamily="2" charset="-122"/>
                <a:ea typeface="优设标题黑" panose="00000500000000000000" pitchFamily="2" charset="-122"/>
              </a:endParaRPr>
            </a:p>
          </p:txBody>
        </p:sp>
        <p:sp>
          <p:nvSpPr>
            <p:cNvPr id="69" name="文本框 68"/>
            <p:cNvSpPr txBox="1"/>
            <p:nvPr/>
          </p:nvSpPr>
          <p:spPr>
            <a:xfrm>
              <a:off x="7113" y="2497"/>
              <a:ext cx="503" cy="597"/>
            </a:xfrm>
            <a:custGeom>
              <a:avLst/>
              <a:gdLst/>
              <a:ahLst/>
              <a:cxnLst/>
              <a:rect l="l" t="t" r="r" b="b"/>
              <a:pathLst>
                <a:path w="593642" h="588132">
                  <a:moveTo>
                    <a:pt x="399817" y="166135"/>
                  </a:moveTo>
                  <a:lnTo>
                    <a:pt x="593642" y="166135"/>
                  </a:lnTo>
                  <a:lnTo>
                    <a:pt x="510833" y="502022"/>
                  </a:lnTo>
                  <a:lnTo>
                    <a:pt x="477794" y="529282"/>
                  </a:lnTo>
                  <a:cubicBezTo>
                    <a:pt x="440132" y="554726"/>
                    <a:pt x="397310" y="573112"/>
                    <a:pt x="351225" y="582543"/>
                  </a:cubicBezTo>
                  <a:lnTo>
                    <a:pt x="295779" y="588132"/>
                  </a:lnTo>
                  <a:close/>
                  <a:moveTo>
                    <a:pt x="17616" y="0"/>
                  </a:moveTo>
                  <a:lnTo>
                    <a:pt x="340067" y="0"/>
                  </a:lnTo>
                  <a:lnTo>
                    <a:pt x="257285" y="587455"/>
                  </a:lnTo>
                  <a:lnTo>
                    <a:pt x="208553" y="582543"/>
                  </a:lnTo>
                  <a:cubicBezTo>
                    <a:pt x="139426" y="568397"/>
                    <a:pt x="77639" y="534101"/>
                    <a:pt x="29598" y="486060"/>
                  </a:cubicBezTo>
                  <a:lnTo>
                    <a:pt x="0" y="450186"/>
                  </a:lnTo>
                  <a:lnTo>
                    <a:pt x="55889" y="55379"/>
                  </a:lnTo>
                  <a:lnTo>
                    <a:pt x="12832" y="5798"/>
                  </a:lnTo>
                  <a:close/>
                </a:path>
              </a:pathLst>
            </a:custGeom>
            <a:gradFill>
              <a:gsLst>
                <a:gs pos="0">
                  <a:srgbClr val="39B45A"/>
                </a:gs>
                <a:gs pos="100000">
                  <a:srgbClr val="82BD51"/>
                </a:gs>
              </a:gsLst>
              <a:lin ang="5400000" scaled="1"/>
            </a:gradFill>
            <a:ln>
              <a:noFill/>
            </a:ln>
            <a:effectLst>
              <a:outerShdw blurRad="63500" sx="102000" sy="102000" algn="ctr" rotWithShape="0">
                <a:prstClr val="black">
                  <a:alpha val="40000"/>
                </a:prstClr>
              </a:outerShdw>
            </a:effectLst>
          </p:spPr>
          <p:txBody>
            <a:bodyPr rot="0" spcFirstLastPara="0" vertOverflow="overflow" horzOverflow="overflow" vert="horz" wrap="square" lIns="91440" tIns="45720" rIns="91440" bIns="45720" numCol="1" spcCol="0" rtlCol="0" fromWordArt="0" anchor="t" anchorCtr="0" forceAA="0" compatLnSpc="1">
              <a:noAutofit/>
            </a:bodyPr>
            <a:lstStyle/>
            <a:p>
              <a:endParaRPr lang="zh-CN" altLang="en-US" sz="11500" dirty="0">
                <a:gradFill>
                  <a:gsLst>
                    <a:gs pos="0">
                      <a:srgbClr val="39B45A"/>
                    </a:gs>
                    <a:gs pos="100000">
                      <a:srgbClr val="82BD51"/>
                    </a:gs>
                  </a:gsLst>
                  <a:lin ang="5400000" scaled="1"/>
                </a:gradFill>
                <a:latin typeface="优设标题黑" panose="00000500000000000000" pitchFamily="2" charset="-122"/>
                <a:ea typeface="优设标题黑" panose="00000500000000000000" pitchFamily="2" charset="-122"/>
              </a:endParaRPr>
            </a:p>
          </p:txBody>
        </p:sp>
        <p:pic>
          <p:nvPicPr>
            <p:cNvPr id="70" name="图片 69"/>
            <p:cNvPicPr>
              <a:picLocks noChangeAspect="1"/>
            </p:cNvPicPr>
            <p:nvPr/>
          </p:nvPicPr>
          <p:blipFill rotWithShape="1">
            <a:blip r:embed="rId6" cstate="print"/>
            <a:srcRect r="54012"/>
            <a:stretch>
              <a:fillRect/>
            </a:stretch>
          </p:blipFill>
          <p:spPr>
            <a:xfrm>
              <a:off x="2195" y="2435"/>
              <a:ext cx="685" cy="1142"/>
            </a:xfrm>
            <a:prstGeom prst="rect">
              <a:avLst/>
            </a:prstGeom>
          </p:spPr>
        </p:pic>
        <p:sp>
          <p:nvSpPr>
            <p:cNvPr id="71" name="文本框 70"/>
            <p:cNvSpPr txBox="1"/>
            <p:nvPr/>
          </p:nvSpPr>
          <p:spPr>
            <a:xfrm>
              <a:off x="3359" y="3058"/>
              <a:ext cx="1065" cy="396"/>
            </a:xfrm>
            <a:custGeom>
              <a:avLst/>
              <a:gdLst/>
              <a:ahLst/>
              <a:cxnLst/>
              <a:rect l="l" t="t" r="r" b="b"/>
              <a:pathLst>
                <a:path w="909371" h="450185">
                  <a:moveTo>
                    <a:pt x="664541" y="228671"/>
                  </a:moveTo>
                  <a:lnTo>
                    <a:pt x="890426" y="228671"/>
                  </a:lnTo>
                  <a:lnTo>
                    <a:pt x="909371" y="448727"/>
                  </a:lnTo>
                  <a:lnTo>
                    <a:pt x="683486" y="448727"/>
                  </a:lnTo>
                  <a:close/>
                  <a:moveTo>
                    <a:pt x="48486" y="221384"/>
                  </a:moveTo>
                  <a:lnTo>
                    <a:pt x="281264" y="221384"/>
                  </a:lnTo>
                  <a:lnTo>
                    <a:pt x="265233" y="343800"/>
                  </a:lnTo>
                  <a:lnTo>
                    <a:pt x="581473" y="343800"/>
                  </a:lnTo>
                  <a:lnTo>
                    <a:pt x="641223" y="307367"/>
                  </a:lnTo>
                  <a:lnTo>
                    <a:pt x="620821" y="450185"/>
                  </a:lnTo>
                  <a:lnTo>
                    <a:pt x="0" y="450185"/>
                  </a:lnTo>
                  <a:lnTo>
                    <a:pt x="28702" y="245364"/>
                  </a:lnTo>
                  <a:close/>
                  <a:moveTo>
                    <a:pt x="330813" y="215555"/>
                  </a:moveTo>
                  <a:lnTo>
                    <a:pt x="563985" y="215555"/>
                  </a:lnTo>
                  <a:lnTo>
                    <a:pt x="574187" y="314653"/>
                  </a:lnTo>
                  <a:lnTo>
                    <a:pt x="341014" y="314653"/>
                  </a:lnTo>
                  <a:close/>
                  <a:moveTo>
                    <a:pt x="498941" y="0"/>
                  </a:moveTo>
                  <a:cubicBezTo>
                    <a:pt x="618100" y="0"/>
                    <a:pt x="728799" y="36224"/>
                    <a:pt x="820625" y="98261"/>
                  </a:cubicBezTo>
                  <a:lnTo>
                    <a:pt x="892798" y="157809"/>
                  </a:lnTo>
                  <a:lnTo>
                    <a:pt x="888969" y="184951"/>
                  </a:lnTo>
                  <a:lnTo>
                    <a:pt x="78546" y="184951"/>
                  </a:lnTo>
                  <a:lnTo>
                    <a:pt x="92107" y="168516"/>
                  </a:lnTo>
                  <a:cubicBezTo>
                    <a:pt x="118136" y="142487"/>
                    <a:pt x="146648" y="118940"/>
                    <a:pt x="177257" y="98261"/>
                  </a:cubicBezTo>
                  <a:lnTo>
                    <a:pt x="194747" y="88768"/>
                  </a:lnTo>
                  <a:lnTo>
                    <a:pt x="641223" y="88768"/>
                  </a:lnTo>
                  <a:lnTo>
                    <a:pt x="647053" y="47963"/>
                  </a:lnTo>
                  <a:lnTo>
                    <a:pt x="269924" y="47963"/>
                  </a:lnTo>
                  <a:lnTo>
                    <a:pt x="274988" y="45214"/>
                  </a:lnTo>
                  <a:cubicBezTo>
                    <a:pt x="343822" y="16100"/>
                    <a:pt x="419502" y="0"/>
                    <a:pt x="498941" y="0"/>
                  </a:cubicBezTo>
                  <a:close/>
                </a:path>
              </a:pathLst>
            </a:custGeom>
            <a:gradFill>
              <a:gsLst>
                <a:gs pos="0">
                  <a:srgbClr val="82BD51"/>
                </a:gs>
                <a:gs pos="100000">
                  <a:srgbClr val="39B45A"/>
                </a:gs>
              </a:gsLst>
              <a:lin ang="10800000" scaled="1"/>
            </a:gradFill>
            <a:ln>
              <a:noFill/>
            </a:ln>
            <a:effectLst/>
          </p:spPr>
          <p:txBody>
            <a:bodyPr rot="0" spcFirstLastPara="0" vertOverflow="overflow" horzOverflow="overflow" vert="horz" wrap="square" lIns="91440" tIns="45720" rIns="91440" bIns="45720" numCol="1" spcCol="0" rtlCol="0" fromWordArt="0" anchor="t" anchorCtr="0" forceAA="0" compatLnSpc="1">
              <a:noAutofit/>
            </a:bodyPr>
            <a:lstStyle/>
            <a:p>
              <a:endParaRPr lang="zh-CN" altLang="en-US" sz="11500" dirty="0">
                <a:gradFill>
                  <a:gsLst>
                    <a:gs pos="0">
                      <a:srgbClr val="82BD51"/>
                    </a:gs>
                    <a:gs pos="100000">
                      <a:srgbClr val="39B45A"/>
                    </a:gs>
                  </a:gsLst>
                  <a:lin ang="10800000" scaled="1"/>
                </a:gradFill>
                <a:latin typeface="优设标题黑" panose="00000500000000000000" pitchFamily="2" charset="-122"/>
                <a:ea typeface="优设标题黑" panose="00000500000000000000" pitchFamily="2" charset="-122"/>
              </a:endParaRPr>
            </a:p>
          </p:txBody>
        </p:sp>
      </p:grpSp>
      <p:sp>
        <p:nvSpPr>
          <p:cNvPr id="72" name="文本框 71"/>
          <p:cNvSpPr txBox="1"/>
          <p:nvPr/>
        </p:nvSpPr>
        <p:spPr>
          <a:xfrm>
            <a:off x="2933700" y="6035675"/>
            <a:ext cx="3057525" cy="321945"/>
          </a:xfrm>
          <a:prstGeom prst="rect">
            <a:avLst/>
          </a:prstGeom>
          <a:noFill/>
        </p:spPr>
        <p:txBody>
          <a:bodyPr wrap="square" rtlCol="0">
            <a:spAutoFit/>
          </a:bodyPr>
          <a:lstStyle/>
          <a:p>
            <a:pPr algn="dist"/>
            <a:r>
              <a:rPr lang="zh-CN" altLang="en-US" sz="1500" dirty="0">
                <a:solidFill>
                  <a:schemeClr val="bg1"/>
                </a:solidFill>
                <a:latin typeface="黑体" panose="02010609060101010101" charset="-122"/>
                <a:ea typeface="黑体" panose="02010609060101010101" charset="-122"/>
                <a:cs typeface="黑体" panose="02010609060101010101" charset="-122"/>
              </a:rPr>
              <a:t>山东仁科·赋能精准农业</a:t>
            </a:r>
            <a:endParaRPr lang="zh-CN" altLang="en-US" sz="1500" dirty="0">
              <a:solidFill>
                <a:schemeClr val="bg1"/>
              </a:solidFill>
              <a:latin typeface="黑体" panose="02010609060101010101" charset="-122"/>
              <a:ea typeface="黑体" panose="02010609060101010101" charset="-122"/>
              <a:cs typeface="黑体" panose="02010609060101010101" charset="-122"/>
            </a:endParaRPr>
          </a:p>
        </p:txBody>
      </p:sp>
      <p:sp>
        <p:nvSpPr>
          <p:cNvPr id="6" name="文本框 5"/>
          <p:cNvSpPr txBox="1"/>
          <p:nvPr/>
        </p:nvSpPr>
        <p:spPr>
          <a:xfrm>
            <a:off x="8513445" y="685165"/>
            <a:ext cx="3037840" cy="3572510"/>
          </a:xfrm>
          <a:prstGeom prst="rect">
            <a:avLst/>
          </a:prstGeom>
          <a:noFill/>
        </p:spPr>
        <p:txBody>
          <a:bodyPr vert="eaVert" wrap="square" rtlCol="0">
            <a:noAutofit/>
          </a:bodyPr>
          <a:p>
            <a:pPr algn="r" fontAlgn="auto">
              <a:lnSpc>
                <a:spcPct val="130000"/>
              </a:lnSpc>
            </a:pPr>
            <a:r>
              <a:rPr lang="zh-CN" altLang="en-US" sz="5400" b="1" dirty="0" smtClean="0">
                <a:solidFill>
                  <a:schemeClr val="bg1"/>
                </a:solidFill>
                <a:latin typeface="楷体" panose="02010609060101010101" charset="-122"/>
                <a:ea typeface="楷体" panose="02010609060101010101" charset="-122"/>
                <a:cs typeface="楷体" panose="02010609060101010101" charset="-122"/>
              </a:rPr>
              <a:t>笃信敏行</a:t>
            </a:r>
            <a:endParaRPr lang="zh-CN" altLang="en-US" sz="5400" b="1" dirty="0" smtClean="0">
              <a:solidFill>
                <a:schemeClr val="bg1"/>
              </a:solidFill>
              <a:latin typeface="楷体" panose="02010609060101010101" charset="-122"/>
              <a:ea typeface="楷体" panose="02010609060101010101" charset="-122"/>
              <a:cs typeface="楷体" panose="02010609060101010101" charset="-122"/>
            </a:endParaRPr>
          </a:p>
          <a:p>
            <a:pPr fontAlgn="auto">
              <a:lnSpc>
                <a:spcPct val="130000"/>
              </a:lnSpc>
            </a:pPr>
            <a:r>
              <a:rPr lang="zh-CN" altLang="en-US" sz="5400" b="1" dirty="0" smtClean="0">
                <a:solidFill>
                  <a:schemeClr val="bg1"/>
                </a:solidFill>
                <a:latin typeface="楷体" panose="02010609060101010101" charset="-122"/>
                <a:ea typeface="楷体" panose="02010609060101010101" charset="-122"/>
                <a:cs typeface="楷体" panose="02010609060101010101" charset="-122"/>
                <a:sym typeface="+mn-ea"/>
              </a:rPr>
              <a:t>服务客户</a:t>
            </a:r>
            <a:r>
              <a:rPr lang="en-US" altLang="zh-CN" sz="5400" b="1" dirty="0" smtClean="0">
                <a:solidFill>
                  <a:schemeClr val="bg1"/>
                </a:solidFill>
                <a:latin typeface="楷体" panose="02010609060101010101" charset="-122"/>
                <a:ea typeface="楷体" panose="02010609060101010101" charset="-122"/>
                <a:cs typeface="楷体" panose="02010609060101010101" charset="-122"/>
              </a:rPr>
              <a:t>      </a:t>
            </a:r>
            <a:endParaRPr lang="en-US" altLang="zh-CN" sz="5400" b="1" dirty="0" smtClean="0">
              <a:solidFill>
                <a:schemeClr val="bg1"/>
              </a:solidFill>
              <a:latin typeface="楷体" panose="02010609060101010101" charset="-122"/>
              <a:ea typeface="楷体" panose="02010609060101010101" charset="-122"/>
              <a:cs typeface="楷体" panose="02010609060101010101" charset="-122"/>
            </a:endParaRPr>
          </a:p>
        </p:txBody>
      </p:sp>
      <p:sp>
        <p:nvSpPr>
          <p:cNvPr id="52" name="文本框 51"/>
          <p:cNvSpPr txBox="1"/>
          <p:nvPr/>
        </p:nvSpPr>
        <p:spPr>
          <a:xfrm>
            <a:off x="8453120" y="653415"/>
            <a:ext cx="3037840" cy="3636010"/>
          </a:xfrm>
          <a:prstGeom prst="rect">
            <a:avLst/>
          </a:prstGeom>
          <a:noFill/>
        </p:spPr>
        <p:txBody>
          <a:bodyPr vert="eaVert" wrap="square" rtlCol="0">
            <a:noAutofit/>
          </a:bodyPr>
          <a:lstStyle/>
          <a:p>
            <a:pPr algn="r" fontAlgn="auto">
              <a:lnSpc>
                <a:spcPct val="130000"/>
              </a:lnSpc>
            </a:pPr>
            <a:r>
              <a:rPr lang="zh-CN" altLang="en-US" sz="5400" b="1" dirty="0" smtClean="0">
                <a:solidFill>
                  <a:srgbClr val="0C874F"/>
                </a:solidFill>
                <a:latin typeface="楷体" panose="02010609060101010101" charset="-122"/>
                <a:ea typeface="楷体" panose="02010609060101010101" charset="-122"/>
                <a:cs typeface="楷体" panose="02010609060101010101" charset="-122"/>
              </a:rPr>
              <a:t>笃信敏行</a:t>
            </a:r>
            <a:endParaRPr lang="zh-CN" altLang="en-US" sz="5400" b="1" dirty="0" smtClean="0">
              <a:solidFill>
                <a:srgbClr val="0C874F"/>
              </a:solidFill>
              <a:latin typeface="楷体" panose="02010609060101010101" charset="-122"/>
              <a:ea typeface="楷体" panose="02010609060101010101" charset="-122"/>
              <a:cs typeface="楷体" panose="02010609060101010101" charset="-122"/>
            </a:endParaRPr>
          </a:p>
          <a:p>
            <a:pPr fontAlgn="auto">
              <a:lnSpc>
                <a:spcPct val="130000"/>
              </a:lnSpc>
            </a:pPr>
            <a:r>
              <a:rPr lang="zh-CN" altLang="en-US" sz="5400" b="1" dirty="0" smtClean="0">
                <a:solidFill>
                  <a:srgbClr val="45556B"/>
                </a:solidFill>
                <a:latin typeface="楷体" panose="02010609060101010101" charset="-122"/>
                <a:ea typeface="楷体" panose="02010609060101010101" charset="-122"/>
                <a:cs typeface="楷体" panose="02010609060101010101" charset="-122"/>
                <a:sym typeface="+mn-ea"/>
              </a:rPr>
              <a:t>服务客户</a:t>
            </a:r>
            <a:r>
              <a:rPr lang="en-US" altLang="zh-CN" sz="5400" b="1" dirty="0" smtClean="0">
                <a:solidFill>
                  <a:srgbClr val="45556B"/>
                </a:solidFill>
                <a:latin typeface="楷体" panose="02010609060101010101" charset="-122"/>
                <a:ea typeface="楷体" panose="02010609060101010101" charset="-122"/>
                <a:cs typeface="楷体" panose="02010609060101010101" charset="-122"/>
              </a:rPr>
              <a:t>      </a:t>
            </a:r>
            <a:endParaRPr lang="en-US" altLang="zh-CN" sz="5400" b="1" dirty="0" smtClean="0">
              <a:solidFill>
                <a:srgbClr val="45556B"/>
              </a:solidFill>
              <a:latin typeface="楷体" panose="02010609060101010101" charset="-122"/>
              <a:ea typeface="楷体" panose="02010609060101010101" charset="-122"/>
              <a:cs typeface="楷体" panose="02010609060101010101" charset="-122"/>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图片 15" descr=")L]@3B$DZ]NN{C7HW7WDBAX"/>
          <p:cNvPicPr>
            <a:picLocks noChangeAspect="1"/>
          </p:cNvPicPr>
          <p:nvPr/>
        </p:nvPicPr>
        <p:blipFill>
          <a:blip r:embed="rId1" cstate="print">
            <a:alphaModFix amt="7000"/>
          </a:blip>
          <a:stretch>
            <a:fillRect/>
          </a:stretch>
        </p:blipFill>
        <p:spPr>
          <a:xfrm>
            <a:off x="-273050" y="-275488"/>
            <a:ext cx="12668250" cy="7721317"/>
          </a:xfrm>
          <a:prstGeom prst="rect">
            <a:avLst/>
          </a:prstGeom>
        </p:spPr>
      </p:pic>
      <p:sp>
        <p:nvSpPr>
          <p:cNvPr id="3" name="任意形状 6"/>
          <p:cNvSpPr/>
          <p:nvPr/>
        </p:nvSpPr>
        <p:spPr>
          <a:xfrm>
            <a:off x="1" y="362607"/>
            <a:ext cx="1387365" cy="220717"/>
          </a:xfrm>
          <a:custGeom>
            <a:avLst/>
            <a:gdLst>
              <a:gd name="connsiteX0" fmla="*/ 0 w 1387365"/>
              <a:gd name="connsiteY0" fmla="*/ 0 h 220717"/>
              <a:gd name="connsiteX1" fmla="*/ 1387365 w 1387365"/>
              <a:gd name="connsiteY1" fmla="*/ 0 h 220717"/>
              <a:gd name="connsiteX2" fmla="*/ 1258188 w 1387365"/>
              <a:gd name="connsiteY2" fmla="*/ 220717 h 220717"/>
              <a:gd name="connsiteX3" fmla="*/ 0 w 1387365"/>
              <a:gd name="connsiteY3" fmla="*/ 220717 h 220717"/>
            </a:gdLst>
            <a:ahLst/>
            <a:cxnLst>
              <a:cxn ang="0">
                <a:pos x="connsiteX0" y="connsiteY0"/>
              </a:cxn>
              <a:cxn ang="0">
                <a:pos x="connsiteX1" y="connsiteY1"/>
              </a:cxn>
              <a:cxn ang="0">
                <a:pos x="connsiteX2" y="connsiteY2"/>
              </a:cxn>
              <a:cxn ang="0">
                <a:pos x="connsiteX3" y="connsiteY3"/>
              </a:cxn>
            </a:cxnLst>
            <a:rect l="l" t="t" r="r" b="b"/>
            <a:pathLst>
              <a:path w="1387365" h="220717">
                <a:moveTo>
                  <a:pt x="0" y="0"/>
                </a:moveTo>
                <a:lnTo>
                  <a:pt x="1387365" y="0"/>
                </a:lnTo>
                <a:lnTo>
                  <a:pt x="1258188" y="220717"/>
                </a:lnTo>
                <a:lnTo>
                  <a:pt x="0" y="220717"/>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grpSp>
        <p:nvGrpSpPr>
          <p:cNvPr id="4" name="组 7"/>
          <p:cNvGrpSpPr/>
          <p:nvPr/>
        </p:nvGrpSpPr>
        <p:grpSpPr>
          <a:xfrm flipV="1">
            <a:off x="7858662" y="362607"/>
            <a:ext cx="4333338" cy="220717"/>
            <a:chOff x="7858662" y="362607"/>
            <a:chExt cx="4333338" cy="220717"/>
          </a:xfrm>
        </p:grpSpPr>
        <p:sp>
          <p:nvSpPr>
            <p:cNvPr id="5" name="任意形状 8"/>
            <p:cNvSpPr/>
            <p:nvPr/>
          </p:nvSpPr>
          <p:spPr>
            <a:xfrm flipV="1">
              <a:off x="11462744" y="362607"/>
              <a:ext cx="729256" cy="220717"/>
            </a:xfrm>
            <a:custGeom>
              <a:avLst/>
              <a:gdLst>
                <a:gd name="connsiteX0" fmla="*/ 0 w 729256"/>
                <a:gd name="connsiteY0" fmla="*/ 220717 h 220717"/>
                <a:gd name="connsiteX1" fmla="*/ 729256 w 729256"/>
                <a:gd name="connsiteY1" fmla="*/ 220717 h 220717"/>
                <a:gd name="connsiteX2" fmla="*/ 729256 w 729256"/>
                <a:gd name="connsiteY2" fmla="*/ 0 h 220717"/>
                <a:gd name="connsiteX3" fmla="*/ 129177 w 729256"/>
                <a:gd name="connsiteY3" fmla="*/ 0 h 220717"/>
              </a:gdLst>
              <a:ahLst/>
              <a:cxnLst>
                <a:cxn ang="0">
                  <a:pos x="connsiteX0" y="connsiteY0"/>
                </a:cxn>
                <a:cxn ang="0">
                  <a:pos x="connsiteX1" y="connsiteY1"/>
                </a:cxn>
                <a:cxn ang="0">
                  <a:pos x="connsiteX2" y="connsiteY2"/>
                </a:cxn>
                <a:cxn ang="0">
                  <a:pos x="connsiteX3" y="connsiteY3"/>
                </a:cxn>
              </a:cxnLst>
              <a:rect l="l" t="t" r="r" b="b"/>
              <a:pathLst>
                <a:path w="729256" h="220717">
                  <a:moveTo>
                    <a:pt x="0" y="220717"/>
                  </a:moveTo>
                  <a:lnTo>
                    <a:pt x="729256" y="220717"/>
                  </a:lnTo>
                  <a:lnTo>
                    <a:pt x="729256" y="0"/>
                  </a:lnTo>
                  <a:lnTo>
                    <a:pt x="129177" y="0"/>
                  </a:lnTo>
                  <a:close/>
                </a:path>
              </a:pathLst>
            </a:cu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4" name="平行四边形 13"/>
            <p:cNvSpPr/>
            <p:nvPr/>
          </p:nvSpPr>
          <p:spPr>
            <a:xfrm flipV="1">
              <a:off x="7858662" y="362607"/>
              <a:ext cx="3616043" cy="220717"/>
            </a:xfrm>
            <a:prstGeom prst="parallelogram">
              <a:avLst>
                <a:gd name="adj" fmla="val 58526"/>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grpSp>
      <p:sp>
        <p:nvSpPr>
          <p:cNvPr id="25" name="TextBox 25"/>
          <p:cNvSpPr txBox="1">
            <a:spLocks noChangeArrowheads="1"/>
          </p:cNvSpPr>
          <p:nvPr/>
        </p:nvSpPr>
        <p:spPr bwMode="auto">
          <a:xfrm>
            <a:off x="1579438" y="221737"/>
            <a:ext cx="1606049" cy="4756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sz="2500" b="1" dirty="0">
                <a:solidFill>
                  <a:srgbClr val="0C814C"/>
                </a:solidFill>
                <a:latin typeface="微软雅黑" panose="020B0503020204020204" charset="-122"/>
                <a:ea typeface="微软雅黑" panose="020B0503020204020204" charset="-122"/>
                <a:cs typeface="微软雅黑" panose="020B0503020204020204" charset="-122"/>
              </a:rPr>
              <a:t>企业资质</a:t>
            </a:r>
            <a:endParaRPr lang="zh-CN" altLang="en-US" sz="2500" b="1" dirty="0">
              <a:solidFill>
                <a:srgbClr val="0C814C"/>
              </a:solidFill>
              <a:latin typeface="微软雅黑" panose="020B0503020204020204" charset="-122"/>
              <a:ea typeface="微软雅黑" panose="020B0503020204020204" charset="-122"/>
              <a:cs typeface="微软雅黑" panose="020B0503020204020204" charset="-122"/>
            </a:endParaRPr>
          </a:p>
        </p:txBody>
      </p:sp>
      <p:sp>
        <p:nvSpPr>
          <p:cNvPr id="23" name="文本框 22"/>
          <p:cNvSpPr txBox="1"/>
          <p:nvPr/>
        </p:nvSpPr>
        <p:spPr>
          <a:xfrm>
            <a:off x="741680" y="1160780"/>
            <a:ext cx="6292850" cy="1609725"/>
          </a:xfrm>
          <a:prstGeom prst="rect">
            <a:avLst/>
          </a:prstGeom>
          <a:noFill/>
        </p:spPr>
        <p:txBody>
          <a:bodyPr wrap="square" rtlCol="0" anchor="t">
            <a:spAutoFit/>
          </a:bodyPr>
          <a:lstStyle/>
          <a:p>
            <a:pPr>
              <a:lnSpc>
                <a:spcPct val="190000"/>
              </a:lnSpc>
            </a:pPr>
            <a:r>
              <a:rPr lang="en-US" sz="1300"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rPr>
              <a:t>       山东仁科目前拥有产品检验认证、</a:t>
            </a:r>
            <a:r>
              <a:rPr lang="zh-CN" altLang="en-US" sz="1300"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rPr>
              <a:t>山东省科学院</a:t>
            </a:r>
            <a:r>
              <a:rPr lang="en-US" sz="1300"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rPr>
              <a:t>计量认证等产品相关证书90余种，授权专利及软件著作权130余种，2021年通过了ISO9001质量管理体系认证。先后获得</a:t>
            </a:r>
            <a:r>
              <a:rPr lang="en-US" sz="1300" dirty="0" smtClean="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rPr>
              <a:t>“</a:t>
            </a:r>
            <a:r>
              <a:rPr lang="zh-CN" altLang="en-US" sz="1300" dirty="0" smtClean="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rPr>
              <a:t>国家</a:t>
            </a:r>
            <a:r>
              <a:rPr lang="en-US" sz="1300" dirty="0" smtClean="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rPr>
              <a:t>高新技术企业</a:t>
            </a:r>
            <a:r>
              <a:rPr lang="en-US" sz="1300"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rPr>
              <a:t>”、“山东省专精特新”、“山东省瞪羚”、“山东省最具发展潜力企业”等多项资质荣誉</a:t>
            </a:r>
            <a:r>
              <a:rPr lang="zh-CN" altLang="en-US" sz="1300"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rPr>
              <a:t>。</a:t>
            </a:r>
            <a:endParaRPr lang="zh-CN" altLang="en-US" sz="1300"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endParaRPr>
          </a:p>
        </p:txBody>
      </p:sp>
      <p:sp>
        <p:nvSpPr>
          <p:cNvPr id="87" name="矩形 86"/>
          <p:cNvSpPr/>
          <p:nvPr/>
        </p:nvSpPr>
        <p:spPr>
          <a:xfrm>
            <a:off x="3201670" y="307975"/>
            <a:ext cx="2642235" cy="311150"/>
          </a:xfrm>
          <a:prstGeom prst="rect">
            <a:avLst/>
          </a:prstGeom>
        </p:spPr>
        <p:txBody>
          <a:bodyPr wrap="square">
            <a:spAutoFit/>
          </a:bodyPr>
          <a:lstStyle/>
          <a:p>
            <a:pPr algn="dist" fontAlgn="auto">
              <a:lnSpc>
                <a:spcPct val="130000"/>
              </a:lnSpc>
            </a:pPr>
            <a:r>
              <a:rPr sz="1100" dirty="0">
                <a:solidFill>
                  <a:srgbClr val="333F50"/>
                </a:solidFill>
                <a:latin typeface="微软雅黑" panose="020B0503020204020204" charset="-122"/>
                <a:ea typeface="微软雅黑" panose="020B0503020204020204" charset="-122"/>
                <a:cs typeface="Arial" panose="020B0604020202020204" pitchFamily="34" charset="0"/>
                <a:sym typeface="+mn-ea"/>
              </a:rPr>
              <a:t>E</a:t>
            </a:r>
            <a:r>
              <a:rPr lang="en-US" sz="1100" dirty="0">
                <a:solidFill>
                  <a:srgbClr val="333F50"/>
                </a:solidFill>
                <a:latin typeface="微软雅黑" panose="020B0503020204020204" charset="-122"/>
                <a:ea typeface="微软雅黑" panose="020B0503020204020204" charset="-122"/>
                <a:cs typeface="Arial" panose="020B0604020202020204" pitchFamily="34" charset="0"/>
                <a:sym typeface="+mn-ea"/>
              </a:rPr>
              <a:t>NTERPRISE </a:t>
            </a:r>
            <a:r>
              <a:rPr lang="en-US" altLang="zh-CN" sz="1100" dirty="0">
                <a:solidFill>
                  <a:srgbClr val="333F50"/>
                </a:solidFill>
                <a:latin typeface="微软雅黑" panose="020B0503020204020204" charset="-122"/>
                <a:ea typeface="微软雅黑" panose="020B0503020204020204" charset="-122"/>
                <a:cs typeface="Arial" panose="020B0604020202020204" pitchFamily="34" charset="0"/>
                <a:sym typeface="+mn-ea"/>
              </a:rPr>
              <a:t>QUALIFICATIONS</a:t>
            </a:r>
            <a:endParaRPr lang="en-US" sz="1100" dirty="0">
              <a:solidFill>
                <a:srgbClr val="333F50"/>
              </a:solidFill>
              <a:latin typeface="微软雅黑" panose="020B0503020204020204" charset="-122"/>
              <a:ea typeface="微软雅黑" panose="020B0503020204020204" charset="-122"/>
              <a:cs typeface="Arial" panose="020B0604020202020204" pitchFamily="34" charset="0"/>
            </a:endParaRPr>
          </a:p>
        </p:txBody>
      </p:sp>
      <p:pic>
        <p:nvPicPr>
          <p:cNvPr id="13" name="图片 12" descr="未标题-3"/>
          <p:cNvPicPr>
            <a:picLocks noChangeAspect="1"/>
          </p:cNvPicPr>
          <p:nvPr/>
        </p:nvPicPr>
        <p:blipFill>
          <a:blip r:embed="rId2" cstate="print"/>
          <a:stretch>
            <a:fillRect/>
          </a:stretch>
        </p:blipFill>
        <p:spPr>
          <a:xfrm>
            <a:off x="7463155" y="903605"/>
            <a:ext cx="4425950" cy="5227320"/>
          </a:xfrm>
          <a:prstGeom prst="rect">
            <a:avLst/>
          </a:prstGeom>
        </p:spPr>
      </p:pic>
      <p:pic>
        <p:nvPicPr>
          <p:cNvPr id="15" name="图片 14" descr="证书2"/>
          <p:cNvPicPr>
            <a:picLocks noChangeAspect="1"/>
          </p:cNvPicPr>
          <p:nvPr/>
        </p:nvPicPr>
        <p:blipFill>
          <a:blip r:embed="rId3" cstate="print"/>
          <a:stretch>
            <a:fillRect/>
          </a:stretch>
        </p:blipFill>
        <p:spPr>
          <a:xfrm>
            <a:off x="193675" y="2903855"/>
            <a:ext cx="7209155" cy="3220085"/>
          </a:xfrm>
          <a:prstGeom prst="rect">
            <a:avLst/>
          </a:prstGeom>
        </p:spPr>
      </p:pic>
      <p:sp>
        <p:nvSpPr>
          <p:cNvPr id="27" name="矩形 26"/>
          <p:cNvSpPr/>
          <p:nvPr/>
        </p:nvSpPr>
        <p:spPr>
          <a:xfrm>
            <a:off x="0" y="6506210"/>
            <a:ext cx="7858760" cy="76200"/>
          </a:xfrm>
          <a:prstGeom prst="rect">
            <a:avLst/>
          </a:prstGeom>
          <a:solidFill>
            <a:srgbClr val="4BB6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2400" dirty="0">
              <a:solidFill>
                <a:schemeClr val="bg1"/>
              </a:solidFill>
              <a:effectLst>
                <a:outerShdw blurRad="38100" dist="38100" dir="2700000" algn="tl">
                  <a:srgbClr val="000000">
                    <a:alpha val="43137"/>
                  </a:srgbClr>
                </a:outerShdw>
              </a:effectLst>
              <a:latin typeface="仓耳玄三M W05" panose="02020400000000000000" pitchFamily="18" charset="-122"/>
              <a:ea typeface="仓耳玄三M W05" panose="02020400000000000000" pitchFamily="18" charset="-122"/>
            </a:endParaRPr>
          </a:p>
        </p:txBody>
      </p:sp>
      <p:grpSp>
        <p:nvGrpSpPr>
          <p:cNvPr id="29" name="组合 28"/>
          <p:cNvGrpSpPr/>
          <p:nvPr/>
        </p:nvGrpSpPr>
        <p:grpSpPr>
          <a:xfrm>
            <a:off x="11327130" y="6450965"/>
            <a:ext cx="735330" cy="189230"/>
            <a:chOff x="6849035" y="1775011"/>
            <a:chExt cx="1255059" cy="322730"/>
          </a:xfrm>
        </p:grpSpPr>
        <p:sp>
          <p:nvSpPr>
            <p:cNvPr id="31" name="矩形 30"/>
            <p:cNvSpPr/>
            <p:nvPr/>
          </p:nvSpPr>
          <p:spPr>
            <a:xfrm>
              <a:off x="6849035" y="1775011"/>
              <a:ext cx="322730" cy="322730"/>
            </a:xfrm>
            <a:prstGeom prst="rect">
              <a:avLst/>
            </a:prstGeom>
            <a:solidFill>
              <a:srgbClr val="4BB6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b="1"/>
            </a:p>
          </p:txBody>
        </p:sp>
        <p:sp>
          <p:nvSpPr>
            <p:cNvPr id="32" name="矩形 31"/>
            <p:cNvSpPr/>
            <p:nvPr/>
          </p:nvSpPr>
          <p:spPr>
            <a:xfrm>
              <a:off x="7315199" y="1775011"/>
              <a:ext cx="322730" cy="322730"/>
            </a:xfrm>
            <a:prstGeom prst="rect">
              <a:avLst/>
            </a:prstGeom>
            <a:solidFill>
              <a:srgbClr val="3E99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b="1"/>
            </a:p>
          </p:txBody>
        </p:sp>
        <p:sp>
          <p:nvSpPr>
            <p:cNvPr id="33" name="矩形 32"/>
            <p:cNvSpPr/>
            <p:nvPr/>
          </p:nvSpPr>
          <p:spPr>
            <a:xfrm>
              <a:off x="7781364" y="1775011"/>
              <a:ext cx="322730" cy="322730"/>
            </a:xfrm>
            <a:prstGeom prst="rect">
              <a:avLst/>
            </a:prstGeom>
            <a:solidFill>
              <a:srgbClr val="0C80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b="1"/>
            </a:p>
          </p:txBody>
        </p:sp>
      </p:grpSp>
      <p:sp>
        <p:nvSpPr>
          <p:cNvPr id="34" name="PA-矩形 76"/>
          <p:cNvSpPr/>
          <p:nvPr>
            <p:custDataLst>
              <p:tags r:id="rId4"/>
            </p:custDataLst>
          </p:nvPr>
        </p:nvSpPr>
        <p:spPr>
          <a:xfrm>
            <a:off x="8143875" y="6490970"/>
            <a:ext cx="2967355" cy="86995"/>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dirty="0">
              <a:latin typeface="仓耳玄三M W05" panose="02020400000000000000" pitchFamily="18" charset="-122"/>
              <a:ea typeface="仓耳玄三M W05" panose="02020400000000000000" pitchFamily="18" charset="-122"/>
            </a:endParaRPr>
          </a:p>
        </p:txBody>
      </p:sp>
      <p:sp>
        <p:nvSpPr>
          <p:cNvPr id="35" name="TextBox 55"/>
          <p:cNvSpPr txBox="1"/>
          <p:nvPr/>
        </p:nvSpPr>
        <p:spPr>
          <a:xfrm>
            <a:off x="8330565" y="6353175"/>
            <a:ext cx="2593975" cy="328295"/>
          </a:xfrm>
          <a:prstGeom prst="rect">
            <a:avLst/>
          </a:prstGeom>
          <a:noFill/>
        </p:spPr>
        <p:txBody>
          <a:bodyPr wrap="square" lIns="68571" tIns="34285" rIns="68571" bIns="34285" rtlCol="0">
            <a:spAutoFit/>
          </a:bodyPr>
          <a:p>
            <a:pPr algn="dist"/>
            <a:r>
              <a:rPr lang="zh-CN" altLang="en-US" sz="1700"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sym typeface="+mn-lt"/>
              </a:rPr>
              <a:t>科技赋能  精准高</a:t>
            </a:r>
            <a:r>
              <a:rPr lang="zh-CN" altLang="en-US" sz="1700" dirty="0" smtClean="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sym typeface="+mn-lt"/>
              </a:rPr>
              <a:t>效</a:t>
            </a:r>
            <a:endParaRPr lang="zh-CN" altLang="en-US" sz="1700"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sym typeface="+mn-lt"/>
            </a:endParaRPr>
          </a:p>
        </p:txBody>
      </p:sp>
    </p:spTree>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descr="200109162034344000122B13"/>
          <p:cNvPicPr>
            <a:picLocks noChangeAspect="1"/>
          </p:cNvPicPr>
          <p:nvPr/>
        </p:nvPicPr>
        <p:blipFill>
          <a:blip r:embed="rId1" cstate="print"/>
          <a:srcRect r="2810" b="2810"/>
          <a:stretch>
            <a:fillRect/>
          </a:stretch>
        </p:blipFill>
        <p:spPr>
          <a:xfrm>
            <a:off x="0" y="0"/>
            <a:ext cx="12210415" cy="6858000"/>
          </a:xfrm>
          <a:prstGeom prst="rect">
            <a:avLst/>
          </a:prstGeom>
        </p:spPr>
      </p:pic>
      <p:sp>
        <p:nvSpPr>
          <p:cNvPr id="4" name="矩形 3"/>
          <p:cNvSpPr/>
          <p:nvPr/>
        </p:nvSpPr>
        <p:spPr>
          <a:xfrm>
            <a:off x="128270" y="114935"/>
            <a:ext cx="11953875" cy="6628130"/>
          </a:xfrm>
          <a:prstGeom prst="rect">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5" name="图片 24" descr="电脑场景"/>
          <p:cNvPicPr>
            <a:picLocks noChangeAspect="1"/>
          </p:cNvPicPr>
          <p:nvPr/>
        </p:nvPicPr>
        <p:blipFill>
          <a:blip r:embed="rId2" cstate="print"/>
          <a:stretch>
            <a:fillRect/>
          </a:stretch>
        </p:blipFill>
        <p:spPr>
          <a:xfrm>
            <a:off x="412115" y="426720"/>
            <a:ext cx="2138045" cy="1459865"/>
          </a:xfrm>
          <a:prstGeom prst="rect">
            <a:avLst/>
          </a:prstGeom>
        </p:spPr>
      </p:pic>
      <p:pic>
        <p:nvPicPr>
          <p:cNvPr id="27" name="图片 26" descr="设备图片"/>
          <p:cNvPicPr>
            <a:picLocks noChangeAspect="1"/>
          </p:cNvPicPr>
          <p:nvPr/>
        </p:nvPicPr>
        <p:blipFill>
          <a:blip r:embed="rId3" cstate="print"/>
          <a:stretch>
            <a:fillRect/>
          </a:stretch>
        </p:blipFill>
        <p:spPr>
          <a:xfrm>
            <a:off x="9229090" y="536575"/>
            <a:ext cx="2430780" cy="2271395"/>
          </a:xfrm>
          <a:prstGeom prst="rect">
            <a:avLst/>
          </a:prstGeom>
        </p:spPr>
      </p:pic>
      <p:sp>
        <p:nvSpPr>
          <p:cNvPr id="100" name="文本框 99"/>
          <p:cNvSpPr txBox="1"/>
          <p:nvPr/>
        </p:nvSpPr>
        <p:spPr>
          <a:xfrm>
            <a:off x="3540125" y="541020"/>
            <a:ext cx="2473960" cy="337185"/>
          </a:xfrm>
          <a:prstGeom prst="rect">
            <a:avLst/>
          </a:prstGeom>
          <a:noFill/>
          <a:ln w="9525">
            <a:noFill/>
          </a:ln>
        </p:spPr>
        <p:txBody>
          <a:bodyPr wrap="square">
            <a:spAutoFit/>
          </a:bodyPr>
          <a:lstStyle/>
          <a:p>
            <a:pPr indent="0" algn="l" fontAlgn="auto">
              <a:lnSpc>
                <a:spcPct val="100000"/>
              </a:lnSpc>
            </a:pPr>
            <a:r>
              <a:rPr lang="en-US" altLang="zh-CN" sz="1600">
                <a:solidFill>
                  <a:srgbClr val="2F7247"/>
                </a:solidFill>
                <a:latin typeface="Calibri" panose="020F0502020204030204" charset="0"/>
                <a:ea typeface="微软雅黑" panose="020B0503020204020204" charset="-122"/>
              </a:rPr>
              <a:t> </a:t>
            </a:r>
            <a:r>
              <a:rPr lang="zh-CN" sz="1600" b="1">
                <a:solidFill>
                  <a:srgbClr val="2F7247"/>
                </a:solidFill>
                <a:latin typeface="Calibri" panose="020F0502020204030204" charset="0"/>
                <a:ea typeface="微软雅黑" panose="020B0503020204020204" charset="-122"/>
              </a:rPr>
              <a:t>【智慧农业大数据平台】</a:t>
            </a:r>
            <a:endParaRPr lang="zh-CN" altLang="en-US" sz="1600" b="1">
              <a:solidFill>
                <a:srgbClr val="2F7247"/>
              </a:solidFill>
              <a:latin typeface="Calibri" panose="020F0502020204030204" charset="0"/>
              <a:ea typeface="微软雅黑" panose="020B0503020204020204" charset="-122"/>
            </a:endParaRPr>
          </a:p>
        </p:txBody>
      </p:sp>
      <p:sp>
        <p:nvSpPr>
          <p:cNvPr id="2" name="文本框 1"/>
          <p:cNvSpPr txBox="1"/>
          <p:nvPr/>
        </p:nvSpPr>
        <p:spPr>
          <a:xfrm>
            <a:off x="6315710" y="470535"/>
            <a:ext cx="2123440" cy="412421"/>
          </a:xfrm>
          <a:prstGeom prst="rect">
            <a:avLst/>
          </a:prstGeom>
          <a:noFill/>
          <a:ln w="9525">
            <a:noFill/>
          </a:ln>
        </p:spPr>
        <p:txBody>
          <a:bodyPr wrap="square">
            <a:spAutoFit/>
          </a:bodyPr>
          <a:lstStyle/>
          <a:p>
            <a:pPr indent="0" fontAlgn="auto">
              <a:lnSpc>
                <a:spcPct val="130000"/>
              </a:lnSpc>
            </a:pPr>
            <a:r>
              <a:rPr lang="zh-CN" sz="1600" b="1" dirty="0" smtClean="0">
                <a:solidFill>
                  <a:srgbClr val="2F7247"/>
                </a:solidFill>
                <a:latin typeface="Calibri" panose="020F0502020204030204" charset="0"/>
                <a:ea typeface="微软雅黑" panose="020B0503020204020204" charset="-122"/>
              </a:rPr>
              <a:t>【</a:t>
            </a:r>
            <a:r>
              <a:rPr lang="zh-CN" altLang="en-US" sz="1600" b="1" dirty="0" smtClean="0">
                <a:solidFill>
                  <a:srgbClr val="2F7247"/>
                </a:solidFill>
                <a:latin typeface="Calibri" panose="020F0502020204030204" charset="0"/>
                <a:ea typeface="微软雅黑" panose="020B0503020204020204" charset="-122"/>
              </a:rPr>
              <a:t>智能</a:t>
            </a:r>
            <a:r>
              <a:rPr lang="zh-CN" sz="1600" b="1" dirty="0" smtClean="0">
                <a:solidFill>
                  <a:srgbClr val="2F7247"/>
                </a:solidFill>
                <a:latin typeface="Calibri" panose="020F0502020204030204" charset="0"/>
                <a:ea typeface="微软雅黑" panose="020B0503020204020204" charset="-122"/>
              </a:rPr>
              <a:t>硬</a:t>
            </a:r>
            <a:r>
              <a:rPr lang="zh-CN" sz="1600" b="1" dirty="0">
                <a:solidFill>
                  <a:srgbClr val="2F7247"/>
                </a:solidFill>
                <a:latin typeface="Calibri" panose="020F0502020204030204" charset="0"/>
                <a:ea typeface="微软雅黑" panose="020B0503020204020204" charset="-122"/>
              </a:rPr>
              <a:t>件产品】</a:t>
            </a:r>
            <a:endParaRPr lang="zh-CN" sz="1600" b="1" dirty="0">
              <a:solidFill>
                <a:srgbClr val="2F7247"/>
              </a:solidFill>
              <a:latin typeface="Calibri" panose="020F0502020204030204" charset="0"/>
              <a:ea typeface="微软雅黑" panose="020B0503020204020204" charset="-122"/>
            </a:endParaRPr>
          </a:p>
        </p:txBody>
      </p:sp>
      <p:grpSp>
        <p:nvGrpSpPr>
          <p:cNvPr id="47" name="组合 46"/>
          <p:cNvGrpSpPr/>
          <p:nvPr/>
        </p:nvGrpSpPr>
        <p:grpSpPr>
          <a:xfrm>
            <a:off x="2964815" y="616585"/>
            <a:ext cx="403860" cy="185420"/>
            <a:chOff x="6573" y="3836"/>
            <a:chExt cx="636" cy="292"/>
          </a:xfrm>
        </p:grpSpPr>
        <p:sp>
          <p:nvSpPr>
            <p:cNvPr id="48" name="等腰三角形 47"/>
            <p:cNvSpPr/>
            <p:nvPr/>
          </p:nvSpPr>
          <p:spPr>
            <a:xfrm rot="5400000">
              <a:off x="6500" y="3909"/>
              <a:ext cx="293" cy="146"/>
            </a:xfrm>
            <a:prstGeom prst="triangle">
              <a:avLst/>
            </a:prstGeom>
            <a:solidFill>
              <a:srgbClr val="4BB6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9" name="等腰三角形 48"/>
            <p:cNvSpPr/>
            <p:nvPr/>
          </p:nvSpPr>
          <p:spPr>
            <a:xfrm rot="5400000">
              <a:off x="6745" y="3909"/>
              <a:ext cx="293" cy="146"/>
            </a:xfrm>
            <a:prstGeom prst="triangle">
              <a:avLst/>
            </a:prstGeom>
            <a:solidFill>
              <a:srgbClr val="0C80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0" name="等腰三角形 49"/>
            <p:cNvSpPr/>
            <p:nvPr/>
          </p:nvSpPr>
          <p:spPr>
            <a:xfrm rot="5400000">
              <a:off x="6990" y="3909"/>
              <a:ext cx="293" cy="146"/>
            </a:xfrm>
            <a:prstGeom prst="triangle">
              <a:avLst/>
            </a:prstGeom>
            <a:solidFill>
              <a:srgbClr val="333F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5" name="文本框 4"/>
          <p:cNvSpPr txBox="1"/>
          <p:nvPr/>
        </p:nvSpPr>
        <p:spPr>
          <a:xfrm>
            <a:off x="2844800" y="887730"/>
            <a:ext cx="3121660" cy="714375"/>
          </a:xfrm>
          <a:prstGeom prst="rect">
            <a:avLst/>
          </a:prstGeom>
          <a:noFill/>
          <a:ln w="9525">
            <a:noFill/>
          </a:ln>
        </p:spPr>
        <p:txBody>
          <a:bodyPr wrap="square">
            <a:spAutoFit/>
          </a:bodyPr>
          <a:lstStyle/>
          <a:p>
            <a:pPr indent="0" fontAlgn="auto">
              <a:lnSpc>
                <a:spcPct val="150000"/>
              </a:lnSpc>
            </a:pPr>
            <a:r>
              <a:rPr lang="zh-CN" sz="1300" b="0">
                <a:solidFill>
                  <a:srgbClr val="2F7247"/>
                </a:solidFill>
                <a:latin typeface="微软雅黑" panose="020B0503020204020204" charset="-122"/>
                <a:ea typeface="微软雅黑" panose="020B0503020204020204" charset="-122"/>
                <a:cs typeface="微软雅黑" panose="020B0503020204020204" charset="-122"/>
              </a:rPr>
              <a:t>是一套以数据监测为基础，远程控制为核心的</a:t>
            </a:r>
            <a:r>
              <a:rPr lang="en-US" altLang="zh-CN" sz="1300" b="0">
                <a:solidFill>
                  <a:srgbClr val="2F7247"/>
                </a:solidFill>
                <a:latin typeface="微软雅黑" panose="020B0503020204020204" charset="-122"/>
                <a:ea typeface="微软雅黑" panose="020B0503020204020204" charset="-122"/>
                <a:cs typeface="微软雅黑" panose="020B0503020204020204" charset="-122"/>
              </a:rPr>
              <a:t> </a:t>
            </a:r>
            <a:r>
              <a:rPr lang="zh-CN" sz="1400" b="1" u="sng">
                <a:solidFill>
                  <a:srgbClr val="2F7247"/>
                </a:solidFill>
                <a:latin typeface="微软雅黑" panose="020B0503020204020204" charset="-122"/>
                <a:ea typeface="微软雅黑" panose="020B0503020204020204" charset="-122"/>
                <a:cs typeface="微软雅黑" panose="020B0503020204020204" charset="-122"/>
              </a:rPr>
              <a:t>软件平台</a:t>
            </a:r>
            <a:r>
              <a:rPr lang="en-US" altLang="zh-CN" sz="1300" b="0">
                <a:solidFill>
                  <a:srgbClr val="2F7247"/>
                </a:solidFill>
                <a:latin typeface="微软雅黑" panose="020B0503020204020204" charset="-122"/>
                <a:ea typeface="微软雅黑" panose="020B0503020204020204" charset="-122"/>
                <a:cs typeface="微软雅黑" panose="020B0503020204020204" charset="-122"/>
              </a:rPr>
              <a:t> </a:t>
            </a:r>
            <a:endParaRPr lang="zh-CN" altLang="en-US" sz="1300" b="0">
              <a:solidFill>
                <a:srgbClr val="2F7247"/>
              </a:solidFill>
              <a:latin typeface="微软雅黑" panose="020B0503020204020204" charset="-122"/>
              <a:ea typeface="微软雅黑" panose="020B0503020204020204" charset="-122"/>
              <a:cs typeface="微软雅黑" panose="020B0503020204020204" charset="-122"/>
            </a:endParaRPr>
          </a:p>
        </p:txBody>
      </p:sp>
      <p:grpSp>
        <p:nvGrpSpPr>
          <p:cNvPr id="8" name="组合 7"/>
          <p:cNvGrpSpPr/>
          <p:nvPr/>
        </p:nvGrpSpPr>
        <p:grpSpPr>
          <a:xfrm rot="10800000">
            <a:off x="8493760" y="1844675"/>
            <a:ext cx="403860" cy="185420"/>
            <a:chOff x="6573" y="3836"/>
            <a:chExt cx="636" cy="292"/>
          </a:xfrm>
        </p:grpSpPr>
        <p:sp>
          <p:nvSpPr>
            <p:cNvPr id="9" name="等腰三角形 8"/>
            <p:cNvSpPr/>
            <p:nvPr/>
          </p:nvSpPr>
          <p:spPr>
            <a:xfrm rot="5400000">
              <a:off x="6500" y="3909"/>
              <a:ext cx="293" cy="146"/>
            </a:xfrm>
            <a:prstGeom prst="triangle">
              <a:avLst/>
            </a:prstGeom>
            <a:solidFill>
              <a:srgbClr val="4BB6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等腰三角形 9"/>
            <p:cNvSpPr/>
            <p:nvPr/>
          </p:nvSpPr>
          <p:spPr>
            <a:xfrm rot="5400000">
              <a:off x="6745" y="3909"/>
              <a:ext cx="293" cy="146"/>
            </a:xfrm>
            <a:prstGeom prst="triangle">
              <a:avLst/>
            </a:prstGeom>
            <a:solidFill>
              <a:srgbClr val="0C80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等腰三角形 10"/>
            <p:cNvSpPr/>
            <p:nvPr/>
          </p:nvSpPr>
          <p:spPr>
            <a:xfrm rot="5400000">
              <a:off x="6990" y="3909"/>
              <a:ext cx="293" cy="146"/>
            </a:xfrm>
            <a:prstGeom prst="triangle">
              <a:avLst/>
            </a:prstGeom>
            <a:solidFill>
              <a:srgbClr val="333F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cxnSp>
        <p:nvCxnSpPr>
          <p:cNvPr id="52" name="直线连接符 47"/>
          <p:cNvCxnSpPr/>
          <p:nvPr/>
        </p:nvCxnSpPr>
        <p:spPr>
          <a:xfrm flipV="1">
            <a:off x="10021570" y="4262120"/>
            <a:ext cx="1596390" cy="9525"/>
          </a:xfrm>
          <a:prstGeom prst="line">
            <a:avLst/>
          </a:prstGeom>
          <a:ln w="19050">
            <a:prstDash val="dash"/>
          </a:ln>
        </p:spPr>
        <p:style>
          <a:lnRef idx="1">
            <a:schemeClr val="accent1"/>
          </a:lnRef>
          <a:fillRef idx="0">
            <a:schemeClr val="accent1"/>
          </a:fillRef>
          <a:effectRef idx="0">
            <a:schemeClr val="accent1"/>
          </a:effectRef>
          <a:fontRef idx="minor">
            <a:schemeClr val="tx1"/>
          </a:fontRef>
        </p:style>
      </p:cxnSp>
      <p:cxnSp>
        <p:nvCxnSpPr>
          <p:cNvPr id="14" name="直线连接符 47"/>
          <p:cNvCxnSpPr/>
          <p:nvPr/>
        </p:nvCxnSpPr>
        <p:spPr>
          <a:xfrm flipV="1">
            <a:off x="9100185" y="4631055"/>
            <a:ext cx="2526030" cy="8890"/>
          </a:xfrm>
          <a:prstGeom prst="line">
            <a:avLst/>
          </a:prstGeom>
          <a:ln w="19050">
            <a:prstDash val="dash"/>
          </a:ln>
        </p:spPr>
        <p:style>
          <a:lnRef idx="1">
            <a:schemeClr val="accent1"/>
          </a:lnRef>
          <a:fillRef idx="0">
            <a:schemeClr val="accent1"/>
          </a:fillRef>
          <a:effectRef idx="0">
            <a:schemeClr val="accent1"/>
          </a:effectRef>
          <a:fontRef idx="minor">
            <a:schemeClr val="tx1"/>
          </a:fontRef>
        </p:style>
      </p:cxnSp>
      <p:cxnSp>
        <p:nvCxnSpPr>
          <p:cNvPr id="15" name="直线连接符 47"/>
          <p:cNvCxnSpPr/>
          <p:nvPr/>
        </p:nvCxnSpPr>
        <p:spPr>
          <a:xfrm flipV="1">
            <a:off x="9100185" y="4999355"/>
            <a:ext cx="1976120" cy="5715"/>
          </a:xfrm>
          <a:prstGeom prst="line">
            <a:avLst/>
          </a:prstGeom>
          <a:ln w="19050">
            <a:prstDash val="dash"/>
          </a:ln>
        </p:spPr>
        <p:style>
          <a:lnRef idx="1">
            <a:schemeClr val="accent1"/>
          </a:lnRef>
          <a:fillRef idx="0">
            <a:schemeClr val="accent1"/>
          </a:fillRef>
          <a:effectRef idx="0">
            <a:schemeClr val="accent1"/>
          </a:effectRef>
          <a:fontRef idx="minor">
            <a:schemeClr val="tx1"/>
          </a:fontRef>
        </p:style>
      </p:cxnSp>
      <p:grpSp>
        <p:nvGrpSpPr>
          <p:cNvPr id="30" name="组合 29"/>
          <p:cNvGrpSpPr/>
          <p:nvPr/>
        </p:nvGrpSpPr>
        <p:grpSpPr>
          <a:xfrm rot="660000">
            <a:off x="8882693" y="3416755"/>
            <a:ext cx="2584450" cy="2605903"/>
            <a:chOff x="3892489" y="1518851"/>
            <a:chExt cx="4190654" cy="4108577"/>
          </a:xfrm>
        </p:grpSpPr>
        <p:sp>
          <p:nvSpPr>
            <p:cNvPr id="31" name="Oval 350"/>
            <p:cNvSpPr>
              <a:spLocks noChangeArrowheads="1"/>
            </p:cNvSpPr>
            <p:nvPr/>
          </p:nvSpPr>
          <p:spPr bwMode="auto">
            <a:xfrm>
              <a:off x="3892489" y="1518851"/>
              <a:ext cx="1154744" cy="1142462"/>
            </a:xfrm>
            <a:prstGeom prst="ellipse">
              <a:avLst/>
            </a:prstGeom>
            <a:gradFill flip="none" rotWithShape="1">
              <a:gsLst>
                <a:gs pos="100000">
                  <a:srgbClr val="00B050">
                    <a:alpha val="0"/>
                  </a:srgbClr>
                </a:gs>
                <a:gs pos="0">
                  <a:srgbClr val="92D050"/>
                </a:gs>
              </a:gsLst>
              <a:lin ang="2700000" scaled="1"/>
              <a:tileRect/>
            </a:gradFill>
            <a:ln>
              <a:noFill/>
            </a:ln>
            <a:effectLst>
              <a:softEdge rad="177800"/>
            </a:effectLst>
          </p:spPr>
          <p:txBody>
            <a:bodyPr vert="horz" wrap="square" lIns="91440" tIns="45720" rIns="91440" bIns="45720" numCol="1" anchor="t" anchorCtr="0" compatLnSpc="1"/>
            <a:lstStyle/>
            <a:p>
              <a:endParaRPr lang="zh-CN" altLang="en-US">
                <a:solidFill>
                  <a:prstClr val="black"/>
                </a:solidFill>
                <a:latin typeface="Roboto" panose="02000000000000000000"/>
                <a:ea typeface="思源黑体 CN Regular" panose="020B0500000000000000" charset="-122"/>
              </a:endParaRPr>
            </a:p>
          </p:txBody>
        </p:sp>
        <p:sp>
          <p:nvSpPr>
            <p:cNvPr id="32" name="Oval 350"/>
            <p:cNvSpPr>
              <a:spLocks noChangeArrowheads="1"/>
            </p:cNvSpPr>
            <p:nvPr/>
          </p:nvSpPr>
          <p:spPr bwMode="auto">
            <a:xfrm>
              <a:off x="7613625" y="1785162"/>
              <a:ext cx="469518" cy="463541"/>
            </a:xfrm>
            <a:prstGeom prst="ellipse">
              <a:avLst/>
            </a:prstGeom>
            <a:gradFill flip="none" rotWithShape="1">
              <a:gsLst>
                <a:gs pos="100000">
                  <a:srgbClr val="00B050">
                    <a:alpha val="40000"/>
                  </a:srgbClr>
                </a:gs>
                <a:gs pos="0">
                  <a:srgbClr val="92D050"/>
                </a:gs>
              </a:gsLst>
              <a:lin ang="2700000" scaled="1"/>
              <a:tileRect/>
            </a:gradFill>
            <a:ln>
              <a:noFill/>
            </a:ln>
            <a:effectLst>
              <a:softEdge rad="76200"/>
            </a:effectLst>
          </p:spPr>
          <p:txBody>
            <a:bodyPr vert="horz" wrap="square" lIns="91440" tIns="45720" rIns="91440" bIns="45720" numCol="1" anchor="t" anchorCtr="0" compatLnSpc="1"/>
            <a:lstStyle/>
            <a:p>
              <a:endParaRPr lang="zh-CN" altLang="en-US" dirty="0">
                <a:solidFill>
                  <a:prstClr val="black"/>
                </a:solidFill>
                <a:latin typeface="Roboto" panose="02000000000000000000"/>
                <a:ea typeface="思源黑体 CN Regular" panose="020B0500000000000000" charset="-122"/>
              </a:endParaRPr>
            </a:p>
          </p:txBody>
        </p:sp>
        <p:sp>
          <p:nvSpPr>
            <p:cNvPr id="33" name="Oval 350"/>
            <p:cNvSpPr>
              <a:spLocks noChangeArrowheads="1"/>
            </p:cNvSpPr>
            <p:nvPr/>
          </p:nvSpPr>
          <p:spPr bwMode="auto">
            <a:xfrm>
              <a:off x="7197126" y="4972172"/>
              <a:ext cx="662300" cy="655256"/>
            </a:xfrm>
            <a:prstGeom prst="ellipse">
              <a:avLst/>
            </a:prstGeom>
            <a:gradFill flip="none" rotWithShape="1">
              <a:gsLst>
                <a:gs pos="100000">
                  <a:srgbClr val="00B050">
                    <a:alpha val="20000"/>
                  </a:srgbClr>
                </a:gs>
                <a:gs pos="0">
                  <a:srgbClr val="92D050"/>
                </a:gs>
              </a:gsLst>
              <a:lin ang="2700000" scaled="1"/>
              <a:tileRect/>
            </a:gradFill>
            <a:ln>
              <a:noFill/>
            </a:ln>
            <a:effectLst>
              <a:softEdge rad="63500"/>
            </a:effectLst>
          </p:spPr>
          <p:txBody>
            <a:bodyPr vert="horz" wrap="square" lIns="91440" tIns="45720" rIns="91440" bIns="45720" numCol="1" anchor="t" anchorCtr="0" compatLnSpc="1"/>
            <a:lstStyle/>
            <a:p>
              <a:endParaRPr lang="zh-CN" altLang="en-US">
                <a:solidFill>
                  <a:prstClr val="black"/>
                </a:solidFill>
                <a:latin typeface="Roboto" panose="02000000000000000000"/>
                <a:ea typeface="思源黑体 CN Regular" panose="020B0500000000000000" charset="-122"/>
              </a:endParaRPr>
            </a:p>
          </p:txBody>
        </p:sp>
      </p:grpSp>
      <p:sp>
        <p:nvSpPr>
          <p:cNvPr id="43" name="Oval 350"/>
          <p:cNvSpPr>
            <a:spLocks noChangeArrowheads="1"/>
          </p:cNvSpPr>
          <p:nvPr/>
        </p:nvSpPr>
        <p:spPr bwMode="auto">
          <a:xfrm rot="660000">
            <a:off x="9431020" y="5389880"/>
            <a:ext cx="288925" cy="255270"/>
          </a:xfrm>
          <a:prstGeom prst="ellipse">
            <a:avLst/>
          </a:prstGeom>
          <a:gradFill flip="none" rotWithShape="1">
            <a:gsLst>
              <a:gs pos="100000">
                <a:srgbClr val="00B050">
                  <a:alpha val="40000"/>
                </a:srgbClr>
              </a:gs>
              <a:gs pos="0">
                <a:srgbClr val="92D050"/>
              </a:gs>
            </a:gsLst>
            <a:lin ang="2700000" scaled="1"/>
            <a:tileRect/>
          </a:gradFill>
          <a:ln>
            <a:noFill/>
          </a:ln>
          <a:effectLst>
            <a:softEdge rad="76200"/>
          </a:effectLst>
        </p:spPr>
        <p:txBody>
          <a:bodyPr vert="horz" wrap="square" lIns="91440" tIns="45720" rIns="91440" bIns="45720" numCol="1" anchor="t" anchorCtr="0" compatLnSpc="1"/>
          <a:lstStyle/>
          <a:p>
            <a:endParaRPr lang="zh-CN" altLang="en-US" dirty="0">
              <a:solidFill>
                <a:prstClr val="black"/>
              </a:solidFill>
              <a:latin typeface="Roboto" panose="02000000000000000000"/>
              <a:ea typeface="思源黑体 CN Regular" panose="020B0500000000000000" charset="-122"/>
            </a:endParaRPr>
          </a:p>
        </p:txBody>
      </p:sp>
      <p:sp>
        <p:nvSpPr>
          <p:cNvPr id="45" name="文本框 44"/>
          <p:cNvSpPr txBox="1"/>
          <p:nvPr/>
        </p:nvSpPr>
        <p:spPr>
          <a:xfrm>
            <a:off x="9017000" y="3495675"/>
            <a:ext cx="2755900" cy="2654300"/>
          </a:xfrm>
          <a:prstGeom prst="rect">
            <a:avLst/>
          </a:prstGeom>
          <a:noFill/>
          <a:ln w="9525">
            <a:noFill/>
          </a:ln>
        </p:spPr>
        <p:txBody>
          <a:bodyPr wrap="square">
            <a:spAutoFit/>
          </a:bodyPr>
          <a:lstStyle/>
          <a:p>
            <a:pPr indent="266700">
              <a:lnSpc>
                <a:spcPct val="170000"/>
              </a:lnSpc>
            </a:pPr>
            <a:r>
              <a:rPr lang="zh-CN" altLang="en-US" sz="1400" b="0" dirty="0" smtClean="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rPr>
              <a:t>系统</a:t>
            </a:r>
            <a:r>
              <a:rPr lang="zh-CN" sz="1400" b="0" dirty="0" smtClean="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rPr>
              <a:t>能</a:t>
            </a:r>
            <a:r>
              <a:rPr lang="zh-CN" sz="1400" b="0" dirty="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rPr>
              <a:t>够实现园区内</a:t>
            </a:r>
            <a:r>
              <a:rPr lang="en-US" altLang="zh-CN" sz="1400" b="0" dirty="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rPr>
              <a:t> </a:t>
            </a:r>
            <a:r>
              <a:rPr lang="zh-CN" sz="1400" b="1" dirty="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rPr>
              <a:t>虫情、孢子、气象、墒情、灌溉、苗情、灾情、视频监控、生产、溯源等环节</a:t>
            </a:r>
            <a:r>
              <a:rPr lang="en-US" altLang="zh-CN" sz="1400" b="0" dirty="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rPr>
              <a:t> </a:t>
            </a:r>
            <a:r>
              <a:rPr lang="zh-CN" sz="1400" b="0" dirty="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rPr>
              <a:t>的全方位管理和把控，</a:t>
            </a:r>
            <a:r>
              <a:rPr sz="1400" dirty="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rPr>
              <a:t>符合农业市场需求，实现供需有效对接，让科技覆盖农业生产的方方面面</a:t>
            </a:r>
            <a:endParaRPr sz="1400" dirty="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endParaRPr>
          </a:p>
        </p:txBody>
      </p:sp>
      <p:sp>
        <p:nvSpPr>
          <p:cNvPr id="7" name="文本框 6"/>
          <p:cNvSpPr txBox="1"/>
          <p:nvPr/>
        </p:nvSpPr>
        <p:spPr>
          <a:xfrm>
            <a:off x="6433185" y="881380"/>
            <a:ext cx="2216785" cy="1050925"/>
          </a:xfrm>
          <a:prstGeom prst="rect">
            <a:avLst/>
          </a:prstGeom>
          <a:noFill/>
          <a:ln w="9525">
            <a:noFill/>
          </a:ln>
        </p:spPr>
        <p:txBody>
          <a:bodyPr wrap="square">
            <a:spAutoFit/>
          </a:bodyPr>
          <a:lstStyle/>
          <a:p>
            <a:pPr indent="0" fontAlgn="auto">
              <a:lnSpc>
                <a:spcPct val="160000"/>
              </a:lnSpc>
            </a:pPr>
            <a:r>
              <a:rPr lang="zh-CN" sz="1300">
                <a:solidFill>
                  <a:srgbClr val="2F7247"/>
                </a:solidFill>
                <a:latin typeface="微软雅黑" panose="020B0503020204020204" charset="-122"/>
                <a:ea typeface="微软雅黑" panose="020B0503020204020204" charset="-122"/>
                <a:cs typeface="微软雅黑" panose="020B0503020204020204" charset="-122"/>
                <a:sym typeface="+mn-ea"/>
              </a:rPr>
              <a:t>坚持“科技领先、精心设计”的方针，严密苛刻的</a:t>
            </a:r>
            <a:endParaRPr lang="zh-CN" sz="1300">
              <a:solidFill>
                <a:srgbClr val="2F7247"/>
              </a:solidFill>
              <a:latin typeface="微软雅黑" panose="020B0503020204020204" charset="-122"/>
              <a:ea typeface="微软雅黑" panose="020B0503020204020204" charset="-122"/>
              <a:cs typeface="微软雅黑" panose="020B0503020204020204" charset="-122"/>
              <a:sym typeface="+mn-ea"/>
            </a:endParaRPr>
          </a:p>
          <a:p>
            <a:pPr indent="0" fontAlgn="auto">
              <a:lnSpc>
                <a:spcPct val="160000"/>
              </a:lnSpc>
            </a:pPr>
            <a:r>
              <a:rPr lang="zh-CN" sz="1300">
                <a:solidFill>
                  <a:srgbClr val="2F7247"/>
                </a:solidFill>
                <a:latin typeface="微软雅黑" panose="020B0503020204020204" charset="-122"/>
                <a:ea typeface="微软雅黑" panose="020B0503020204020204" charset="-122"/>
                <a:cs typeface="微软雅黑" panose="020B0503020204020204" charset="-122"/>
                <a:sym typeface="+mn-ea"/>
              </a:rPr>
              <a:t>对待每一个设计细节</a:t>
            </a:r>
            <a:endParaRPr lang="en-US" altLang="zh-CN" sz="1300" b="0">
              <a:solidFill>
                <a:srgbClr val="2F7247"/>
              </a:solidFill>
              <a:latin typeface="微软雅黑" panose="020B0503020204020204" charset="-122"/>
              <a:ea typeface="微软雅黑" panose="020B0503020204020204" charset="-122"/>
              <a:cs typeface="微软雅黑" panose="020B0503020204020204" charset="-122"/>
              <a:sym typeface="+mn-ea"/>
            </a:endParaRPr>
          </a:p>
        </p:txBody>
      </p:sp>
      <p:pic>
        <p:nvPicPr>
          <p:cNvPr id="12" name="图片 11" descr="农业整体图片"/>
          <p:cNvPicPr>
            <a:picLocks noChangeAspect="1"/>
          </p:cNvPicPr>
          <p:nvPr/>
        </p:nvPicPr>
        <p:blipFill>
          <a:blip r:embed="rId4" cstate="print"/>
          <a:stretch>
            <a:fillRect/>
          </a:stretch>
        </p:blipFill>
        <p:spPr>
          <a:xfrm>
            <a:off x="474345" y="1470025"/>
            <a:ext cx="8289290" cy="4947285"/>
          </a:xfrm>
          <a:prstGeom prst="rect">
            <a:avLst/>
          </a:prstGeom>
        </p:spPr>
      </p:pic>
    </p:spTree>
    <p:custDataLst>
      <p:tags r:id="rId5"/>
    </p:custDataLst>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6" name="组合 125"/>
          <p:cNvGrpSpPr/>
          <p:nvPr/>
        </p:nvGrpSpPr>
        <p:grpSpPr>
          <a:xfrm>
            <a:off x="520700" y="262255"/>
            <a:ext cx="3271520" cy="436245"/>
            <a:chOff x="820" y="434"/>
            <a:chExt cx="5152" cy="687"/>
          </a:xfrm>
        </p:grpSpPr>
        <p:sp>
          <p:nvSpPr>
            <p:cNvPr id="96" name="PA-矩形 76"/>
            <p:cNvSpPr/>
            <p:nvPr>
              <p:custDataLst>
                <p:tags r:id="rId1"/>
              </p:custDataLst>
            </p:nvPr>
          </p:nvSpPr>
          <p:spPr>
            <a:xfrm>
              <a:off x="820" y="622"/>
              <a:ext cx="2935" cy="311"/>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仓耳玄三M W05" panose="02020400000000000000" pitchFamily="18" charset="-122"/>
                <a:ea typeface="仓耳玄三M W05" panose="02020400000000000000" pitchFamily="18" charset="-122"/>
              </a:endParaRPr>
            </a:p>
          </p:txBody>
        </p:sp>
        <p:sp>
          <p:nvSpPr>
            <p:cNvPr id="97" name="TextBox 55"/>
            <p:cNvSpPr txBox="1"/>
            <p:nvPr/>
          </p:nvSpPr>
          <p:spPr>
            <a:xfrm>
              <a:off x="1051" y="434"/>
              <a:ext cx="2451" cy="687"/>
            </a:xfrm>
            <a:prstGeom prst="rect">
              <a:avLst/>
            </a:prstGeom>
            <a:noFill/>
          </p:spPr>
          <p:txBody>
            <a:bodyPr wrap="square" lIns="68571" tIns="34285" rIns="68571" bIns="34285" rtlCol="0">
              <a:spAutoFit/>
            </a:bodyPr>
            <a:lstStyle/>
            <a:p>
              <a:pPr algn="dist"/>
              <a:r>
                <a:rPr lang="zh-CN" altLang="en-US" sz="2400" dirty="0" smtClean="0">
                  <a:solidFill>
                    <a:schemeClr val="tx1">
                      <a:lumMod val="75000"/>
                      <a:lumOff val="25000"/>
                    </a:schemeClr>
                  </a:solidFill>
                  <a:cs typeface="+mn-ea"/>
                  <a:sym typeface="+mn-lt"/>
                </a:rPr>
                <a:t>总</a:t>
              </a:r>
              <a:r>
                <a:rPr lang="zh-CN" altLang="en-US" sz="2400" dirty="0">
                  <a:solidFill>
                    <a:schemeClr val="tx1">
                      <a:lumMod val="75000"/>
                      <a:lumOff val="25000"/>
                    </a:schemeClr>
                  </a:solidFill>
                  <a:cs typeface="+mn-ea"/>
                  <a:sym typeface="+mn-lt"/>
                </a:rPr>
                <a:t>体框架</a:t>
              </a:r>
              <a:endParaRPr lang="zh-CN" altLang="en-US" sz="2400" dirty="0">
                <a:solidFill>
                  <a:schemeClr val="tx1">
                    <a:lumMod val="75000"/>
                    <a:lumOff val="25000"/>
                  </a:schemeClr>
                </a:solidFill>
                <a:cs typeface="+mn-ea"/>
                <a:sym typeface="+mn-lt"/>
              </a:endParaRPr>
            </a:p>
          </p:txBody>
        </p:sp>
        <p:sp>
          <p:nvSpPr>
            <p:cNvPr id="98" name="TextBox 55"/>
            <p:cNvSpPr txBox="1"/>
            <p:nvPr/>
          </p:nvSpPr>
          <p:spPr>
            <a:xfrm>
              <a:off x="3951" y="603"/>
              <a:ext cx="2021" cy="348"/>
            </a:xfrm>
            <a:prstGeom prst="rect">
              <a:avLst/>
            </a:prstGeom>
            <a:noFill/>
          </p:spPr>
          <p:txBody>
            <a:bodyPr wrap="square" lIns="68571" tIns="34285" rIns="68571" bIns="34285" rtlCol="0">
              <a:spAutoFit/>
            </a:bodyPr>
            <a:lstStyle/>
            <a:p>
              <a:pPr algn="dist"/>
              <a:r>
                <a:rPr lang="en-US" altLang="zh-CN" sz="1000" dirty="0">
                  <a:solidFill>
                    <a:schemeClr val="tx1">
                      <a:lumMod val="50000"/>
                      <a:lumOff val="50000"/>
                    </a:schemeClr>
                  </a:solidFill>
                  <a:latin typeface="微软雅黑" panose="020B0503020204020204" charset="-122"/>
                  <a:ea typeface="微软雅黑" panose="020B0503020204020204" charset="-122"/>
                  <a:cs typeface="+mn-ea"/>
                  <a:sym typeface="+mn-lt"/>
                </a:rPr>
                <a:t>Overall framework</a:t>
              </a:r>
              <a:endParaRPr lang="en-US" altLang="zh-CN" sz="1000" dirty="0">
                <a:solidFill>
                  <a:schemeClr val="tx1">
                    <a:lumMod val="50000"/>
                    <a:lumOff val="50000"/>
                  </a:schemeClr>
                </a:solidFill>
                <a:latin typeface="微软雅黑" panose="020B0503020204020204" charset="-122"/>
                <a:ea typeface="微软雅黑" panose="020B0503020204020204" charset="-122"/>
                <a:cs typeface="+mn-ea"/>
                <a:sym typeface="+mn-lt"/>
              </a:endParaRPr>
            </a:p>
          </p:txBody>
        </p:sp>
      </p:grpSp>
      <p:grpSp>
        <p:nvGrpSpPr>
          <p:cNvPr id="113" name="组合 112"/>
          <p:cNvGrpSpPr/>
          <p:nvPr/>
        </p:nvGrpSpPr>
        <p:grpSpPr>
          <a:xfrm rot="10800000">
            <a:off x="8975090" y="424180"/>
            <a:ext cx="2945130" cy="128270"/>
            <a:chOff x="545" y="10134"/>
            <a:chExt cx="5574" cy="252"/>
          </a:xfrm>
        </p:grpSpPr>
        <p:sp>
          <p:nvSpPr>
            <p:cNvPr id="114" name="矩形 113"/>
            <p:cNvSpPr/>
            <p:nvPr/>
          </p:nvSpPr>
          <p:spPr>
            <a:xfrm rot="5400000">
              <a:off x="1609" y="10134"/>
              <a:ext cx="253" cy="253"/>
            </a:xfrm>
            <a:prstGeom prst="rect">
              <a:avLst/>
            </a:prstGeom>
            <a:solidFill>
              <a:srgbClr val="44A361">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5" name="矩形 114"/>
            <p:cNvSpPr/>
            <p:nvPr/>
          </p:nvSpPr>
          <p:spPr>
            <a:xfrm rot="5400000">
              <a:off x="2142" y="10134"/>
              <a:ext cx="253" cy="253"/>
            </a:xfrm>
            <a:prstGeom prst="rect">
              <a:avLst/>
            </a:prstGeom>
            <a:solidFill>
              <a:srgbClr val="0F9B5E">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6" name="矩形 115"/>
            <p:cNvSpPr/>
            <p:nvPr/>
          </p:nvSpPr>
          <p:spPr>
            <a:xfrm rot="5400000">
              <a:off x="2674" y="10134"/>
              <a:ext cx="253" cy="253"/>
            </a:xfrm>
            <a:prstGeom prst="rect">
              <a:avLst/>
            </a:prstGeom>
            <a:solidFill>
              <a:srgbClr val="44A361">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7" name="矩形 116"/>
            <p:cNvSpPr/>
            <p:nvPr/>
          </p:nvSpPr>
          <p:spPr>
            <a:xfrm rot="5400000">
              <a:off x="3206" y="10134"/>
              <a:ext cx="253" cy="253"/>
            </a:xfrm>
            <a:prstGeom prst="rect">
              <a:avLst/>
            </a:prstGeom>
            <a:solidFill>
              <a:srgbClr val="0C7F4C">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8" name="矩形 117"/>
            <p:cNvSpPr/>
            <p:nvPr/>
          </p:nvSpPr>
          <p:spPr>
            <a:xfrm rot="5400000">
              <a:off x="3738" y="10134"/>
              <a:ext cx="253" cy="253"/>
            </a:xfrm>
            <a:prstGeom prst="rect">
              <a:avLst/>
            </a:prstGeom>
            <a:solidFill>
              <a:srgbClr val="0C7F4C">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9" name="矩形 118"/>
            <p:cNvSpPr/>
            <p:nvPr/>
          </p:nvSpPr>
          <p:spPr>
            <a:xfrm rot="5400000">
              <a:off x="4271" y="10134"/>
              <a:ext cx="253" cy="253"/>
            </a:xfrm>
            <a:prstGeom prst="rect">
              <a:avLst/>
            </a:prstGeom>
            <a:solidFill>
              <a:srgbClr val="0C804C">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0" name="矩形 119"/>
            <p:cNvSpPr/>
            <p:nvPr/>
          </p:nvSpPr>
          <p:spPr>
            <a:xfrm rot="5400000">
              <a:off x="4803" y="10134"/>
              <a:ext cx="253" cy="253"/>
            </a:xfrm>
            <a:prstGeom prst="rect">
              <a:avLst/>
            </a:prstGeom>
            <a:solidFill>
              <a:srgbClr val="0C804C">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1" name="矩形 120"/>
            <p:cNvSpPr/>
            <p:nvPr/>
          </p:nvSpPr>
          <p:spPr>
            <a:xfrm rot="5400000">
              <a:off x="5335" y="10134"/>
              <a:ext cx="253" cy="253"/>
            </a:xfrm>
            <a:prstGeom prst="rect">
              <a:avLst/>
            </a:prstGeom>
            <a:solidFill>
              <a:srgbClr val="0C7F4C">
                <a:alpha val="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2" name="矩形 121"/>
            <p:cNvSpPr/>
            <p:nvPr/>
          </p:nvSpPr>
          <p:spPr>
            <a:xfrm rot="5400000">
              <a:off x="5867" y="10134"/>
              <a:ext cx="253" cy="253"/>
            </a:xfrm>
            <a:prstGeom prst="rect">
              <a:avLst/>
            </a:pr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3" name="矩形 122"/>
            <p:cNvSpPr/>
            <p:nvPr/>
          </p:nvSpPr>
          <p:spPr>
            <a:xfrm rot="5400000">
              <a:off x="545" y="10134"/>
              <a:ext cx="253" cy="253"/>
            </a:xfrm>
            <a:prstGeom prst="rect">
              <a:avLst/>
            </a:prstGeom>
            <a:solidFill>
              <a:srgbClr val="333F50">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4" name="矩形 123"/>
            <p:cNvSpPr/>
            <p:nvPr/>
          </p:nvSpPr>
          <p:spPr>
            <a:xfrm rot="5400000">
              <a:off x="1077" y="10134"/>
              <a:ext cx="253" cy="253"/>
            </a:xfrm>
            <a:prstGeom prst="rect">
              <a:avLst/>
            </a:prstGeom>
            <a:solidFill>
              <a:srgbClr val="0C804C">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pic>
        <p:nvPicPr>
          <p:cNvPr id="3" name="图片 2" descr="框架图"/>
          <p:cNvPicPr>
            <a:picLocks noChangeAspect="1"/>
          </p:cNvPicPr>
          <p:nvPr/>
        </p:nvPicPr>
        <p:blipFill>
          <a:blip r:embed="rId2" cstate="print"/>
          <a:stretch>
            <a:fillRect/>
          </a:stretch>
        </p:blipFill>
        <p:spPr>
          <a:xfrm>
            <a:off x="695960" y="984885"/>
            <a:ext cx="11071860" cy="5004435"/>
          </a:xfrm>
          <a:prstGeom prst="rect">
            <a:avLst/>
          </a:prstGeom>
        </p:spPr>
      </p:pic>
      <p:sp>
        <p:nvSpPr>
          <p:cNvPr id="27" name="矩形 26"/>
          <p:cNvSpPr/>
          <p:nvPr/>
        </p:nvSpPr>
        <p:spPr>
          <a:xfrm>
            <a:off x="0" y="6506210"/>
            <a:ext cx="7858760" cy="76200"/>
          </a:xfrm>
          <a:prstGeom prst="rect">
            <a:avLst/>
          </a:prstGeom>
          <a:solidFill>
            <a:srgbClr val="4BB6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2400" dirty="0">
              <a:solidFill>
                <a:schemeClr val="bg1"/>
              </a:solidFill>
              <a:effectLst>
                <a:outerShdw blurRad="38100" dist="38100" dir="2700000" algn="tl">
                  <a:srgbClr val="000000">
                    <a:alpha val="43137"/>
                  </a:srgbClr>
                </a:outerShdw>
              </a:effectLst>
              <a:latin typeface="仓耳玄三M W05" panose="02020400000000000000" pitchFamily="18" charset="-122"/>
              <a:ea typeface="仓耳玄三M W05" panose="02020400000000000000" pitchFamily="18" charset="-122"/>
            </a:endParaRPr>
          </a:p>
        </p:txBody>
      </p:sp>
      <p:grpSp>
        <p:nvGrpSpPr>
          <p:cNvPr id="29" name="组合 28"/>
          <p:cNvGrpSpPr/>
          <p:nvPr/>
        </p:nvGrpSpPr>
        <p:grpSpPr>
          <a:xfrm>
            <a:off x="11327130" y="6450965"/>
            <a:ext cx="735330" cy="189230"/>
            <a:chOff x="6849035" y="1775011"/>
            <a:chExt cx="1255059" cy="322730"/>
          </a:xfrm>
        </p:grpSpPr>
        <p:sp>
          <p:nvSpPr>
            <p:cNvPr id="31" name="矩形 30"/>
            <p:cNvSpPr/>
            <p:nvPr/>
          </p:nvSpPr>
          <p:spPr>
            <a:xfrm>
              <a:off x="6849035" y="1775011"/>
              <a:ext cx="322730" cy="322730"/>
            </a:xfrm>
            <a:prstGeom prst="rect">
              <a:avLst/>
            </a:prstGeom>
            <a:solidFill>
              <a:srgbClr val="4BB6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b="1"/>
            </a:p>
          </p:txBody>
        </p:sp>
        <p:sp>
          <p:nvSpPr>
            <p:cNvPr id="32" name="矩形 31"/>
            <p:cNvSpPr/>
            <p:nvPr/>
          </p:nvSpPr>
          <p:spPr>
            <a:xfrm>
              <a:off x="7315199" y="1775011"/>
              <a:ext cx="322730" cy="322730"/>
            </a:xfrm>
            <a:prstGeom prst="rect">
              <a:avLst/>
            </a:prstGeom>
            <a:solidFill>
              <a:srgbClr val="3E99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b="1"/>
            </a:p>
          </p:txBody>
        </p:sp>
        <p:sp>
          <p:nvSpPr>
            <p:cNvPr id="33" name="矩形 32"/>
            <p:cNvSpPr/>
            <p:nvPr/>
          </p:nvSpPr>
          <p:spPr>
            <a:xfrm>
              <a:off x="7781364" y="1775011"/>
              <a:ext cx="322730" cy="322730"/>
            </a:xfrm>
            <a:prstGeom prst="rect">
              <a:avLst/>
            </a:prstGeom>
            <a:solidFill>
              <a:srgbClr val="0C80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b="1"/>
            </a:p>
          </p:txBody>
        </p:sp>
      </p:grpSp>
      <p:sp>
        <p:nvSpPr>
          <p:cNvPr id="34" name="PA-矩形 76"/>
          <p:cNvSpPr/>
          <p:nvPr>
            <p:custDataLst>
              <p:tags r:id="rId3"/>
            </p:custDataLst>
          </p:nvPr>
        </p:nvSpPr>
        <p:spPr>
          <a:xfrm>
            <a:off x="8143875" y="6490970"/>
            <a:ext cx="2967355" cy="86995"/>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dirty="0">
              <a:latin typeface="仓耳玄三M W05" panose="02020400000000000000" pitchFamily="18" charset="-122"/>
              <a:ea typeface="仓耳玄三M W05" panose="02020400000000000000" pitchFamily="18" charset="-122"/>
            </a:endParaRPr>
          </a:p>
        </p:txBody>
      </p:sp>
      <p:sp>
        <p:nvSpPr>
          <p:cNvPr id="35" name="TextBox 55"/>
          <p:cNvSpPr txBox="1"/>
          <p:nvPr/>
        </p:nvSpPr>
        <p:spPr>
          <a:xfrm>
            <a:off x="8330565" y="6353175"/>
            <a:ext cx="2593975" cy="328295"/>
          </a:xfrm>
          <a:prstGeom prst="rect">
            <a:avLst/>
          </a:prstGeom>
          <a:noFill/>
        </p:spPr>
        <p:txBody>
          <a:bodyPr wrap="square" lIns="68571" tIns="34285" rIns="68571" bIns="34285" rtlCol="0">
            <a:spAutoFit/>
          </a:bodyPr>
          <a:p>
            <a:pPr algn="dist"/>
            <a:r>
              <a:rPr lang="zh-CN" altLang="en-US" sz="1700"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sym typeface="+mn-lt"/>
              </a:rPr>
              <a:t>科技赋能  精准高</a:t>
            </a:r>
            <a:r>
              <a:rPr lang="zh-CN" altLang="en-US" sz="1700" dirty="0" smtClean="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sym typeface="+mn-lt"/>
              </a:rPr>
              <a:t>效</a:t>
            </a:r>
            <a:endParaRPr lang="zh-CN" altLang="en-US" sz="1700"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sym typeface="+mn-lt"/>
            </a:endParaRPr>
          </a:p>
        </p:txBody>
      </p:sp>
    </p:spTree>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任意形状 6"/>
          <p:cNvSpPr/>
          <p:nvPr/>
        </p:nvSpPr>
        <p:spPr>
          <a:xfrm>
            <a:off x="1" y="362607"/>
            <a:ext cx="1387365" cy="220717"/>
          </a:xfrm>
          <a:custGeom>
            <a:avLst/>
            <a:gdLst>
              <a:gd name="connsiteX0" fmla="*/ 0 w 1387365"/>
              <a:gd name="connsiteY0" fmla="*/ 0 h 220717"/>
              <a:gd name="connsiteX1" fmla="*/ 1387365 w 1387365"/>
              <a:gd name="connsiteY1" fmla="*/ 0 h 220717"/>
              <a:gd name="connsiteX2" fmla="*/ 1258188 w 1387365"/>
              <a:gd name="connsiteY2" fmla="*/ 220717 h 220717"/>
              <a:gd name="connsiteX3" fmla="*/ 0 w 1387365"/>
              <a:gd name="connsiteY3" fmla="*/ 220717 h 220717"/>
            </a:gdLst>
            <a:ahLst/>
            <a:cxnLst>
              <a:cxn ang="0">
                <a:pos x="connsiteX0" y="connsiteY0"/>
              </a:cxn>
              <a:cxn ang="0">
                <a:pos x="connsiteX1" y="connsiteY1"/>
              </a:cxn>
              <a:cxn ang="0">
                <a:pos x="connsiteX2" y="connsiteY2"/>
              </a:cxn>
              <a:cxn ang="0">
                <a:pos x="connsiteX3" y="connsiteY3"/>
              </a:cxn>
            </a:cxnLst>
            <a:rect l="l" t="t" r="r" b="b"/>
            <a:pathLst>
              <a:path w="1387365" h="220717">
                <a:moveTo>
                  <a:pt x="0" y="0"/>
                </a:moveTo>
                <a:lnTo>
                  <a:pt x="1387365" y="0"/>
                </a:lnTo>
                <a:lnTo>
                  <a:pt x="1258188" y="220717"/>
                </a:lnTo>
                <a:lnTo>
                  <a:pt x="0" y="220717"/>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grpSp>
        <p:nvGrpSpPr>
          <p:cNvPr id="4" name="组 7"/>
          <p:cNvGrpSpPr/>
          <p:nvPr/>
        </p:nvGrpSpPr>
        <p:grpSpPr>
          <a:xfrm flipV="1">
            <a:off x="7858662" y="362607"/>
            <a:ext cx="4333338" cy="220717"/>
            <a:chOff x="7858662" y="362607"/>
            <a:chExt cx="4333338" cy="220717"/>
          </a:xfrm>
        </p:grpSpPr>
        <p:sp>
          <p:nvSpPr>
            <p:cNvPr id="5" name="任意形状 8"/>
            <p:cNvSpPr/>
            <p:nvPr/>
          </p:nvSpPr>
          <p:spPr>
            <a:xfrm flipV="1">
              <a:off x="11462744" y="362607"/>
              <a:ext cx="729256" cy="220717"/>
            </a:xfrm>
            <a:custGeom>
              <a:avLst/>
              <a:gdLst>
                <a:gd name="connsiteX0" fmla="*/ 0 w 729256"/>
                <a:gd name="connsiteY0" fmla="*/ 220717 h 220717"/>
                <a:gd name="connsiteX1" fmla="*/ 729256 w 729256"/>
                <a:gd name="connsiteY1" fmla="*/ 220717 h 220717"/>
                <a:gd name="connsiteX2" fmla="*/ 729256 w 729256"/>
                <a:gd name="connsiteY2" fmla="*/ 0 h 220717"/>
                <a:gd name="connsiteX3" fmla="*/ 129177 w 729256"/>
                <a:gd name="connsiteY3" fmla="*/ 0 h 220717"/>
              </a:gdLst>
              <a:ahLst/>
              <a:cxnLst>
                <a:cxn ang="0">
                  <a:pos x="connsiteX0" y="connsiteY0"/>
                </a:cxn>
                <a:cxn ang="0">
                  <a:pos x="connsiteX1" y="connsiteY1"/>
                </a:cxn>
                <a:cxn ang="0">
                  <a:pos x="connsiteX2" y="connsiteY2"/>
                </a:cxn>
                <a:cxn ang="0">
                  <a:pos x="connsiteX3" y="connsiteY3"/>
                </a:cxn>
              </a:cxnLst>
              <a:rect l="l" t="t" r="r" b="b"/>
              <a:pathLst>
                <a:path w="729256" h="220717">
                  <a:moveTo>
                    <a:pt x="0" y="220717"/>
                  </a:moveTo>
                  <a:lnTo>
                    <a:pt x="729256" y="220717"/>
                  </a:lnTo>
                  <a:lnTo>
                    <a:pt x="729256" y="0"/>
                  </a:lnTo>
                  <a:lnTo>
                    <a:pt x="129177" y="0"/>
                  </a:lnTo>
                  <a:close/>
                </a:path>
              </a:pathLst>
            </a:cu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4" name="平行四边形 13"/>
            <p:cNvSpPr/>
            <p:nvPr/>
          </p:nvSpPr>
          <p:spPr>
            <a:xfrm flipV="1">
              <a:off x="7858662" y="362607"/>
              <a:ext cx="3616043" cy="220717"/>
            </a:xfrm>
            <a:prstGeom prst="parallelogram">
              <a:avLst>
                <a:gd name="adj" fmla="val 58526"/>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grpSp>
      <p:pic>
        <p:nvPicPr>
          <p:cNvPr id="16" name="图片 15" descr="G:\【智慧农业大数据平台】\墨刀修改用图\下载.jpg下载"/>
          <p:cNvPicPr/>
          <p:nvPr/>
        </p:nvPicPr>
        <p:blipFill>
          <a:blip r:embed="rId1" cstate="print"/>
          <a:srcRect/>
          <a:stretch>
            <a:fillRect/>
          </a:stretch>
        </p:blipFill>
        <p:spPr>
          <a:xfrm>
            <a:off x="3027998" y="1231640"/>
            <a:ext cx="900000" cy="900000"/>
          </a:xfrm>
          <a:prstGeom prst="ellipse">
            <a:avLst/>
          </a:prstGeom>
          <a:ln w="28575">
            <a:noFill/>
          </a:ln>
          <a:effectLst>
            <a:outerShdw blurRad="50800" dist="38100" dir="2700000" algn="tl" rotWithShape="0">
              <a:prstClr val="black">
                <a:alpha val="40000"/>
              </a:prstClr>
            </a:outerShdw>
          </a:effectLst>
        </p:spPr>
      </p:pic>
      <p:pic>
        <p:nvPicPr>
          <p:cNvPr id="17" name="图片 16" descr="G:\【智慧农业大数据平台】\墨刀修改用图\t011db7a152007c099a.jpgt011db7a152007c099a"/>
          <p:cNvPicPr/>
          <p:nvPr/>
        </p:nvPicPr>
        <p:blipFill>
          <a:blip r:embed="rId2" cstate="print"/>
          <a:srcRect/>
          <a:stretch>
            <a:fillRect/>
          </a:stretch>
        </p:blipFill>
        <p:spPr>
          <a:xfrm>
            <a:off x="1958975" y="2084388"/>
            <a:ext cx="1356995" cy="1357200"/>
          </a:xfrm>
          <a:prstGeom prst="ellipse">
            <a:avLst/>
          </a:prstGeom>
          <a:ln w="28575">
            <a:noFill/>
          </a:ln>
          <a:effectLst>
            <a:outerShdw blurRad="50800" dist="38100" dir="2700000" algn="tl" rotWithShape="0">
              <a:prstClr val="black">
                <a:alpha val="40000"/>
              </a:prstClr>
            </a:outerShdw>
          </a:effectLst>
        </p:spPr>
      </p:pic>
      <p:sp>
        <p:nvSpPr>
          <p:cNvPr id="325" name="Arc 324"/>
          <p:cNvSpPr/>
          <p:nvPr/>
        </p:nvSpPr>
        <p:spPr>
          <a:xfrm rot="15120000">
            <a:off x="617855" y="3008630"/>
            <a:ext cx="3014345" cy="2625725"/>
          </a:xfrm>
          <a:prstGeom prst="arc">
            <a:avLst>
              <a:gd name="adj1" fmla="val 11784097"/>
              <a:gd name="adj2" fmla="val 18520614"/>
            </a:avLst>
          </a:prstGeom>
          <a:ln w="12700" cmpd="sng">
            <a:solidFill>
              <a:schemeClr val="accent1">
                <a:shade val="50000"/>
              </a:schemeClr>
            </a:solidFill>
            <a:prstDash val="dash"/>
            <a:tailEnd type="none"/>
          </a:ln>
        </p:spPr>
        <p:style>
          <a:lnRef idx="1">
            <a:schemeClr val="accent1"/>
          </a:lnRef>
          <a:fillRef idx="0">
            <a:schemeClr val="accent1"/>
          </a:fillRef>
          <a:effectRef idx="0">
            <a:schemeClr val="accent1"/>
          </a:effectRef>
          <a:fontRef idx="minor">
            <a:schemeClr val="tx1"/>
          </a:fontRef>
        </p:style>
        <p:txBody>
          <a:bodyPr anchor="ctr"/>
          <a:lstStyle/>
          <a:p>
            <a:pPr algn="ctr" defTabSz="685800" eaLnBrk="1" fontAlgn="auto" hangingPunct="1">
              <a:spcBef>
                <a:spcPts val="0"/>
              </a:spcBef>
              <a:spcAft>
                <a:spcPts val="0"/>
              </a:spcAft>
              <a:defRPr/>
            </a:pPr>
            <a:endParaRPr lang="en-US" sz="1350" dirty="0">
              <a:latin typeface="思源黑体 CN Light" panose="020B0300000000000000" pitchFamily="34" charset="-122"/>
              <a:ea typeface="思源黑体 CN Light" panose="020B0300000000000000" pitchFamily="34" charset="-122"/>
            </a:endParaRPr>
          </a:p>
        </p:txBody>
      </p:sp>
      <p:sp>
        <p:nvSpPr>
          <p:cNvPr id="20" name="TextBox 25"/>
          <p:cNvSpPr txBox="1">
            <a:spLocks noChangeArrowheads="1"/>
          </p:cNvSpPr>
          <p:nvPr/>
        </p:nvSpPr>
        <p:spPr bwMode="auto">
          <a:xfrm>
            <a:off x="410845" y="1150620"/>
            <a:ext cx="1833880" cy="3371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en-US" altLang="zh-CN" sz="1600" b="1" dirty="0">
                <a:solidFill>
                  <a:srgbClr val="0C814C"/>
                </a:solidFill>
                <a:latin typeface="微软雅黑" panose="020B0503020204020204" charset="-122"/>
                <a:ea typeface="微软雅黑" panose="020B0503020204020204" charset="-122"/>
                <a:cs typeface="微软雅黑" panose="020B0503020204020204" charset="-122"/>
              </a:rPr>
              <a:t>01 </a:t>
            </a:r>
            <a:r>
              <a:rPr lang="zh-CN" altLang="en-US" sz="1600" b="1" dirty="0">
                <a:solidFill>
                  <a:srgbClr val="0C814C"/>
                </a:solidFill>
                <a:latin typeface="微软雅黑" panose="020B0503020204020204" charset="-122"/>
                <a:ea typeface="微软雅黑" panose="020B0503020204020204" charset="-122"/>
                <a:cs typeface="微软雅黑" panose="020B0503020204020204" charset="-122"/>
              </a:rPr>
              <a:t>环境监测系统 </a:t>
            </a:r>
            <a:endParaRPr lang="zh-CN" altLang="en-US" sz="1600" b="1" dirty="0">
              <a:solidFill>
                <a:srgbClr val="0C814C"/>
              </a:solidFill>
              <a:latin typeface="微软雅黑" panose="020B0503020204020204" charset="-122"/>
              <a:ea typeface="微软雅黑" panose="020B0503020204020204" charset="-122"/>
              <a:cs typeface="微软雅黑" panose="020B0503020204020204" charset="-122"/>
            </a:endParaRPr>
          </a:p>
        </p:txBody>
      </p:sp>
      <p:sp>
        <p:nvSpPr>
          <p:cNvPr id="21" name="TextBox 25"/>
          <p:cNvSpPr txBox="1">
            <a:spLocks noChangeArrowheads="1"/>
          </p:cNvSpPr>
          <p:nvPr/>
        </p:nvSpPr>
        <p:spPr bwMode="auto">
          <a:xfrm>
            <a:off x="417195" y="1488440"/>
            <a:ext cx="2082165" cy="2298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dist"/>
            <a:r>
              <a:rPr sz="900" dirty="0">
                <a:solidFill>
                  <a:schemeClr val="tx1">
                    <a:lumMod val="65000"/>
                    <a:lumOff val="35000"/>
                  </a:schemeClr>
                </a:solidFill>
                <a:latin typeface="微软雅黑" panose="020B0503020204020204" charset="-122"/>
                <a:ea typeface="微软雅黑" panose="020B0503020204020204" charset="-122"/>
                <a:cs typeface="微软雅黑" panose="020B0503020204020204" charset="-122"/>
              </a:rPr>
              <a:t>ENVIRONMENTAL MONITORING</a:t>
            </a:r>
            <a:endParaRPr sz="900" dirty="0">
              <a:solidFill>
                <a:schemeClr val="tx1">
                  <a:lumMod val="65000"/>
                  <a:lumOff val="35000"/>
                </a:schemeClr>
              </a:solidFill>
              <a:latin typeface="微软雅黑" panose="020B0503020204020204" charset="-122"/>
              <a:ea typeface="微软雅黑" panose="020B0503020204020204" charset="-122"/>
              <a:cs typeface="微软雅黑" panose="020B0503020204020204" charset="-122"/>
            </a:endParaRPr>
          </a:p>
        </p:txBody>
      </p:sp>
      <p:grpSp>
        <p:nvGrpSpPr>
          <p:cNvPr id="27" name="组合 26"/>
          <p:cNvGrpSpPr/>
          <p:nvPr/>
        </p:nvGrpSpPr>
        <p:grpSpPr>
          <a:xfrm>
            <a:off x="535940" y="2732405"/>
            <a:ext cx="403860" cy="185420"/>
            <a:chOff x="6573" y="3836"/>
            <a:chExt cx="636" cy="292"/>
          </a:xfrm>
        </p:grpSpPr>
        <p:sp>
          <p:nvSpPr>
            <p:cNvPr id="22" name="等腰三角形 21"/>
            <p:cNvSpPr/>
            <p:nvPr/>
          </p:nvSpPr>
          <p:spPr>
            <a:xfrm rot="5400000">
              <a:off x="6500" y="3909"/>
              <a:ext cx="293" cy="146"/>
            </a:xfrm>
            <a:prstGeom prst="triangle">
              <a:avLst/>
            </a:prstGeom>
            <a:solidFill>
              <a:srgbClr val="4BB6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 name="等腰三角形 22"/>
            <p:cNvSpPr/>
            <p:nvPr/>
          </p:nvSpPr>
          <p:spPr>
            <a:xfrm rot="5400000">
              <a:off x="6745" y="3909"/>
              <a:ext cx="293" cy="146"/>
            </a:xfrm>
            <a:prstGeom prst="triangle">
              <a:avLst/>
            </a:prstGeom>
            <a:solidFill>
              <a:srgbClr val="0C80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 name="等腰三角形 23"/>
            <p:cNvSpPr/>
            <p:nvPr/>
          </p:nvSpPr>
          <p:spPr>
            <a:xfrm rot="5400000">
              <a:off x="6990" y="3909"/>
              <a:ext cx="293" cy="146"/>
            </a:xfrm>
            <a:prstGeom prst="triangle">
              <a:avLst/>
            </a:prstGeom>
            <a:solidFill>
              <a:srgbClr val="333F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9" name="文本框 28"/>
          <p:cNvSpPr txBox="1"/>
          <p:nvPr/>
        </p:nvSpPr>
        <p:spPr>
          <a:xfrm>
            <a:off x="431165" y="1746250"/>
            <a:ext cx="1813560" cy="829945"/>
          </a:xfrm>
          <a:prstGeom prst="rect">
            <a:avLst/>
          </a:prstGeom>
          <a:noFill/>
          <a:ln w="9525">
            <a:noFill/>
          </a:ln>
        </p:spPr>
        <p:txBody>
          <a:bodyPr wrap="square">
            <a:spAutoFit/>
          </a:bodyPr>
          <a:lstStyle/>
          <a:p>
            <a:pPr indent="0">
              <a:lnSpc>
                <a:spcPct val="160000"/>
              </a:lnSpc>
            </a:pPr>
            <a:r>
              <a:rPr sz="1000" b="0">
                <a:solidFill>
                  <a:schemeClr val="tx1">
                    <a:lumMod val="85000"/>
                    <a:lumOff val="15000"/>
                  </a:schemeClr>
                </a:solidFill>
                <a:latin typeface="微软雅黑" panose="020B0503020204020204" charset="-122"/>
                <a:ea typeface="微软雅黑" panose="020B0503020204020204" charset="-122"/>
                <a:cs typeface="微软雅黑 Light" panose="020B0502040204020203" charset="-122"/>
              </a:rPr>
              <a:t>安装环境监测终端，实现环境信息的智能获取</a:t>
            </a:r>
            <a:endParaRPr sz="1000" b="0">
              <a:solidFill>
                <a:schemeClr val="tx1">
                  <a:lumMod val="85000"/>
                  <a:lumOff val="15000"/>
                </a:schemeClr>
              </a:solidFill>
              <a:latin typeface="微软雅黑" panose="020B0503020204020204" charset="-122"/>
              <a:ea typeface="微软雅黑" panose="020B0503020204020204" charset="-122"/>
              <a:cs typeface="微软雅黑 Light" panose="020B0502040204020203" charset="-122"/>
            </a:endParaRPr>
          </a:p>
          <a:p>
            <a:pPr indent="0">
              <a:lnSpc>
                <a:spcPct val="160000"/>
              </a:lnSpc>
            </a:pPr>
            <a:r>
              <a:rPr sz="1000" b="0">
                <a:solidFill>
                  <a:schemeClr val="tx1">
                    <a:lumMod val="85000"/>
                    <a:lumOff val="15000"/>
                  </a:schemeClr>
                </a:solidFill>
                <a:latin typeface="微软雅黑" panose="020B0503020204020204" charset="-122"/>
                <a:ea typeface="微软雅黑" panose="020B0503020204020204" charset="-122"/>
                <a:cs typeface="微软雅黑 Light" panose="020B0502040204020203" charset="-122"/>
              </a:rPr>
              <a:t>和直观展示</a:t>
            </a:r>
            <a:endParaRPr sz="1000" b="0">
              <a:solidFill>
                <a:schemeClr val="tx1">
                  <a:lumMod val="85000"/>
                  <a:lumOff val="15000"/>
                </a:schemeClr>
              </a:solidFill>
              <a:latin typeface="微软雅黑" panose="020B0503020204020204" charset="-122"/>
              <a:ea typeface="微软雅黑" panose="020B0503020204020204" charset="-122"/>
              <a:cs typeface="微软雅黑 Light" panose="020B0502040204020203" charset="-122"/>
            </a:endParaRPr>
          </a:p>
        </p:txBody>
      </p:sp>
      <p:sp>
        <p:nvSpPr>
          <p:cNvPr id="32" name="TextBox 25"/>
          <p:cNvSpPr txBox="1">
            <a:spLocks noChangeArrowheads="1"/>
          </p:cNvSpPr>
          <p:nvPr/>
        </p:nvSpPr>
        <p:spPr bwMode="auto">
          <a:xfrm>
            <a:off x="2083435" y="3782695"/>
            <a:ext cx="1833880" cy="3371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en-US" altLang="zh-CN" sz="1600" b="1" dirty="0">
                <a:solidFill>
                  <a:srgbClr val="0C814C"/>
                </a:solidFill>
                <a:latin typeface="微软雅黑" panose="020B0503020204020204" charset="-122"/>
                <a:ea typeface="微软雅黑" panose="020B0503020204020204" charset="-122"/>
                <a:cs typeface="微软雅黑" panose="020B0503020204020204" charset="-122"/>
              </a:rPr>
              <a:t>04 </a:t>
            </a:r>
            <a:r>
              <a:rPr lang="zh-CN" altLang="en-US" sz="1600" b="1" dirty="0">
                <a:solidFill>
                  <a:srgbClr val="0C814C"/>
                </a:solidFill>
                <a:latin typeface="微软雅黑" panose="020B0503020204020204" charset="-122"/>
                <a:ea typeface="微软雅黑" panose="020B0503020204020204" charset="-122"/>
                <a:cs typeface="微软雅黑" panose="020B0503020204020204" charset="-122"/>
              </a:rPr>
              <a:t>孢子监测系统 </a:t>
            </a:r>
            <a:endParaRPr lang="zh-CN" altLang="en-US" sz="1600" b="1" dirty="0">
              <a:solidFill>
                <a:srgbClr val="0C814C"/>
              </a:solidFill>
              <a:latin typeface="微软雅黑" panose="020B0503020204020204" charset="-122"/>
              <a:ea typeface="微软雅黑" panose="020B0503020204020204" charset="-122"/>
              <a:cs typeface="微软雅黑" panose="020B0503020204020204" charset="-122"/>
            </a:endParaRPr>
          </a:p>
        </p:txBody>
      </p:sp>
      <p:sp>
        <p:nvSpPr>
          <p:cNvPr id="33" name="TextBox 25"/>
          <p:cNvSpPr txBox="1">
            <a:spLocks noChangeArrowheads="1"/>
          </p:cNvSpPr>
          <p:nvPr/>
        </p:nvSpPr>
        <p:spPr bwMode="auto">
          <a:xfrm>
            <a:off x="2089785" y="4120515"/>
            <a:ext cx="1953895" cy="2298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dist"/>
            <a:r>
              <a:rPr lang="en-US" sz="900" dirty="0">
                <a:solidFill>
                  <a:schemeClr val="tx1">
                    <a:lumMod val="65000"/>
                    <a:lumOff val="35000"/>
                  </a:schemeClr>
                </a:solidFill>
                <a:latin typeface="微软雅黑" panose="020B0503020204020204" charset="-122"/>
                <a:ea typeface="微软雅黑" panose="020B0503020204020204" charset="-122"/>
                <a:cs typeface="微软雅黑" panose="020B0503020204020204" charset="-122"/>
              </a:rPr>
              <a:t>SPORE </a:t>
            </a:r>
            <a:r>
              <a:rPr lang="en-US" sz="900" dirty="0">
                <a:solidFill>
                  <a:schemeClr val="tx1">
                    <a:lumMod val="65000"/>
                    <a:lumOff val="35000"/>
                  </a:schemeClr>
                </a:solidFill>
                <a:latin typeface="微软雅黑" panose="020B0503020204020204" charset="-122"/>
                <a:ea typeface="微软雅黑" panose="020B0503020204020204" charset="-122"/>
                <a:cs typeface="微软雅黑" panose="020B0503020204020204" charset="-122"/>
                <a:sym typeface="+mn-ea"/>
              </a:rPr>
              <a:t>MONITORING SYSTEM</a:t>
            </a:r>
            <a:endParaRPr sz="900" dirty="0">
              <a:solidFill>
                <a:schemeClr val="tx1">
                  <a:lumMod val="65000"/>
                  <a:lumOff val="35000"/>
                </a:schemeClr>
              </a:solidFill>
              <a:latin typeface="微软雅黑" panose="020B0503020204020204" charset="-122"/>
              <a:ea typeface="微软雅黑" panose="020B0503020204020204" charset="-122"/>
              <a:cs typeface="微软雅黑" panose="020B0503020204020204" charset="-122"/>
            </a:endParaRPr>
          </a:p>
        </p:txBody>
      </p:sp>
      <p:grpSp>
        <p:nvGrpSpPr>
          <p:cNvPr id="34" name="组合 33"/>
          <p:cNvGrpSpPr/>
          <p:nvPr/>
        </p:nvGrpSpPr>
        <p:grpSpPr>
          <a:xfrm rot="10800000">
            <a:off x="2717165" y="5550535"/>
            <a:ext cx="403860" cy="185420"/>
            <a:chOff x="6573" y="3836"/>
            <a:chExt cx="636" cy="292"/>
          </a:xfrm>
        </p:grpSpPr>
        <p:sp>
          <p:nvSpPr>
            <p:cNvPr id="35" name="等腰三角形 34"/>
            <p:cNvSpPr/>
            <p:nvPr/>
          </p:nvSpPr>
          <p:spPr>
            <a:xfrm rot="5400000">
              <a:off x="6500" y="3909"/>
              <a:ext cx="293" cy="146"/>
            </a:xfrm>
            <a:prstGeom prst="triangle">
              <a:avLst/>
            </a:prstGeom>
            <a:solidFill>
              <a:srgbClr val="4BB6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6" name="等腰三角形 35"/>
            <p:cNvSpPr/>
            <p:nvPr/>
          </p:nvSpPr>
          <p:spPr>
            <a:xfrm rot="5400000">
              <a:off x="6745" y="3909"/>
              <a:ext cx="293" cy="146"/>
            </a:xfrm>
            <a:prstGeom prst="triangle">
              <a:avLst/>
            </a:prstGeom>
            <a:solidFill>
              <a:srgbClr val="0C80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7" name="等腰三角形 36"/>
            <p:cNvSpPr/>
            <p:nvPr/>
          </p:nvSpPr>
          <p:spPr>
            <a:xfrm rot="5400000">
              <a:off x="6990" y="3909"/>
              <a:ext cx="293" cy="146"/>
            </a:xfrm>
            <a:prstGeom prst="triangle">
              <a:avLst/>
            </a:prstGeom>
            <a:solidFill>
              <a:srgbClr val="333F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38" name="文本框 37"/>
          <p:cNvSpPr txBox="1"/>
          <p:nvPr/>
        </p:nvSpPr>
        <p:spPr>
          <a:xfrm>
            <a:off x="2103755" y="4378325"/>
            <a:ext cx="1761490" cy="829945"/>
          </a:xfrm>
          <a:prstGeom prst="rect">
            <a:avLst/>
          </a:prstGeom>
          <a:noFill/>
          <a:ln w="9525">
            <a:noFill/>
          </a:ln>
        </p:spPr>
        <p:txBody>
          <a:bodyPr wrap="square">
            <a:spAutoFit/>
          </a:bodyPr>
          <a:lstStyle/>
          <a:p>
            <a:pPr indent="0">
              <a:lnSpc>
                <a:spcPct val="160000"/>
              </a:lnSpc>
            </a:pPr>
            <a:r>
              <a:rPr sz="1000" b="0">
                <a:solidFill>
                  <a:schemeClr val="tx1">
                    <a:lumMod val="85000"/>
                    <a:lumOff val="15000"/>
                  </a:schemeClr>
                </a:solidFill>
                <a:latin typeface="微软雅黑" panose="020B0503020204020204" charset="-122"/>
                <a:ea typeface="微软雅黑" panose="020B0503020204020204" charset="-122"/>
                <a:cs typeface="微软雅黑 Light" panose="020B0502040204020203" charset="-122"/>
              </a:rPr>
              <a:t>对空气中病原菌进行监测，以便掌握可靠数据，</a:t>
            </a:r>
            <a:r>
              <a:rPr sz="1000">
                <a:solidFill>
                  <a:schemeClr val="tx1">
                    <a:lumMod val="85000"/>
                    <a:lumOff val="15000"/>
                  </a:schemeClr>
                </a:solidFill>
                <a:latin typeface="微软雅黑" panose="020B0503020204020204" charset="-122"/>
                <a:ea typeface="微软雅黑" panose="020B0503020204020204" charset="-122"/>
                <a:cs typeface="微软雅黑 Light" panose="020B0502040204020203" charset="-122"/>
                <a:sym typeface="+mn-ea"/>
              </a:rPr>
              <a:t>准确预测，</a:t>
            </a:r>
            <a:r>
              <a:rPr sz="1000" b="0">
                <a:solidFill>
                  <a:schemeClr val="tx1">
                    <a:lumMod val="85000"/>
                    <a:lumOff val="15000"/>
                  </a:schemeClr>
                </a:solidFill>
                <a:latin typeface="微软雅黑" panose="020B0503020204020204" charset="-122"/>
                <a:ea typeface="微软雅黑" panose="020B0503020204020204" charset="-122"/>
                <a:cs typeface="微软雅黑 Light" panose="020B0502040204020203" charset="-122"/>
              </a:rPr>
              <a:t>采取有效措施进行防治</a:t>
            </a:r>
            <a:endParaRPr sz="1000" b="0">
              <a:solidFill>
                <a:schemeClr val="tx1">
                  <a:lumMod val="85000"/>
                  <a:lumOff val="15000"/>
                </a:schemeClr>
              </a:solidFill>
              <a:latin typeface="微软雅黑" panose="020B0503020204020204" charset="-122"/>
              <a:ea typeface="微软雅黑" panose="020B0503020204020204" charset="-122"/>
              <a:cs typeface="微软雅黑 Light" panose="020B0502040204020203" charset="-122"/>
            </a:endParaRPr>
          </a:p>
        </p:txBody>
      </p:sp>
      <p:sp>
        <p:nvSpPr>
          <p:cNvPr id="45" name="TextBox 25"/>
          <p:cNvSpPr txBox="1">
            <a:spLocks noChangeArrowheads="1"/>
          </p:cNvSpPr>
          <p:nvPr/>
        </p:nvSpPr>
        <p:spPr bwMode="auto">
          <a:xfrm>
            <a:off x="5690235" y="818515"/>
            <a:ext cx="1833880" cy="3371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r"/>
            <a:r>
              <a:rPr lang="en-US" altLang="zh-CN" sz="1600" b="1" dirty="0">
                <a:solidFill>
                  <a:srgbClr val="0C814C"/>
                </a:solidFill>
                <a:latin typeface="微软雅黑" panose="020B0503020204020204" charset="-122"/>
                <a:ea typeface="微软雅黑" panose="020B0503020204020204" charset="-122"/>
                <a:cs typeface="微软雅黑" panose="020B0503020204020204" charset="-122"/>
              </a:rPr>
              <a:t>02 </a:t>
            </a:r>
            <a:r>
              <a:rPr lang="zh-CN" altLang="en-US" sz="1600" b="1" dirty="0">
                <a:solidFill>
                  <a:srgbClr val="0C814C"/>
                </a:solidFill>
                <a:latin typeface="微软雅黑" panose="020B0503020204020204" charset="-122"/>
                <a:ea typeface="微软雅黑" panose="020B0503020204020204" charset="-122"/>
                <a:cs typeface="微软雅黑" panose="020B0503020204020204" charset="-122"/>
              </a:rPr>
              <a:t>智能控制系统 </a:t>
            </a:r>
            <a:endParaRPr lang="zh-CN" altLang="en-US" sz="1600" b="1" dirty="0">
              <a:solidFill>
                <a:srgbClr val="0C814C"/>
              </a:solidFill>
              <a:latin typeface="微软雅黑" panose="020B0503020204020204" charset="-122"/>
              <a:ea typeface="微软雅黑" panose="020B0503020204020204" charset="-122"/>
              <a:cs typeface="微软雅黑" panose="020B0503020204020204" charset="-122"/>
            </a:endParaRPr>
          </a:p>
        </p:txBody>
      </p:sp>
      <p:sp>
        <p:nvSpPr>
          <p:cNvPr id="46" name="TextBox 25"/>
          <p:cNvSpPr txBox="1">
            <a:spLocks noChangeArrowheads="1"/>
          </p:cNvSpPr>
          <p:nvPr/>
        </p:nvSpPr>
        <p:spPr bwMode="auto">
          <a:xfrm>
            <a:off x="5379085" y="1156335"/>
            <a:ext cx="2159635" cy="2298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r"/>
            <a:r>
              <a:rPr sz="900" dirty="0">
                <a:solidFill>
                  <a:schemeClr val="tx1">
                    <a:lumMod val="65000"/>
                    <a:lumOff val="35000"/>
                  </a:schemeClr>
                </a:solidFill>
                <a:latin typeface="微软雅黑" panose="020B0503020204020204" charset="-122"/>
                <a:ea typeface="微软雅黑" panose="020B0503020204020204" charset="-122"/>
                <a:cs typeface="微软雅黑" panose="020B0503020204020204" charset="-122"/>
              </a:rPr>
              <a:t>I</a:t>
            </a:r>
            <a:r>
              <a:rPr lang="en-US" sz="900" dirty="0">
                <a:solidFill>
                  <a:schemeClr val="tx1">
                    <a:lumMod val="65000"/>
                    <a:lumOff val="35000"/>
                  </a:schemeClr>
                </a:solidFill>
                <a:latin typeface="微软雅黑" panose="020B0503020204020204" charset="-122"/>
                <a:ea typeface="微软雅黑" panose="020B0503020204020204" charset="-122"/>
                <a:cs typeface="微软雅黑" panose="020B0503020204020204" charset="-122"/>
              </a:rPr>
              <a:t>NTELLIGENT CONTROL</a:t>
            </a:r>
            <a:r>
              <a:rPr lang="en-US" sz="900" dirty="0">
                <a:solidFill>
                  <a:schemeClr val="tx1">
                    <a:lumMod val="65000"/>
                    <a:lumOff val="35000"/>
                  </a:schemeClr>
                </a:solidFill>
                <a:latin typeface="微软雅黑" panose="020B0503020204020204" charset="-122"/>
                <a:ea typeface="微软雅黑" panose="020B0503020204020204" charset="-122"/>
                <a:cs typeface="微软雅黑" panose="020B0503020204020204" charset="-122"/>
                <a:sym typeface="+mn-ea"/>
              </a:rPr>
              <a:t> SYSTEM</a:t>
            </a:r>
            <a:endParaRPr sz="900" dirty="0">
              <a:solidFill>
                <a:schemeClr val="tx1">
                  <a:lumMod val="65000"/>
                  <a:lumOff val="35000"/>
                </a:schemeClr>
              </a:solidFill>
              <a:latin typeface="微软雅黑" panose="020B0503020204020204" charset="-122"/>
              <a:ea typeface="微软雅黑" panose="020B0503020204020204" charset="-122"/>
              <a:cs typeface="微软雅黑" panose="020B0503020204020204" charset="-122"/>
            </a:endParaRPr>
          </a:p>
        </p:txBody>
      </p:sp>
      <p:grpSp>
        <p:nvGrpSpPr>
          <p:cNvPr id="47" name="组合 46"/>
          <p:cNvGrpSpPr/>
          <p:nvPr/>
        </p:nvGrpSpPr>
        <p:grpSpPr>
          <a:xfrm rot="10800000">
            <a:off x="6908165" y="2594610"/>
            <a:ext cx="403860" cy="185420"/>
            <a:chOff x="6573" y="3836"/>
            <a:chExt cx="636" cy="292"/>
          </a:xfrm>
        </p:grpSpPr>
        <p:sp>
          <p:nvSpPr>
            <p:cNvPr id="48" name="等腰三角形 47"/>
            <p:cNvSpPr/>
            <p:nvPr/>
          </p:nvSpPr>
          <p:spPr>
            <a:xfrm rot="5400000">
              <a:off x="6500" y="3909"/>
              <a:ext cx="293" cy="146"/>
            </a:xfrm>
            <a:prstGeom prst="triangle">
              <a:avLst/>
            </a:prstGeom>
            <a:solidFill>
              <a:srgbClr val="4BB6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9" name="等腰三角形 48"/>
            <p:cNvSpPr/>
            <p:nvPr/>
          </p:nvSpPr>
          <p:spPr>
            <a:xfrm rot="5400000">
              <a:off x="6745" y="3909"/>
              <a:ext cx="293" cy="146"/>
            </a:xfrm>
            <a:prstGeom prst="triangle">
              <a:avLst/>
            </a:prstGeom>
            <a:solidFill>
              <a:srgbClr val="0C80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0" name="等腰三角形 49"/>
            <p:cNvSpPr/>
            <p:nvPr/>
          </p:nvSpPr>
          <p:spPr>
            <a:xfrm rot="5400000">
              <a:off x="6990" y="3909"/>
              <a:ext cx="293" cy="146"/>
            </a:xfrm>
            <a:prstGeom prst="triangle">
              <a:avLst/>
            </a:prstGeom>
            <a:solidFill>
              <a:srgbClr val="333F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51" name="文本框 50"/>
          <p:cNvSpPr txBox="1"/>
          <p:nvPr/>
        </p:nvSpPr>
        <p:spPr>
          <a:xfrm>
            <a:off x="4355465" y="1414145"/>
            <a:ext cx="3281680" cy="583565"/>
          </a:xfrm>
          <a:prstGeom prst="rect">
            <a:avLst/>
          </a:prstGeom>
          <a:noFill/>
          <a:ln w="9525">
            <a:noFill/>
          </a:ln>
        </p:spPr>
        <p:txBody>
          <a:bodyPr wrap="square">
            <a:spAutoFit/>
          </a:bodyPr>
          <a:lstStyle/>
          <a:p>
            <a:pPr indent="0" algn="r">
              <a:lnSpc>
                <a:spcPct val="160000"/>
              </a:lnSpc>
            </a:pPr>
            <a:r>
              <a:rPr lang="zh-CN" sz="1000" b="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rPr>
              <a:t>开关量</a:t>
            </a:r>
            <a:r>
              <a:rPr lang="en-US" altLang="zh-CN" sz="1000" b="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rPr>
              <a:t> </a:t>
            </a:r>
            <a:r>
              <a:rPr lang="zh-CN" sz="1000" b="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rPr>
              <a:t>正反转</a:t>
            </a:r>
            <a:r>
              <a:rPr lang="en-US" altLang="zh-CN" sz="1000" b="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rPr>
              <a:t> </a:t>
            </a:r>
            <a:r>
              <a:rPr lang="zh-CN" sz="1000" b="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rPr>
              <a:t>百分比设备，</a:t>
            </a:r>
            <a:r>
              <a:rPr sz="1000" b="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rPr>
              <a:t>远程手动/自动控制</a:t>
            </a:r>
            <a:endParaRPr sz="1000" b="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endParaRPr>
          </a:p>
          <a:p>
            <a:pPr indent="0" algn="r">
              <a:lnSpc>
                <a:spcPct val="160000"/>
              </a:lnSpc>
            </a:pPr>
            <a:r>
              <a:rPr sz="1000" b="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rPr>
              <a:t>让控制更智能</a:t>
            </a:r>
            <a:endParaRPr sz="1000" b="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endParaRPr>
          </a:p>
        </p:txBody>
      </p:sp>
      <p:sp>
        <p:nvSpPr>
          <p:cNvPr id="53" name="TextBox 25"/>
          <p:cNvSpPr txBox="1">
            <a:spLocks noChangeArrowheads="1"/>
          </p:cNvSpPr>
          <p:nvPr/>
        </p:nvSpPr>
        <p:spPr bwMode="auto">
          <a:xfrm>
            <a:off x="9832340" y="2594610"/>
            <a:ext cx="1833880" cy="3371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r"/>
            <a:r>
              <a:rPr lang="en-US" altLang="zh-CN" sz="1600" b="1" dirty="0">
                <a:solidFill>
                  <a:srgbClr val="0C814C"/>
                </a:solidFill>
                <a:latin typeface="微软雅黑" panose="020B0503020204020204" charset="-122"/>
                <a:ea typeface="微软雅黑" panose="020B0503020204020204" charset="-122"/>
                <a:cs typeface="微软雅黑" panose="020B0503020204020204" charset="-122"/>
              </a:rPr>
              <a:t>03 </a:t>
            </a:r>
            <a:r>
              <a:rPr lang="zh-CN" altLang="en-US" sz="1600" b="1" dirty="0">
                <a:solidFill>
                  <a:srgbClr val="0C814C"/>
                </a:solidFill>
                <a:latin typeface="微软雅黑" panose="020B0503020204020204" charset="-122"/>
                <a:ea typeface="微软雅黑" panose="020B0503020204020204" charset="-122"/>
                <a:cs typeface="微软雅黑" panose="020B0503020204020204" charset="-122"/>
              </a:rPr>
              <a:t>虫情监测系统 </a:t>
            </a:r>
            <a:endParaRPr lang="zh-CN" altLang="en-US" sz="1600" b="1" dirty="0">
              <a:solidFill>
                <a:srgbClr val="0C814C"/>
              </a:solidFill>
              <a:latin typeface="微软雅黑" panose="020B0503020204020204" charset="-122"/>
              <a:ea typeface="微软雅黑" panose="020B0503020204020204" charset="-122"/>
              <a:cs typeface="微软雅黑" panose="020B0503020204020204" charset="-122"/>
            </a:endParaRPr>
          </a:p>
        </p:txBody>
      </p:sp>
      <p:sp>
        <p:nvSpPr>
          <p:cNvPr id="54" name="TextBox 25"/>
          <p:cNvSpPr txBox="1">
            <a:spLocks noChangeArrowheads="1"/>
          </p:cNvSpPr>
          <p:nvPr/>
        </p:nvSpPr>
        <p:spPr bwMode="auto">
          <a:xfrm>
            <a:off x="9726930" y="2932430"/>
            <a:ext cx="1953895" cy="2298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r"/>
            <a:r>
              <a:rPr lang="en-US" sz="900" dirty="0">
                <a:solidFill>
                  <a:schemeClr val="tx1">
                    <a:lumMod val="65000"/>
                    <a:lumOff val="35000"/>
                  </a:schemeClr>
                </a:solidFill>
                <a:latin typeface="微软雅黑" panose="020B0503020204020204" charset="-122"/>
                <a:ea typeface="微软雅黑" panose="020B0503020204020204" charset="-122"/>
                <a:cs typeface="微软雅黑" panose="020B0503020204020204" charset="-122"/>
              </a:rPr>
              <a:t>INSECT MONITORING SYSTEM</a:t>
            </a:r>
            <a:endParaRPr sz="900" dirty="0">
              <a:solidFill>
                <a:schemeClr val="tx1">
                  <a:lumMod val="65000"/>
                  <a:lumOff val="35000"/>
                </a:schemeClr>
              </a:solidFill>
              <a:latin typeface="微软雅黑" panose="020B0503020204020204" charset="-122"/>
              <a:ea typeface="微软雅黑" panose="020B0503020204020204" charset="-122"/>
              <a:cs typeface="微软雅黑" panose="020B0503020204020204" charset="-122"/>
            </a:endParaRPr>
          </a:p>
        </p:txBody>
      </p:sp>
      <p:sp>
        <p:nvSpPr>
          <p:cNvPr id="55" name="文本框 54"/>
          <p:cNvSpPr txBox="1"/>
          <p:nvPr/>
        </p:nvSpPr>
        <p:spPr>
          <a:xfrm>
            <a:off x="8497570" y="3190240"/>
            <a:ext cx="3168650" cy="583565"/>
          </a:xfrm>
          <a:prstGeom prst="rect">
            <a:avLst/>
          </a:prstGeom>
          <a:noFill/>
          <a:ln w="9525">
            <a:noFill/>
          </a:ln>
        </p:spPr>
        <p:txBody>
          <a:bodyPr wrap="square">
            <a:spAutoFit/>
          </a:bodyPr>
          <a:lstStyle/>
          <a:p>
            <a:pPr indent="0">
              <a:lnSpc>
                <a:spcPct val="160000"/>
              </a:lnSpc>
            </a:pPr>
            <a:r>
              <a:rPr sz="1000" b="0">
                <a:solidFill>
                  <a:schemeClr val="tx1">
                    <a:lumMod val="85000"/>
                    <a:lumOff val="15000"/>
                  </a:schemeClr>
                </a:solidFill>
                <a:latin typeface="微软雅黑" panose="020B0503020204020204" charset="-122"/>
                <a:ea typeface="微软雅黑" panose="020B0503020204020204" charset="-122"/>
                <a:cs typeface="微软雅黑 Light" panose="020B0502040204020203" charset="-122"/>
              </a:rPr>
              <a:t>监测虫情，</a:t>
            </a:r>
            <a:r>
              <a:rPr lang="zh-CN" sz="1000" b="0">
                <a:solidFill>
                  <a:schemeClr val="tx1">
                    <a:lumMod val="85000"/>
                    <a:lumOff val="15000"/>
                  </a:schemeClr>
                </a:solidFill>
                <a:latin typeface="微软雅黑" panose="020B0503020204020204" charset="-122"/>
                <a:ea typeface="微软雅黑" panose="020B0503020204020204" charset="-122"/>
                <a:cs typeface="微软雅黑 Light" panose="020B0502040204020203" charset="-122"/>
              </a:rPr>
              <a:t>方便分析虫害情况，</a:t>
            </a:r>
            <a:r>
              <a:rPr sz="1000" b="0">
                <a:solidFill>
                  <a:schemeClr val="tx1">
                    <a:lumMod val="85000"/>
                    <a:lumOff val="15000"/>
                  </a:schemeClr>
                </a:solidFill>
                <a:latin typeface="微软雅黑" panose="020B0503020204020204" charset="-122"/>
                <a:ea typeface="微软雅黑" panose="020B0503020204020204" charset="-122"/>
                <a:cs typeface="微软雅黑 Light" panose="020B0502040204020203" charset="-122"/>
              </a:rPr>
              <a:t>为虫害防治措施的制定提供准确的、详细的数据支持</a:t>
            </a:r>
            <a:endParaRPr sz="1000" b="0">
              <a:solidFill>
                <a:schemeClr val="tx1">
                  <a:lumMod val="85000"/>
                  <a:lumOff val="15000"/>
                </a:schemeClr>
              </a:solidFill>
              <a:latin typeface="微软雅黑" panose="020B0503020204020204" charset="-122"/>
              <a:ea typeface="微软雅黑" panose="020B0503020204020204" charset="-122"/>
              <a:cs typeface="微软雅黑 Light" panose="020B0502040204020203" charset="-122"/>
            </a:endParaRPr>
          </a:p>
        </p:txBody>
      </p:sp>
      <p:grpSp>
        <p:nvGrpSpPr>
          <p:cNvPr id="56" name="组合 55"/>
          <p:cNvGrpSpPr/>
          <p:nvPr/>
        </p:nvGrpSpPr>
        <p:grpSpPr>
          <a:xfrm>
            <a:off x="8589010" y="1012825"/>
            <a:ext cx="403860" cy="185420"/>
            <a:chOff x="6573" y="3836"/>
            <a:chExt cx="636" cy="292"/>
          </a:xfrm>
        </p:grpSpPr>
        <p:sp>
          <p:nvSpPr>
            <p:cNvPr id="57" name="等腰三角形 56"/>
            <p:cNvSpPr/>
            <p:nvPr/>
          </p:nvSpPr>
          <p:spPr>
            <a:xfrm rot="5400000">
              <a:off x="6500" y="3909"/>
              <a:ext cx="293" cy="146"/>
            </a:xfrm>
            <a:prstGeom prst="triangle">
              <a:avLst/>
            </a:prstGeom>
            <a:solidFill>
              <a:srgbClr val="4BB6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8" name="等腰三角形 57"/>
            <p:cNvSpPr/>
            <p:nvPr/>
          </p:nvSpPr>
          <p:spPr>
            <a:xfrm rot="5400000">
              <a:off x="6745" y="3909"/>
              <a:ext cx="293" cy="146"/>
            </a:xfrm>
            <a:prstGeom prst="triangle">
              <a:avLst/>
            </a:prstGeom>
            <a:solidFill>
              <a:srgbClr val="0C80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9" name="等腰三角形 58"/>
            <p:cNvSpPr/>
            <p:nvPr/>
          </p:nvSpPr>
          <p:spPr>
            <a:xfrm rot="5400000">
              <a:off x="6990" y="3909"/>
              <a:ext cx="293" cy="146"/>
            </a:xfrm>
            <a:prstGeom prst="triangle">
              <a:avLst/>
            </a:prstGeom>
            <a:solidFill>
              <a:srgbClr val="333F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62" name="Arc 324"/>
          <p:cNvSpPr/>
          <p:nvPr/>
        </p:nvSpPr>
        <p:spPr>
          <a:xfrm rot="20820000">
            <a:off x="4859655" y="4036060"/>
            <a:ext cx="1279525" cy="940435"/>
          </a:xfrm>
          <a:prstGeom prst="arc">
            <a:avLst>
              <a:gd name="adj1" fmla="val 11784097"/>
              <a:gd name="adj2" fmla="val 18520614"/>
            </a:avLst>
          </a:prstGeom>
          <a:ln w="12700">
            <a:solidFill>
              <a:srgbClr val="37A76F"/>
            </a:solidFill>
            <a:tailEnd type="triangle"/>
          </a:ln>
        </p:spPr>
        <p:style>
          <a:lnRef idx="1">
            <a:schemeClr val="accent1"/>
          </a:lnRef>
          <a:fillRef idx="0">
            <a:schemeClr val="accent1"/>
          </a:fillRef>
          <a:effectRef idx="0">
            <a:schemeClr val="accent1"/>
          </a:effectRef>
          <a:fontRef idx="minor">
            <a:schemeClr val="tx1"/>
          </a:fontRef>
        </p:style>
        <p:txBody>
          <a:bodyPr anchor="ctr"/>
          <a:lstStyle/>
          <a:p>
            <a:pPr algn="ctr" defTabSz="685800" eaLnBrk="1" fontAlgn="auto" hangingPunct="1">
              <a:spcBef>
                <a:spcPts val="0"/>
              </a:spcBef>
              <a:spcAft>
                <a:spcPts val="0"/>
              </a:spcAft>
              <a:defRPr/>
            </a:pPr>
            <a:endParaRPr lang="en-US" sz="1350" dirty="0">
              <a:latin typeface="思源黑体 CN Light" panose="020B0300000000000000" pitchFamily="34" charset="-122"/>
              <a:ea typeface="思源黑体 CN Light" panose="020B0300000000000000" pitchFamily="34" charset="-122"/>
            </a:endParaRPr>
          </a:p>
        </p:txBody>
      </p:sp>
      <p:sp>
        <p:nvSpPr>
          <p:cNvPr id="66" name="TextBox 25"/>
          <p:cNvSpPr txBox="1">
            <a:spLocks noChangeArrowheads="1"/>
          </p:cNvSpPr>
          <p:nvPr/>
        </p:nvSpPr>
        <p:spPr bwMode="auto">
          <a:xfrm>
            <a:off x="5821045" y="4495800"/>
            <a:ext cx="1833880" cy="3371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en-US" altLang="zh-CN" sz="1600" b="1" dirty="0">
                <a:solidFill>
                  <a:srgbClr val="0C814C"/>
                </a:solidFill>
                <a:latin typeface="微软雅黑" panose="020B0503020204020204" charset="-122"/>
                <a:ea typeface="微软雅黑" panose="020B0503020204020204" charset="-122"/>
                <a:cs typeface="微软雅黑" panose="020B0503020204020204" charset="-122"/>
              </a:rPr>
              <a:t>05 </a:t>
            </a:r>
            <a:r>
              <a:rPr lang="zh-CN" altLang="en-US" sz="1600" b="1" dirty="0">
                <a:solidFill>
                  <a:srgbClr val="0C814C"/>
                </a:solidFill>
                <a:latin typeface="微软雅黑" panose="020B0503020204020204" charset="-122"/>
                <a:ea typeface="微软雅黑" panose="020B0503020204020204" charset="-122"/>
                <a:cs typeface="微软雅黑" panose="020B0503020204020204" charset="-122"/>
              </a:rPr>
              <a:t>气象监测系统 </a:t>
            </a:r>
            <a:endParaRPr lang="zh-CN" altLang="en-US" sz="1600" b="1" dirty="0">
              <a:solidFill>
                <a:srgbClr val="0C814C"/>
              </a:solidFill>
              <a:latin typeface="微软雅黑" panose="020B0503020204020204" charset="-122"/>
              <a:ea typeface="微软雅黑" panose="020B0503020204020204" charset="-122"/>
              <a:cs typeface="微软雅黑" panose="020B0503020204020204" charset="-122"/>
            </a:endParaRPr>
          </a:p>
        </p:txBody>
      </p:sp>
      <p:sp>
        <p:nvSpPr>
          <p:cNvPr id="67" name="TextBox 25"/>
          <p:cNvSpPr txBox="1">
            <a:spLocks noChangeArrowheads="1"/>
          </p:cNvSpPr>
          <p:nvPr/>
        </p:nvSpPr>
        <p:spPr bwMode="auto">
          <a:xfrm>
            <a:off x="5827395" y="4833620"/>
            <a:ext cx="2152015" cy="2298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l"/>
            <a:r>
              <a:rPr lang="en-US" sz="900" dirty="0">
                <a:solidFill>
                  <a:schemeClr val="tx1">
                    <a:lumMod val="65000"/>
                    <a:lumOff val="35000"/>
                  </a:schemeClr>
                </a:solidFill>
                <a:latin typeface="微软雅黑" panose="020B0503020204020204" charset="-122"/>
                <a:ea typeface="微软雅黑" panose="020B0503020204020204" charset="-122"/>
                <a:cs typeface="微软雅黑" panose="020B0503020204020204" charset="-122"/>
              </a:rPr>
              <a:t>METEOROLOGICAL </a:t>
            </a:r>
            <a:r>
              <a:rPr sz="900" dirty="0">
                <a:solidFill>
                  <a:schemeClr val="tx1">
                    <a:lumMod val="65000"/>
                    <a:lumOff val="35000"/>
                  </a:schemeClr>
                </a:solidFill>
                <a:latin typeface="微软雅黑" panose="020B0503020204020204" charset="-122"/>
                <a:ea typeface="微软雅黑" panose="020B0503020204020204" charset="-122"/>
                <a:cs typeface="微软雅黑" panose="020B0503020204020204" charset="-122"/>
              </a:rPr>
              <a:t>MONITORING</a:t>
            </a:r>
            <a:endParaRPr sz="900" dirty="0">
              <a:solidFill>
                <a:schemeClr val="tx1">
                  <a:lumMod val="65000"/>
                  <a:lumOff val="35000"/>
                </a:schemeClr>
              </a:solidFill>
              <a:latin typeface="微软雅黑" panose="020B0503020204020204" charset="-122"/>
              <a:ea typeface="微软雅黑" panose="020B0503020204020204" charset="-122"/>
              <a:cs typeface="微软雅黑" panose="020B0503020204020204" charset="-122"/>
            </a:endParaRPr>
          </a:p>
        </p:txBody>
      </p:sp>
      <p:sp>
        <p:nvSpPr>
          <p:cNvPr id="68" name="文本框 67"/>
          <p:cNvSpPr txBox="1"/>
          <p:nvPr/>
        </p:nvSpPr>
        <p:spPr>
          <a:xfrm>
            <a:off x="5841365" y="5091430"/>
            <a:ext cx="2228215" cy="829945"/>
          </a:xfrm>
          <a:prstGeom prst="rect">
            <a:avLst/>
          </a:prstGeom>
          <a:noFill/>
          <a:ln w="9525">
            <a:noFill/>
          </a:ln>
        </p:spPr>
        <p:txBody>
          <a:bodyPr wrap="square">
            <a:spAutoFit/>
          </a:bodyPr>
          <a:lstStyle/>
          <a:p>
            <a:pPr indent="0">
              <a:lnSpc>
                <a:spcPct val="160000"/>
              </a:lnSpc>
            </a:pPr>
            <a:r>
              <a:rPr sz="1000" b="0">
                <a:solidFill>
                  <a:schemeClr val="tx1">
                    <a:lumMod val="85000"/>
                    <a:lumOff val="15000"/>
                  </a:schemeClr>
                </a:solidFill>
                <a:latin typeface="微软雅黑" panose="020B0503020204020204" charset="-122"/>
                <a:ea typeface="微软雅黑" panose="020B0503020204020204" charset="-122"/>
                <a:cs typeface="微软雅黑 Light" panose="020B0502040204020203" charset="-122"/>
              </a:rPr>
              <a:t>气象监测是农事作业的基础内容，也是有效预防气象灾害，引导农户科学种植的重要方式</a:t>
            </a:r>
            <a:endParaRPr sz="1000" b="0">
              <a:solidFill>
                <a:schemeClr val="tx1">
                  <a:lumMod val="85000"/>
                  <a:lumOff val="15000"/>
                </a:schemeClr>
              </a:solidFill>
              <a:latin typeface="微软雅黑" panose="020B0503020204020204" charset="-122"/>
              <a:ea typeface="微软雅黑" panose="020B0503020204020204" charset="-122"/>
              <a:cs typeface="微软雅黑 Light" panose="020B0502040204020203" charset="-122"/>
            </a:endParaRPr>
          </a:p>
        </p:txBody>
      </p:sp>
      <p:grpSp>
        <p:nvGrpSpPr>
          <p:cNvPr id="19562" name="Group 341"/>
          <p:cNvGrpSpPr/>
          <p:nvPr/>
        </p:nvGrpSpPr>
        <p:grpSpPr bwMode="auto">
          <a:xfrm>
            <a:off x="6047740" y="3957320"/>
            <a:ext cx="288925" cy="288925"/>
            <a:chOff x="4643437" y="3643319"/>
            <a:chExt cx="288972" cy="288476"/>
          </a:xfrm>
        </p:grpSpPr>
        <p:sp>
          <p:nvSpPr>
            <p:cNvPr id="329" name="Oval 328"/>
            <p:cNvSpPr/>
            <p:nvPr/>
          </p:nvSpPr>
          <p:spPr>
            <a:xfrm>
              <a:off x="4643437" y="3643319"/>
              <a:ext cx="288972" cy="288476"/>
            </a:xfrm>
            <a:prstGeom prst="ellipse">
              <a:avLst/>
            </a:prstGeom>
            <a:solidFill>
              <a:srgbClr val="37A76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eaLnBrk="1" fontAlgn="auto" hangingPunct="1">
                <a:spcBef>
                  <a:spcPts val="0"/>
                </a:spcBef>
                <a:spcAft>
                  <a:spcPts val="0"/>
                </a:spcAft>
                <a:defRPr/>
              </a:pPr>
              <a:endParaRPr lang="en-US" sz="1350" dirty="0">
                <a:solidFill>
                  <a:schemeClr val="tx1">
                    <a:lumMod val="85000"/>
                    <a:lumOff val="15000"/>
                  </a:schemeClr>
                </a:solidFill>
                <a:latin typeface="思源黑体 CN Light" panose="020B0300000000000000" pitchFamily="34" charset="-122"/>
                <a:ea typeface="思源黑体 CN Light" panose="020B0300000000000000" pitchFamily="34" charset="-122"/>
              </a:endParaRPr>
            </a:p>
          </p:txBody>
        </p:sp>
        <p:sp>
          <p:nvSpPr>
            <p:cNvPr id="340" name="Freeform 26"/>
            <p:cNvSpPr/>
            <p:nvPr/>
          </p:nvSpPr>
          <p:spPr bwMode="auto">
            <a:xfrm>
              <a:off x="4735528" y="3728912"/>
              <a:ext cx="114319" cy="118877"/>
            </a:xfrm>
            <a:custGeom>
              <a:avLst/>
              <a:gdLst>
                <a:gd name="T0" fmla="*/ 103 w 274"/>
                <a:gd name="T1" fmla="*/ 284 h 284"/>
                <a:gd name="T2" fmla="*/ 80 w 274"/>
                <a:gd name="T3" fmla="*/ 273 h 284"/>
                <a:gd name="T4" fmla="*/ 9 w 274"/>
                <a:gd name="T5" fmla="*/ 178 h 284"/>
                <a:gd name="T6" fmla="*/ 14 w 274"/>
                <a:gd name="T7" fmla="*/ 139 h 284"/>
                <a:gd name="T8" fmla="*/ 53 w 274"/>
                <a:gd name="T9" fmla="*/ 145 h 284"/>
                <a:gd name="T10" fmla="*/ 100 w 274"/>
                <a:gd name="T11" fmla="*/ 207 h 284"/>
                <a:gd name="T12" fmla="*/ 219 w 274"/>
                <a:gd name="T13" fmla="*/ 17 h 284"/>
                <a:gd name="T14" fmla="*/ 257 w 274"/>
                <a:gd name="T15" fmla="*/ 8 h 284"/>
                <a:gd name="T16" fmla="*/ 266 w 274"/>
                <a:gd name="T17" fmla="*/ 47 h 284"/>
                <a:gd name="T18" fmla="*/ 126 w 274"/>
                <a:gd name="T19" fmla="*/ 271 h 284"/>
                <a:gd name="T20" fmla="*/ 104 w 274"/>
                <a:gd name="T21" fmla="*/ 284 h 284"/>
                <a:gd name="T22" fmla="*/ 103 w 274"/>
                <a:gd name="T23" fmla="*/ 284 h 2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74" h="284">
                  <a:moveTo>
                    <a:pt x="103" y="284"/>
                  </a:moveTo>
                  <a:cubicBezTo>
                    <a:pt x="94" y="284"/>
                    <a:pt x="86" y="280"/>
                    <a:pt x="80" y="273"/>
                  </a:cubicBezTo>
                  <a:cubicBezTo>
                    <a:pt x="9" y="178"/>
                    <a:pt x="9" y="178"/>
                    <a:pt x="9" y="178"/>
                  </a:cubicBezTo>
                  <a:cubicBezTo>
                    <a:pt x="0" y="166"/>
                    <a:pt x="2" y="149"/>
                    <a:pt x="14" y="139"/>
                  </a:cubicBezTo>
                  <a:cubicBezTo>
                    <a:pt x="27" y="130"/>
                    <a:pt x="44" y="133"/>
                    <a:pt x="53" y="145"/>
                  </a:cubicBezTo>
                  <a:cubicBezTo>
                    <a:pt x="100" y="207"/>
                    <a:pt x="100" y="207"/>
                    <a:pt x="100" y="207"/>
                  </a:cubicBezTo>
                  <a:cubicBezTo>
                    <a:pt x="219" y="17"/>
                    <a:pt x="219" y="17"/>
                    <a:pt x="219" y="17"/>
                  </a:cubicBezTo>
                  <a:cubicBezTo>
                    <a:pt x="227" y="4"/>
                    <a:pt x="244" y="0"/>
                    <a:pt x="257" y="8"/>
                  </a:cubicBezTo>
                  <a:cubicBezTo>
                    <a:pt x="270" y="16"/>
                    <a:pt x="274" y="33"/>
                    <a:pt x="266" y="47"/>
                  </a:cubicBezTo>
                  <a:cubicBezTo>
                    <a:pt x="126" y="271"/>
                    <a:pt x="126" y="271"/>
                    <a:pt x="126" y="271"/>
                  </a:cubicBezTo>
                  <a:cubicBezTo>
                    <a:pt x="121" y="279"/>
                    <a:pt x="113" y="283"/>
                    <a:pt x="104" y="284"/>
                  </a:cubicBezTo>
                  <a:cubicBezTo>
                    <a:pt x="104" y="284"/>
                    <a:pt x="103" y="284"/>
                    <a:pt x="103" y="284"/>
                  </a:cubicBezTo>
                  <a:close/>
                </a:path>
              </a:pathLst>
            </a:custGeom>
            <a:solidFill>
              <a:schemeClr val="bg1"/>
            </a:solidFill>
            <a:ln>
              <a:noFill/>
            </a:ln>
          </p:spPr>
          <p:txBody>
            <a:bodyPr/>
            <a:lstStyle/>
            <a:p>
              <a:pPr defTabSz="685800" eaLnBrk="1" fontAlgn="auto" hangingPunct="1">
                <a:spcBef>
                  <a:spcPts val="0"/>
                </a:spcBef>
                <a:spcAft>
                  <a:spcPts val="0"/>
                </a:spcAft>
                <a:defRPr/>
              </a:pPr>
              <a:endParaRPr lang="en-US" sz="1350" dirty="0">
                <a:solidFill>
                  <a:schemeClr val="tx1">
                    <a:lumMod val="85000"/>
                    <a:lumOff val="15000"/>
                  </a:schemeClr>
                </a:solidFill>
                <a:latin typeface="思源黑体 CN Light" panose="020B0300000000000000" pitchFamily="34" charset="-122"/>
                <a:ea typeface="思源黑体 CN Light" panose="020B0300000000000000" pitchFamily="34" charset="-122"/>
              </a:endParaRPr>
            </a:p>
          </p:txBody>
        </p:sp>
      </p:grpSp>
      <p:grpSp>
        <p:nvGrpSpPr>
          <p:cNvPr id="97" name="组合 96"/>
          <p:cNvGrpSpPr/>
          <p:nvPr/>
        </p:nvGrpSpPr>
        <p:grpSpPr>
          <a:xfrm>
            <a:off x="8919210" y="3877310"/>
            <a:ext cx="2887345" cy="2142490"/>
            <a:chOff x="14476" y="6248"/>
            <a:chExt cx="4547" cy="3374"/>
          </a:xfrm>
        </p:grpSpPr>
        <p:sp>
          <p:nvSpPr>
            <p:cNvPr id="89" name="TextBox 25"/>
            <p:cNvSpPr txBox="1">
              <a:spLocks noChangeArrowheads="1"/>
            </p:cNvSpPr>
            <p:nvPr/>
          </p:nvSpPr>
          <p:spPr bwMode="auto">
            <a:xfrm>
              <a:off x="15682" y="7633"/>
              <a:ext cx="3341" cy="5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r"/>
              <a:r>
                <a:rPr lang="en-US" altLang="zh-CN" sz="1600" b="1" dirty="0">
                  <a:solidFill>
                    <a:srgbClr val="0C814C"/>
                  </a:solidFill>
                  <a:latin typeface="微软雅黑" panose="020B0503020204020204" charset="-122"/>
                  <a:ea typeface="微软雅黑" panose="020B0503020204020204" charset="-122"/>
                  <a:cs typeface="微软雅黑" panose="020B0503020204020204" charset="-122"/>
                </a:rPr>
                <a:t>06 </a:t>
              </a:r>
              <a:r>
                <a:rPr lang="zh-CN" altLang="en-US" sz="1600" b="1" dirty="0">
                  <a:solidFill>
                    <a:srgbClr val="0C814C"/>
                  </a:solidFill>
                  <a:latin typeface="微软雅黑" panose="020B0503020204020204" charset="-122"/>
                  <a:ea typeface="微软雅黑" panose="020B0503020204020204" charset="-122"/>
                  <a:cs typeface="微软雅黑" panose="020B0503020204020204" charset="-122"/>
                </a:rPr>
                <a:t>土壤墒情监测系统 </a:t>
              </a:r>
              <a:endParaRPr lang="zh-CN" altLang="en-US" sz="1600" b="1" dirty="0">
                <a:solidFill>
                  <a:srgbClr val="0C814C"/>
                </a:solidFill>
                <a:latin typeface="微软雅黑" panose="020B0503020204020204" charset="-122"/>
                <a:ea typeface="微软雅黑" panose="020B0503020204020204" charset="-122"/>
                <a:cs typeface="微软雅黑" panose="020B0503020204020204" charset="-122"/>
              </a:endParaRPr>
            </a:p>
          </p:txBody>
        </p:sp>
        <p:sp>
          <p:nvSpPr>
            <p:cNvPr id="90" name="TextBox 25"/>
            <p:cNvSpPr txBox="1">
              <a:spLocks noChangeArrowheads="1"/>
            </p:cNvSpPr>
            <p:nvPr/>
          </p:nvSpPr>
          <p:spPr bwMode="auto">
            <a:xfrm>
              <a:off x="15914" y="8164"/>
              <a:ext cx="3077" cy="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r"/>
              <a:r>
                <a:rPr lang="en-US" sz="900" dirty="0">
                  <a:solidFill>
                    <a:schemeClr val="tx1">
                      <a:lumMod val="65000"/>
                      <a:lumOff val="35000"/>
                    </a:schemeClr>
                  </a:solidFill>
                  <a:latin typeface="微软雅黑" panose="020B0503020204020204" charset="-122"/>
                  <a:ea typeface="微软雅黑" panose="020B0503020204020204" charset="-122"/>
                  <a:cs typeface="微软雅黑" panose="020B0503020204020204" charset="-122"/>
                </a:rPr>
                <a:t>SOIL MOISTURE </a:t>
              </a:r>
              <a:r>
                <a:rPr sz="900" dirty="0">
                  <a:solidFill>
                    <a:schemeClr val="tx1">
                      <a:lumMod val="65000"/>
                      <a:lumOff val="35000"/>
                    </a:schemeClr>
                  </a:solidFill>
                  <a:latin typeface="微软雅黑" panose="020B0503020204020204" charset="-122"/>
                  <a:ea typeface="微软雅黑" panose="020B0503020204020204" charset="-122"/>
                  <a:cs typeface="微软雅黑" panose="020B0503020204020204" charset="-122"/>
                </a:rPr>
                <a:t>MONITORING</a:t>
              </a:r>
              <a:endParaRPr sz="900" dirty="0">
                <a:solidFill>
                  <a:schemeClr val="tx1">
                    <a:lumMod val="65000"/>
                    <a:lumOff val="35000"/>
                  </a:schemeClr>
                </a:solidFill>
                <a:latin typeface="微软雅黑" panose="020B0503020204020204" charset="-122"/>
                <a:ea typeface="微软雅黑" panose="020B0503020204020204" charset="-122"/>
                <a:cs typeface="微软雅黑" panose="020B0503020204020204" charset="-122"/>
              </a:endParaRPr>
            </a:p>
          </p:txBody>
        </p:sp>
        <p:sp>
          <p:nvSpPr>
            <p:cNvPr id="91" name="文本框 90"/>
            <p:cNvSpPr txBox="1"/>
            <p:nvPr/>
          </p:nvSpPr>
          <p:spPr>
            <a:xfrm>
              <a:off x="14476" y="8703"/>
              <a:ext cx="4515" cy="919"/>
            </a:xfrm>
            <a:prstGeom prst="rect">
              <a:avLst/>
            </a:prstGeom>
            <a:noFill/>
            <a:ln w="9525">
              <a:noFill/>
            </a:ln>
          </p:spPr>
          <p:txBody>
            <a:bodyPr wrap="square">
              <a:spAutoFit/>
            </a:bodyPr>
            <a:lstStyle/>
            <a:p>
              <a:pPr indent="0" algn="r">
                <a:lnSpc>
                  <a:spcPct val="160000"/>
                </a:lnSpc>
              </a:pPr>
              <a:r>
                <a:rPr sz="1000" b="0">
                  <a:solidFill>
                    <a:schemeClr val="tx1">
                      <a:lumMod val="85000"/>
                      <a:lumOff val="15000"/>
                    </a:schemeClr>
                  </a:solidFill>
                  <a:latin typeface="微软雅黑" panose="020B0503020204020204" charset="-122"/>
                  <a:ea typeface="微软雅黑" panose="020B0503020204020204" charset="-122"/>
                  <a:cs typeface="微软雅黑 Light" panose="020B0502040204020203" charset="-122"/>
                </a:rPr>
                <a:t>全面、</a:t>
              </a:r>
              <a:r>
                <a:rPr lang="zh-CN" sz="1000" b="0">
                  <a:solidFill>
                    <a:schemeClr val="tx1">
                      <a:lumMod val="85000"/>
                      <a:lumOff val="15000"/>
                    </a:schemeClr>
                  </a:solidFill>
                  <a:latin typeface="微软雅黑" panose="020B0503020204020204" charset="-122"/>
                  <a:ea typeface="微软雅黑" panose="020B0503020204020204" charset="-122"/>
                  <a:cs typeface="微软雅黑 Light" panose="020B0502040204020203" charset="-122"/>
                </a:rPr>
                <a:t>准确的掌握</a:t>
              </a:r>
              <a:r>
                <a:rPr sz="1000" b="0">
                  <a:solidFill>
                    <a:schemeClr val="tx1">
                      <a:lumMod val="85000"/>
                      <a:lumOff val="15000"/>
                    </a:schemeClr>
                  </a:solidFill>
                  <a:latin typeface="微软雅黑" panose="020B0503020204020204" charset="-122"/>
                  <a:ea typeface="微软雅黑" panose="020B0503020204020204" charset="-122"/>
                  <a:cs typeface="微软雅黑 Light" panose="020B0502040204020203" charset="-122"/>
                </a:rPr>
                <a:t>土壤状况，为抗旱防灾、种植栽培</a:t>
              </a:r>
              <a:r>
                <a:rPr lang="zh-CN" sz="1000" b="0">
                  <a:solidFill>
                    <a:schemeClr val="tx1">
                      <a:lumMod val="85000"/>
                      <a:lumOff val="15000"/>
                    </a:schemeClr>
                  </a:solidFill>
                  <a:latin typeface="微软雅黑" panose="020B0503020204020204" charset="-122"/>
                  <a:ea typeface="微软雅黑" panose="020B0503020204020204" charset="-122"/>
                  <a:cs typeface="微软雅黑 Light" panose="020B0502040204020203" charset="-122"/>
                </a:rPr>
                <a:t>等</a:t>
              </a:r>
              <a:r>
                <a:rPr sz="1000" b="0">
                  <a:solidFill>
                    <a:schemeClr val="tx1">
                      <a:lumMod val="85000"/>
                      <a:lumOff val="15000"/>
                    </a:schemeClr>
                  </a:solidFill>
                  <a:latin typeface="微软雅黑" panose="020B0503020204020204" charset="-122"/>
                  <a:ea typeface="微软雅黑" panose="020B0503020204020204" charset="-122"/>
                  <a:cs typeface="微软雅黑 Light" panose="020B0502040204020203" charset="-122"/>
                </a:rPr>
                <a:t>提供准确的数据信息</a:t>
              </a:r>
              <a:endParaRPr sz="1000" b="0">
                <a:solidFill>
                  <a:schemeClr val="tx1">
                    <a:lumMod val="85000"/>
                    <a:lumOff val="15000"/>
                  </a:schemeClr>
                </a:solidFill>
                <a:latin typeface="微软雅黑" panose="020B0503020204020204" charset="-122"/>
                <a:ea typeface="微软雅黑" panose="020B0503020204020204" charset="-122"/>
                <a:cs typeface="微软雅黑 Light" panose="020B0502040204020203" charset="-122"/>
              </a:endParaRPr>
            </a:p>
          </p:txBody>
        </p:sp>
        <p:grpSp>
          <p:nvGrpSpPr>
            <p:cNvPr id="92" name="组合 91"/>
            <p:cNvGrpSpPr/>
            <p:nvPr/>
          </p:nvGrpSpPr>
          <p:grpSpPr>
            <a:xfrm rot="10800000">
              <a:off x="16143" y="6950"/>
              <a:ext cx="636" cy="292"/>
              <a:chOff x="6573" y="3836"/>
              <a:chExt cx="636" cy="292"/>
            </a:xfrm>
          </p:grpSpPr>
          <p:sp>
            <p:nvSpPr>
              <p:cNvPr id="93" name="等腰三角形 92"/>
              <p:cNvSpPr/>
              <p:nvPr/>
            </p:nvSpPr>
            <p:spPr>
              <a:xfrm rot="5400000">
                <a:off x="6500" y="3909"/>
                <a:ext cx="293" cy="146"/>
              </a:xfrm>
              <a:prstGeom prst="triangle">
                <a:avLst/>
              </a:prstGeom>
              <a:solidFill>
                <a:srgbClr val="4BB6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4" name="等腰三角形 93"/>
              <p:cNvSpPr/>
              <p:nvPr/>
            </p:nvSpPr>
            <p:spPr>
              <a:xfrm rot="5400000">
                <a:off x="6745" y="3909"/>
                <a:ext cx="293" cy="146"/>
              </a:xfrm>
              <a:prstGeom prst="triangle">
                <a:avLst/>
              </a:prstGeom>
              <a:solidFill>
                <a:srgbClr val="0C80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5" name="等腰三角形 94"/>
              <p:cNvSpPr/>
              <p:nvPr/>
            </p:nvSpPr>
            <p:spPr>
              <a:xfrm rot="5400000">
                <a:off x="6990" y="3909"/>
                <a:ext cx="293" cy="146"/>
              </a:xfrm>
              <a:prstGeom prst="triangle">
                <a:avLst/>
              </a:prstGeom>
              <a:solidFill>
                <a:srgbClr val="333F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pic>
          <p:nvPicPr>
            <p:cNvPr id="227" name="图形 226" descr="问号"/>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1026556">
              <a:off x="17283" y="6248"/>
              <a:ext cx="1141" cy="1141"/>
            </a:xfrm>
            <a:prstGeom prst="rect">
              <a:avLst/>
            </a:prstGeom>
          </p:spPr>
        </p:pic>
      </p:grpSp>
      <p:pic>
        <p:nvPicPr>
          <p:cNvPr id="13" name="图片 12" descr="6be9cde6188aaf7fb3a3cd4654a4f0a"/>
          <p:cNvPicPr>
            <a:picLocks noChangeAspect="1"/>
          </p:cNvPicPr>
          <p:nvPr/>
        </p:nvPicPr>
        <p:blipFill>
          <a:blip r:embed="rId5" cstate="print"/>
          <a:stretch>
            <a:fillRect/>
          </a:stretch>
        </p:blipFill>
        <p:spPr>
          <a:xfrm>
            <a:off x="8473243" y="1576825"/>
            <a:ext cx="1310400" cy="1310400"/>
          </a:xfrm>
          <a:prstGeom prst="rect">
            <a:avLst/>
          </a:prstGeom>
          <a:ln w="28575" cap="rnd" cmpd="sng">
            <a:noFill/>
            <a:prstDash val="solid"/>
          </a:ln>
          <a:effectLst>
            <a:outerShdw blurRad="50800" dist="38100" dir="2700000" algn="tl" rotWithShape="0">
              <a:prstClr val="black">
                <a:alpha val="40000"/>
              </a:prstClr>
            </a:outerShdw>
          </a:effectLst>
        </p:spPr>
      </p:pic>
      <p:sp>
        <p:nvSpPr>
          <p:cNvPr id="25" name="椭圆 24"/>
          <p:cNvSpPr/>
          <p:nvPr/>
        </p:nvSpPr>
        <p:spPr>
          <a:xfrm>
            <a:off x="8472805" y="1576070"/>
            <a:ext cx="1311275" cy="1311910"/>
          </a:xfrm>
          <a:prstGeom prst="ellipse">
            <a:avLst/>
          </a:prstGeom>
          <a:noFill/>
          <a:ln w="317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6" name="图片 25" descr="259a6b8f9608b016a422b9dfdd925d5"/>
          <p:cNvPicPr>
            <a:picLocks noChangeAspect="1"/>
          </p:cNvPicPr>
          <p:nvPr/>
        </p:nvPicPr>
        <p:blipFill>
          <a:blip r:embed="rId6" cstate="print"/>
          <a:stretch>
            <a:fillRect/>
          </a:stretch>
        </p:blipFill>
        <p:spPr>
          <a:xfrm>
            <a:off x="10086340" y="959485"/>
            <a:ext cx="1327785" cy="1310005"/>
          </a:xfrm>
          <a:prstGeom prst="rect">
            <a:avLst/>
          </a:prstGeom>
          <a:effectLst>
            <a:outerShdw blurRad="50800" dist="38100" dir="2700000" algn="tl" rotWithShape="0">
              <a:prstClr val="black">
                <a:alpha val="40000"/>
              </a:prstClr>
            </a:outerShdw>
          </a:effectLst>
        </p:spPr>
      </p:pic>
      <p:sp>
        <p:nvSpPr>
          <p:cNvPr id="28" name="椭圆 27"/>
          <p:cNvSpPr/>
          <p:nvPr/>
        </p:nvSpPr>
        <p:spPr>
          <a:xfrm>
            <a:off x="10085705" y="959485"/>
            <a:ext cx="1327785" cy="1310005"/>
          </a:xfrm>
          <a:prstGeom prst="ellipse">
            <a:avLst/>
          </a:prstGeom>
          <a:noFill/>
          <a:ln w="31750">
            <a:solidFill>
              <a:srgbClr val="B8DA9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31" name="图片 30" descr="7b4d401c80c692837a99abb5e1ef74d"/>
          <p:cNvPicPr>
            <a:picLocks noChangeAspect="1"/>
          </p:cNvPicPr>
          <p:nvPr/>
        </p:nvPicPr>
        <p:blipFill>
          <a:blip r:embed="rId7" cstate="print"/>
          <a:stretch>
            <a:fillRect/>
          </a:stretch>
        </p:blipFill>
        <p:spPr>
          <a:xfrm>
            <a:off x="417195" y="4377690"/>
            <a:ext cx="1350000" cy="1350000"/>
          </a:xfrm>
          <a:prstGeom prst="rect">
            <a:avLst/>
          </a:prstGeom>
          <a:effectLst>
            <a:outerShdw blurRad="50800" dist="38100" dir="2700000" algn="tl" rotWithShape="0">
              <a:prstClr val="black">
                <a:alpha val="40000"/>
              </a:prstClr>
            </a:outerShdw>
          </a:effectLst>
        </p:spPr>
      </p:pic>
      <p:pic>
        <p:nvPicPr>
          <p:cNvPr id="39" name="图片 38" descr="气象站30ed7b0d9b2b9b4d1407a9e032"/>
          <p:cNvPicPr>
            <a:picLocks noChangeAspect="1"/>
          </p:cNvPicPr>
          <p:nvPr/>
        </p:nvPicPr>
        <p:blipFill>
          <a:blip r:embed="rId8" cstate="print"/>
          <a:stretch>
            <a:fillRect/>
          </a:stretch>
        </p:blipFill>
        <p:spPr>
          <a:xfrm>
            <a:off x="4043680" y="4583430"/>
            <a:ext cx="1440000" cy="1440000"/>
          </a:xfrm>
          <a:prstGeom prst="rect">
            <a:avLst/>
          </a:prstGeom>
        </p:spPr>
      </p:pic>
      <p:sp>
        <p:nvSpPr>
          <p:cNvPr id="42" name="椭圆 41"/>
          <p:cNvSpPr/>
          <p:nvPr/>
        </p:nvSpPr>
        <p:spPr>
          <a:xfrm>
            <a:off x="4043680" y="4583430"/>
            <a:ext cx="1440000" cy="1440000"/>
          </a:xfrm>
          <a:prstGeom prst="ellipse">
            <a:avLst/>
          </a:prstGeom>
          <a:noFill/>
          <a:ln w="12700">
            <a:solidFill>
              <a:srgbClr val="37A76F">
                <a:alpha val="92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43" name="图片 42" descr="91754ea23b97bbfa085db34ce5b2790"/>
          <p:cNvPicPr>
            <a:picLocks noChangeAspect="1"/>
          </p:cNvPicPr>
          <p:nvPr/>
        </p:nvPicPr>
        <p:blipFill>
          <a:blip r:embed="rId9" cstate="print"/>
          <a:stretch>
            <a:fillRect/>
          </a:stretch>
        </p:blipFill>
        <p:spPr>
          <a:xfrm>
            <a:off x="8418195" y="4180205"/>
            <a:ext cx="1108800" cy="1108800"/>
          </a:xfrm>
          <a:prstGeom prst="rect">
            <a:avLst/>
          </a:prstGeom>
        </p:spPr>
      </p:pic>
      <p:pic>
        <p:nvPicPr>
          <p:cNvPr id="15" name="图片 14" descr="U4)NA9B5MV`U]UUH_6_C[78"/>
          <p:cNvPicPr>
            <a:picLocks noChangeAspect="1"/>
          </p:cNvPicPr>
          <p:nvPr/>
        </p:nvPicPr>
        <p:blipFill>
          <a:blip r:embed="rId10" cstate="print"/>
          <a:stretch>
            <a:fillRect/>
          </a:stretch>
        </p:blipFill>
        <p:spPr>
          <a:xfrm>
            <a:off x="4884420" y="1977390"/>
            <a:ext cx="1560195" cy="1508125"/>
          </a:xfrm>
          <a:prstGeom prst="rect">
            <a:avLst/>
          </a:prstGeom>
        </p:spPr>
      </p:pic>
      <p:sp>
        <p:nvSpPr>
          <p:cNvPr id="86" name="TextBox 25"/>
          <p:cNvSpPr txBox="1">
            <a:spLocks noChangeArrowheads="1"/>
          </p:cNvSpPr>
          <p:nvPr/>
        </p:nvSpPr>
        <p:spPr bwMode="auto">
          <a:xfrm>
            <a:off x="1579438" y="221737"/>
            <a:ext cx="1606049" cy="4756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sz="2500" b="1" dirty="0">
                <a:solidFill>
                  <a:srgbClr val="0C814C"/>
                </a:solidFill>
                <a:latin typeface="微软雅黑" panose="020B0503020204020204" charset="-122"/>
                <a:ea typeface="微软雅黑" panose="020B0503020204020204" charset="-122"/>
                <a:cs typeface="微软雅黑" panose="020B0503020204020204" charset="-122"/>
              </a:rPr>
              <a:t>解决方案</a:t>
            </a:r>
            <a:endParaRPr lang="zh-CN" altLang="en-US" sz="2500" b="1" dirty="0">
              <a:solidFill>
                <a:srgbClr val="0C814C"/>
              </a:solidFill>
              <a:latin typeface="微软雅黑" panose="020B0503020204020204" charset="-122"/>
              <a:ea typeface="微软雅黑" panose="020B0503020204020204" charset="-122"/>
              <a:cs typeface="微软雅黑" panose="020B0503020204020204" charset="-122"/>
            </a:endParaRPr>
          </a:p>
        </p:txBody>
      </p:sp>
      <p:sp>
        <p:nvSpPr>
          <p:cNvPr id="8" name="矩形 7"/>
          <p:cNvSpPr/>
          <p:nvPr/>
        </p:nvSpPr>
        <p:spPr>
          <a:xfrm>
            <a:off x="3201670" y="307975"/>
            <a:ext cx="998220" cy="311150"/>
          </a:xfrm>
          <a:prstGeom prst="rect">
            <a:avLst/>
          </a:prstGeom>
        </p:spPr>
        <p:txBody>
          <a:bodyPr wrap="square">
            <a:spAutoFit/>
          </a:bodyPr>
          <a:lstStyle/>
          <a:p>
            <a:pPr algn="dist" fontAlgn="auto">
              <a:lnSpc>
                <a:spcPct val="130000"/>
              </a:lnSpc>
            </a:pPr>
            <a:r>
              <a:rPr lang="en-US" sz="1100" dirty="0">
                <a:solidFill>
                  <a:srgbClr val="333F50"/>
                </a:solidFill>
                <a:latin typeface="微软雅黑" panose="020B0503020204020204" charset="-122"/>
                <a:ea typeface="微软雅黑" panose="020B0503020204020204" charset="-122"/>
                <a:cs typeface="Arial" panose="020B0604020202020204" pitchFamily="34" charset="0"/>
              </a:rPr>
              <a:t>SOLUTION</a:t>
            </a:r>
            <a:endParaRPr lang="en-US" sz="1100" dirty="0">
              <a:solidFill>
                <a:srgbClr val="333F50"/>
              </a:solidFill>
              <a:latin typeface="微软雅黑" panose="020B0503020204020204" charset="-122"/>
              <a:ea typeface="微软雅黑" panose="020B0503020204020204" charset="-122"/>
              <a:cs typeface="Arial" panose="020B0604020202020204" pitchFamily="34" charset="0"/>
            </a:endParaRPr>
          </a:p>
        </p:txBody>
      </p:sp>
      <p:sp>
        <p:nvSpPr>
          <p:cNvPr id="60" name="矩形 59"/>
          <p:cNvSpPr/>
          <p:nvPr/>
        </p:nvSpPr>
        <p:spPr>
          <a:xfrm>
            <a:off x="0" y="6506210"/>
            <a:ext cx="7858760" cy="76200"/>
          </a:xfrm>
          <a:prstGeom prst="rect">
            <a:avLst/>
          </a:prstGeom>
          <a:solidFill>
            <a:srgbClr val="4BB6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2400" dirty="0">
              <a:solidFill>
                <a:schemeClr val="bg1"/>
              </a:solidFill>
              <a:effectLst>
                <a:outerShdw blurRad="38100" dist="38100" dir="2700000" algn="tl">
                  <a:srgbClr val="000000">
                    <a:alpha val="43137"/>
                  </a:srgbClr>
                </a:outerShdw>
              </a:effectLst>
              <a:latin typeface="仓耳玄三M W05" panose="02020400000000000000" pitchFamily="18" charset="-122"/>
              <a:ea typeface="仓耳玄三M W05" panose="02020400000000000000" pitchFamily="18" charset="-122"/>
            </a:endParaRPr>
          </a:p>
        </p:txBody>
      </p:sp>
      <p:grpSp>
        <p:nvGrpSpPr>
          <p:cNvPr id="61" name="组合 60"/>
          <p:cNvGrpSpPr/>
          <p:nvPr/>
        </p:nvGrpSpPr>
        <p:grpSpPr>
          <a:xfrm>
            <a:off x="11327130" y="6450965"/>
            <a:ext cx="735330" cy="189230"/>
            <a:chOff x="6849035" y="1775011"/>
            <a:chExt cx="1255059" cy="322730"/>
          </a:xfrm>
        </p:grpSpPr>
        <p:sp>
          <p:nvSpPr>
            <p:cNvPr id="63" name="矩形 62"/>
            <p:cNvSpPr/>
            <p:nvPr/>
          </p:nvSpPr>
          <p:spPr>
            <a:xfrm>
              <a:off x="6849035" y="1775011"/>
              <a:ext cx="322730" cy="322730"/>
            </a:xfrm>
            <a:prstGeom prst="rect">
              <a:avLst/>
            </a:prstGeom>
            <a:solidFill>
              <a:srgbClr val="4BB6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b="1"/>
            </a:p>
          </p:txBody>
        </p:sp>
        <p:sp>
          <p:nvSpPr>
            <p:cNvPr id="64" name="矩形 63"/>
            <p:cNvSpPr/>
            <p:nvPr/>
          </p:nvSpPr>
          <p:spPr>
            <a:xfrm>
              <a:off x="7315199" y="1775011"/>
              <a:ext cx="322730" cy="322730"/>
            </a:xfrm>
            <a:prstGeom prst="rect">
              <a:avLst/>
            </a:prstGeom>
            <a:solidFill>
              <a:srgbClr val="3E99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b="1"/>
            </a:p>
          </p:txBody>
        </p:sp>
        <p:sp>
          <p:nvSpPr>
            <p:cNvPr id="65" name="矩形 64"/>
            <p:cNvSpPr/>
            <p:nvPr/>
          </p:nvSpPr>
          <p:spPr>
            <a:xfrm>
              <a:off x="7781364" y="1775011"/>
              <a:ext cx="322730" cy="322730"/>
            </a:xfrm>
            <a:prstGeom prst="rect">
              <a:avLst/>
            </a:prstGeom>
            <a:solidFill>
              <a:srgbClr val="0C80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b="1"/>
            </a:p>
          </p:txBody>
        </p:sp>
      </p:grpSp>
      <p:sp>
        <p:nvSpPr>
          <p:cNvPr id="69" name="PA-矩形 76"/>
          <p:cNvSpPr/>
          <p:nvPr>
            <p:custDataLst>
              <p:tags r:id="rId11"/>
            </p:custDataLst>
          </p:nvPr>
        </p:nvSpPr>
        <p:spPr>
          <a:xfrm>
            <a:off x="8143875" y="6490970"/>
            <a:ext cx="2967355" cy="86995"/>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dirty="0">
              <a:latin typeface="仓耳玄三M W05" panose="02020400000000000000" pitchFamily="18" charset="-122"/>
              <a:ea typeface="仓耳玄三M W05" panose="02020400000000000000" pitchFamily="18" charset="-122"/>
            </a:endParaRPr>
          </a:p>
        </p:txBody>
      </p:sp>
      <p:sp>
        <p:nvSpPr>
          <p:cNvPr id="70" name="TextBox 55"/>
          <p:cNvSpPr txBox="1"/>
          <p:nvPr/>
        </p:nvSpPr>
        <p:spPr>
          <a:xfrm>
            <a:off x="8330565" y="6353175"/>
            <a:ext cx="2593975" cy="328295"/>
          </a:xfrm>
          <a:prstGeom prst="rect">
            <a:avLst/>
          </a:prstGeom>
          <a:noFill/>
        </p:spPr>
        <p:txBody>
          <a:bodyPr wrap="square" lIns="68571" tIns="34285" rIns="68571" bIns="34285" rtlCol="0">
            <a:spAutoFit/>
          </a:bodyPr>
          <a:p>
            <a:pPr algn="dist"/>
            <a:r>
              <a:rPr lang="zh-CN" altLang="en-US" sz="1700"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sym typeface="+mn-lt"/>
              </a:rPr>
              <a:t>科技赋能  精准高</a:t>
            </a:r>
            <a:r>
              <a:rPr lang="zh-CN" altLang="en-US" sz="1700" dirty="0" smtClean="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sym typeface="+mn-lt"/>
              </a:rPr>
              <a:t>效</a:t>
            </a:r>
            <a:endParaRPr lang="zh-CN" altLang="en-US" sz="1700"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sym typeface="+mn-lt"/>
            </a:endParaRPr>
          </a:p>
        </p:txBody>
      </p:sp>
    </p:spTree>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 name="图片 57" descr="未标题-1"/>
          <p:cNvPicPr>
            <a:picLocks noChangeAspect="1"/>
          </p:cNvPicPr>
          <p:nvPr/>
        </p:nvPicPr>
        <p:blipFill>
          <a:blip r:embed="rId1" cstate="print"/>
          <a:stretch>
            <a:fillRect/>
          </a:stretch>
        </p:blipFill>
        <p:spPr>
          <a:xfrm>
            <a:off x="1668780" y="4761230"/>
            <a:ext cx="1191600" cy="1191600"/>
          </a:xfrm>
          <a:prstGeom prst="rect">
            <a:avLst/>
          </a:prstGeom>
        </p:spPr>
      </p:pic>
      <p:pic>
        <p:nvPicPr>
          <p:cNvPr id="42" name="图片 41" descr="12bb80bf0f64a3a00e2dacaacf303aa"/>
          <p:cNvPicPr>
            <a:picLocks noChangeAspect="1"/>
          </p:cNvPicPr>
          <p:nvPr/>
        </p:nvPicPr>
        <p:blipFill>
          <a:blip r:embed="rId2" cstate="print"/>
          <a:stretch>
            <a:fillRect/>
          </a:stretch>
        </p:blipFill>
        <p:spPr>
          <a:xfrm>
            <a:off x="10210590" y="3609975"/>
            <a:ext cx="1184400" cy="1184400"/>
          </a:xfrm>
          <a:prstGeom prst="rect">
            <a:avLst/>
          </a:prstGeom>
          <a:effectLst>
            <a:outerShdw blurRad="50800" dist="38100" dir="2700000" algn="tl" rotWithShape="0">
              <a:prstClr val="black">
                <a:alpha val="40000"/>
              </a:prstClr>
            </a:outerShdw>
          </a:effectLst>
        </p:spPr>
      </p:pic>
      <p:sp>
        <p:nvSpPr>
          <p:cNvPr id="3" name="任意形状 6"/>
          <p:cNvSpPr/>
          <p:nvPr/>
        </p:nvSpPr>
        <p:spPr>
          <a:xfrm>
            <a:off x="1" y="362607"/>
            <a:ext cx="1387365" cy="220717"/>
          </a:xfrm>
          <a:custGeom>
            <a:avLst/>
            <a:gdLst>
              <a:gd name="connsiteX0" fmla="*/ 0 w 1387365"/>
              <a:gd name="connsiteY0" fmla="*/ 0 h 220717"/>
              <a:gd name="connsiteX1" fmla="*/ 1387365 w 1387365"/>
              <a:gd name="connsiteY1" fmla="*/ 0 h 220717"/>
              <a:gd name="connsiteX2" fmla="*/ 1258188 w 1387365"/>
              <a:gd name="connsiteY2" fmla="*/ 220717 h 220717"/>
              <a:gd name="connsiteX3" fmla="*/ 0 w 1387365"/>
              <a:gd name="connsiteY3" fmla="*/ 220717 h 220717"/>
            </a:gdLst>
            <a:ahLst/>
            <a:cxnLst>
              <a:cxn ang="0">
                <a:pos x="connsiteX0" y="connsiteY0"/>
              </a:cxn>
              <a:cxn ang="0">
                <a:pos x="connsiteX1" y="connsiteY1"/>
              </a:cxn>
              <a:cxn ang="0">
                <a:pos x="connsiteX2" y="connsiteY2"/>
              </a:cxn>
              <a:cxn ang="0">
                <a:pos x="connsiteX3" y="connsiteY3"/>
              </a:cxn>
            </a:cxnLst>
            <a:rect l="l" t="t" r="r" b="b"/>
            <a:pathLst>
              <a:path w="1387365" h="220717">
                <a:moveTo>
                  <a:pt x="0" y="0"/>
                </a:moveTo>
                <a:lnTo>
                  <a:pt x="1387365" y="0"/>
                </a:lnTo>
                <a:lnTo>
                  <a:pt x="1258188" y="220717"/>
                </a:lnTo>
                <a:lnTo>
                  <a:pt x="0" y="220717"/>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grpSp>
        <p:nvGrpSpPr>
          <p:cNvPr id="4" name="组 7"/>
          <p:cNvGrpSpPr/>
          <p:nvPr/>
        </p:nvGrpSpPr>
        <p:grpSpPr>
          <a:xfrm flipV="1">
            <a:off x="7858662" y="362607"/>
            <a:ext cx="4333338" cy="220717"/>
            <a:chOff x="7858662" y="362607"/>
            <a:chExt cx="4333338" cy="220717"/>
          </a:xfrm>
        </p:grpSpPr>
        <p:sp>
          <p:nvSpPr>
            <p:cNvPr id="5" name="任意形状 8"/>
            <p:cNvSpPr/>
            <p:nvPr/>
          </p:nvSpPr>
          <p:spPr>
            <a:xfrm flipV="1">
              <a:off x="11462744" y="362607"/>
              <a:ext cx="729256" cy="220717"/>
            </a:xfrm>
            <a:custGeom>
              <a:avLst/>
              <a:gdLst>
                <a:gd name="connsiteX0" fmla="*/ 0 w 729256"/>
                <a:gd name="connsiteY0" fmla="*/ 220717 h 220717"/>
                <a:gd name="connsiteX1" fmla="*/ 729256 w 729256"/>
                <a:gd name="connsiteY1" fmla="*/ 220717 h 220717"/>
                <a:gd name="connsiteX2" fmla="*/ 729256 w 729256"/>
                <a:gd name="connsiteY2" fmla="*/ 0 h 220717"/>
                <a:gd name="connsiteX3" fmla="*/ 129177 w 729256"/>
                <a:gd name="connsiteY3" fmla="*/ 0 h 220717"/>
              </a:gdLst>
              <a:ahLst/>
              <a:cxnLst>
                <a:cxn ang="0">
                  <a:pos x="connsiteX0" y="connsiteY0"/>
                </a:cxn>
                <a:cxn ang="0">
                  <a:pos x="connsiteX1" y="connsiteY1"/>
                </a:cxn>
                <a:cxn ang="0">
                  <a:pos x="connsiteX2" y="connsiteY2"/>
                </a:cxn>
                <a:cxn ang="0">
                  <a:pos x="connsiteX3" y="connsiteY3"/>
                </a:cxn>
              </a:cxnLst>
              <a:rect l="l" t="t" r="r" b="b"/>
              <a:pathLst>
                <a:path w="729256" h="220717">
                  <a:moveTo>
                    <a:pt x="0" y="220717"/>
                  </a:moveTo>
                  <a:lnTo>
                    <a:pt x="729256" y="220717"/>
                  </a:lnTo>
                  <a:lnTo>
                    <a:pt x="729256" y="0"/>
                  </a:lnTo>
                  <a:lnTo>
                    <a:pt x="129177" y="0"/>
                  </a:lnTo>
                  <a:close/>
                </a:path>
              </a:pathLst>
            </a:cu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4" name="平行四边形 13"/>
            <p:cNvSpPr/>
            <p:nvPr/>
          </p:nvSpPr>
          <p:spPr>
            <a:xfrm flipV="1">
              <a:off x="7858662" y="362607"/>
              <a:ext cx="3616043" cy="220717"/>
            </a:xfrm>
            <a:prstGeom prst="parallelogram">
              <a:avLst>
                <a:gd name="adj" fmla="val 58526"/>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grpSp>
      <p:sp>
        <p:nvSpPr>
          <p:cNvPr id="325" name="Arc 324"/>
          <p:cNvSpPr/>
          <p:nvPr/>
        </p:nvSpPr>
        <p:spPr>
          <a:xfrm rot="8520000">
            <a:off x="6211570" y="3333115"/>
            <a:ext cx="3014345" cy="2625725"/>
          </a:xfrm>
          <a:prstGeom prst="arc">
            <a:avLst>
              <a:gd name="adj1" fmla="val 11784097"/>
              <a:gd name="adj2" fmla="val 18520614"/>
            </a:avLst>
          </a:prstGeom>
          <a:ln w="12700" cmpd="sng">
            <a:solidFill>
              <a:schemeClr val="accent1">
                <a:shade val="50000"/>
              </a:schemeClr>
            </a:solidFill>
            <a:prstDash val="dash"/>
            <a:tailEnd type="none"/>
          </a:ln>
        </p:spPr>
        <p:style>
          <a:lnRef idx="1">
            <a:schemeClr val="accent1"/>
          </a:lnRef>
          <a:fillRef idx="0">
            <a:schemeClr val="accent1"/>
          </a:fillRef>
          <a:effectRef idx="0">
            <a:schemeClr val="accent1"/>
          </a:effectRef>
          <a:fontRef idx="minor">
            <a:schemeClr val="tx1"/>
          </a:fontRef>
        </p:style>
        <p:txBody>
          <a:bodyPr anchor="ctr"/>
          <a:lstStyle/>
          <a:p>
            <a:pPr algn="ctr" defTabSz="685800" eaLnBrk="1" fontAlgn="auto" hangingPunct="1">
              <a:spcBef>
                <a:spcPts val="0"/>
              </a:spcBef>
              <a:spcAft>
                <a:spcPts val="0"/>
              </a:spcAft>
              <a:defRPr/>
            </a:pPr>
            <a:endParaRPr lang="en-US" sz="1350" dirty="0">
              <a:latin typeface="思源黑体 CN Light" panose="020B0300000000000000" pitchFamily="34" charset="-122"/>
              <a:ea typeface="思源黑体 CN Light" panose="020B0300000000000000" pitchFamily="34" charset="-122"/>
            </a:endParaRPr>
          </a:p>
        </p:txBody>
      </p:sp>
      <p:sp>
        <p:nvSpPr>
          <p:cNvPr id="32" name="TextBox 25"/>
          <p:cNvSpPr txBox="1">
            <a:spLocks noChangeArrowheads="1"/>
          </p:cNvSpPr>
          <p:nvPr/>
        </p:nvSpPr>
        <p:spPr bwMode="auto">
          <a:xfrm>
            <a:off x="5422900" y="926465"/>
            <a:ext cx="1833880" cy="3371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r"/>
            <a:r>
              <a:rPr lang="en-US" altLang="zh-CN" sz="1600" b="1" dirty="0">
                <a:solidFill>
                  <a:srgbClr val="0C814C"/>
                </a:solidFill>
                <a:latin typeface="微软雅黑" panose="020B0503020204020204" charset="-122"/>
                <a:ea typeface="微软雅黑" panose="020B0503020204020204" charset="-122"/>
                <a:cs typeface="微软雅黑" panose="020B0503020204020204" charset="-122"/>
              </a:rPr>
              <a:t>08 </a:t>
            </a:r>
            <a:r>
              <a:rPr lang="zh-CN" altLang="en-US" sz="1600" b="1" dirty="0">
                <a:solidFill>
                  <a:srgbClr val="0C814C"/>
                </a:solidFill>
                <a:latin typeface="微软雅黑" panose="020B0503020204020204" charset="-122"/>
                <a:ea typeface="微软雅黑" panose="020B0503020204020204" charset="-122"/>
                <a:cs typeface="微软雅黑" panose="020B0503020204020204" charset="-122"/>
              </a:rPr>
              <a:t>苗情监测系统 </a:t>
            </a:r>
            <a:endParaRPr lang="zh-CN" altLang="en-US" sz="1600" b="1" dirty="0">
              <a:solidFill>
                <a:srgbClr val="0C814C"/>
              </a:solidFill>
              <a:latin typeface="微软雅黑" panose="020B0503020204020204" charset="-122"/>
              <a:ea typeface="微软雅黑" panose="020B0503020204020204" charset="-122"/>
              <a:cs typeface="微软雅黑" panose="020B0503020204020204" charset="-122"/>
            </a:endParaRPr>
          </a:p>
        </p:txBody>
      </p:sp>
      <p:sp>
        <p:nvSpPr>
          <p:cNvPr id="33" name="TextBox 25"/>
          <p:cNvSpPr txBox="1">
            <a:spLocks noChangeArrowheads="1"/>
          </p:cNvSpPr>
          <p:nvPr/>
        </p:nvSpPr>
        <p:spPr bwMode="auto">
          <a:xfrm>
            <a:off x="5537835" y="1282700"/>
            <a:ext cx="1718945" cy="2298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dist"/>
            <a:r>
              <a:rPr lang="en-US" sz="900" dirty="0">
                <a:solidFill>
                  <a:schemeClr val="tx1">
                    <a:lumMod val="65000"/>
                    <a:lumOff val="35000"/>
                  </a:schemeClr>
                </a:solidFill>
                <a:latin typeface="微软雅黑" panose="020B0503020204020204" charset="-122"/>
                <a:ea typeface="微软雅黑" panose="020B0503020204020204" charset="-122"/>
                <a:cs typeface="微软雅黑" panose="020B0503020204020204" charset="-122"/>
              </a:rPr>
              <a:t>SEEDLING CONDITION</a:t>
            </a:r>
            <a:endParaRPr lang="en-US" sz="900" dirty="0">
              <a:solidFill>
                <a:schemeClr val="tx1">
                  <a:lumMod val="65000"/>
                  <a:lumOff val="35000"/>
                </a:schemeClr>
              </a:solidFill>
              <a:latin typeface="微软雅黑" panose="020B0503020204020204" charset="-122"/>
              <a:ea typeface="微软雅黑" panose="020B0503020204020204" charset="-122"/>
              <a:cs typeface="微软雅黑" panose="020B0503020204020204" charset="-122"/>
            </a:endParaRPr>
          </a:p>
        </p:txBody>
      </p:sp>
      <p:grpSp>
        <p:nvGrpSpPr>
          <p:cNvPr id="34" name="组合 33"/>
          <p:cNvGrpSpPr/>
          <p:nvPr/>
        </p:nvGrpSpPr>
        <p:grpSpPr>
          <a:xfrm rot="10800000">
            <a:off x="5645785" y="1757680"/>
            <a:ext cx="403860" cy="185420"/>
            <a:chOff x="6573" y="3836"/>
            <a:chExt cx="636" cy="292"/>
          </a:xfrm>
        </p:grpSpPr>
        <p:sp>
          <p:nvSpPr>
            <p:cNvPr id="35" name="等腰三角形 34"/>
            <p:cNvSpPr/>
            <p:nvPr/>
          </p:nvSpPr>
          <p:spPr>
            <a:xfrm rot="5400000">
              <a:off x="6500" y="3909"/>
              <a:ext cx="293" cy="146"/>
            </a:xfrm>
            <a:prstGeom prst="triangle">
              <a:avLst/>
            </a:prstGeom>
            <a:solidFill>
              <a:srgbClr val="4BB6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6" name="等腰三角形 35"/>
            <p:cNvSpPr/>
            <p:nvPr/>
          </p:nvSpPr>
          <p:spPr>
            <a:xfrm rot="5400000">
              <a:off x="6745" y="3909"/>
              <a:ext cx="293" cy="146"/>
            </a:xfrm>
            <a:prstGeom prst="triangle">
              <a:avLst/>
            </a:prstGeom>
            <a:solidFill>
              <a:srgbClr val="0C80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7" name="等腰三角形 36"/>
            <p:cNvSpPr/>
            <p:nvPr/>
          </p:nvSpPr>
          <p:spPr>
            <a:xfrm rot="5400000">
              <a:off x="6990" y="3909"/>
              <a:ext cx="293" cy="146"/>
            </a:xfrm>
            <a:prstGeom prst="triangle">
              <a:avLst/>
            </a:prstGeom>
            <a:solidFill>
              <a:srgbClr val="333F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38" name="文本框 37"/>
          <p:cNvSpPr txBox="1"/>
          <p:nvPr/>
        </p:nvSpPr>
        <p:spPr>
          <a:xfrm>
            <a:off x="4360545" y="2218055"/>
            <a:ext cx="2044700" cy="829945"/>
          </a:xfrm>
          <a:prstGeom prst="rect">
            <a:avLst/>
          </a:prstGeom>
          <a:noFill/>
          <a:ln w="9525">
            <a:noFill/>
          </a:ln>
        </p:spPr>
        <p:txBody>
          <a:bodyPr wrap="square">
            <a:spAutoFit/>
          </a:bodyPr>
          <a:lstStyle/>
          <a:p>
            <a:pPr indent="0" algn="r">
              <a:lnSpc>
                <a:spcPct val="160000"/>
              </a:lnSpc>
            </a:pPr>
            <a:r>
              <a:rPr sz="1000" b="0">
                <a:solidFill>
                  <a:schemeClr val="tx1">
                    <a:lumMod val="85000"/>
                    <a:lumOff val="15000"/>
                  </a:schemeClr>
                </a:solidFill>
                <a:latin typeface="微软雅黑" panose="020B0503020204020204" charset="-122"/>
                <a:ea typeface="微软雅黑" panose="020B0503020204020204" charset="-122"/>
                <a:cs typeface="微软雅黑 Light" panose="020B0502040204020203" charset="-122"/>
              </a:rPr>
              <a:t>及时准确掌握作物生长发育动态、生产特点</a:t>
            </a:r>
            <a:r>
              <a:rPr lang="zh-CN" sz="1000" b="0">
                <a:solidFill>
                  <a:schemeClr val="tx1">
                    <a:lumMod val="85000"/>
                    <a:lumOff val="15000"/>
                  </a:schemeClr>
                </a:solidFill>
                <a:latin typeface="微软雅黑" panose="020B0503020204020204" charset="-122"/>
                <a:ea typeface="微软雅黑" panose="020B0503020204020204" charset="-122"/>
                <a:cs typeface="微软雅黑 Light" panose="020B0502040204020203" charset="-122"/>
              </a:rPr>
              <a:t>，</a:t>
            </a:r>
            <a:r>
              <a:rPr sz="1000" b="0">
                <a:solidFill>
                  <a:schemeClr val="tx1">
                    <a:lumMod val="85000"/>
                    <a:lumOff val="15000"/>
                  </a:schemeClr>
                </a:solidFill>
                <a:latin typeface="微软雅黑" panose="020B0503020204020204" charset="-122"/>
                <a:ea typeface="微软雅黑" panose="020B0503020204020204" charset="-122"/>
                <a:cs typeface="微软雅黑 Light" panose="020B0502040204020203" charset="-122"/>
              </a:rPr>
              <a:t>方便农户总结作物高产规律，提高作物产量</a:t>
            </a:r>
            <a:endParaRPr sz="1000" b="0">
              <a:solidFill>
                <a:schemeClr val="tx1">
                  <a:lumMod val="85000"/>
                  <a:lumOff val="15000"/>
                </a:schemeClr>
              </a:solidFill>
              <a:latin typeface="微软雅黑" panose="020B0503020204020204" charset="-122"/>
              <a:ea typeface="微软雅黑" panose="020B0503020204020204" charset="-122"/>
              <a:cs typeface="微软雅黑 Light" panose="020B0502040204020203" charset="-122"/>
            </a:endParaRPr>
          </a:p>
        </p:txBody>
      </p:sp>
      <p:sp>
        <p:nvSpPr>
          <p:cNvPr id="29" name="文本框 28"/>
          <p:cNvSpPr txBox="1"/>
          <p:nvPr/>
        </p:nvSpPr>
        <p:spPr>
          <a:xfrm>
            <a:off x="6212205" y="4401820"/>
            <a:ext cx="1489075" cy="1322070"/>
          </a:xfrm>
          <a:prstGeom prst="rect">
            <a:avLst/>
          </a:prstGeom>
          <a:noFill/>
          <a:ln w="9525">
            <a:noFill/>
          </a:ln>
        </p:spPr>
        <p:txBody>
          <a:bodyPr wrap="square">
            <a:spAutoFit/>
          </a:bodyPr>
          <a:lstStyle/>
          <a:p>
            <a:pPr indent="0">
              <a:lnSpc>
                <a:spcPct val="160000"/>
              </a:lnSpc>
            </a:pPr>
            <a:r>
              <a:rPr sz="1000" b="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rPr>
              <a:t>手机扫描二维码</a:t>
            </a:r>
            <a:r>
              <a:rPr lang="zh-CN" sz="1000" b="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rPr>
              <a:t>即可</a:t>
            </a:r>
            <a:r>
              <a:rPr sz="1000" b="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rPr>
              <a:t>准确了解农产品从种植到销售全过程的信息，实现“从农田到餐桌”的全程可追溯信息化管理</a:t>
            </a:r>
            <a:endParaRPr sz="1000" b="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endParaRPr>
          </a:p>
        </p:txBody>
      </p:sp>
      <p:sp>
        <p:nvSpPr>
          <p:cNvPr id="20" name="TextBox 25"/>
          <p:cNvSpPr txBox="1">
            <a:spLocks noChangeArrowheads="1"/>
          </p:cNvSpPr>
          <p:nvPr/>
        </p:nvSpPr>
        <p:spPr bwMode="auto">
          <a:xfrm>
            <a:off x="6671310" y="3668395"/>
            <a:ext cx="1833880" cy="3371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en-US" altLang="zh-CN" sz="1600" b="1" dirty="0">
                <a:solidFill>
                  <a:srgbClr val="0C814C"/>
                </a:solidFill>
                <a:latin typeface="微软雅黑" panose="020B0503020204020204" charset="-122"/>
                <a:ea typeface="微软雅黑" panose="020B0503020204020204" charset="-122"/>
                <a:cs typeface="微软雅黑" panose="020B0503020204020204" charset="-122"/>
              </a:rPr>
              <a:t>13 </a:t>
            </a:r>
            <a:r>
              <a:rPr lang="zh-CN" altLang="en-US" sz="1600" b="1" dirty="0">
                <a:solidFill>
                  <a:srgbClr val="0C814C"/>
                </a:solidFill>
                <a:latin typeface="微软雅黑" panose="020B0503020204020204" charset="-122"/>
                <a:ea typeface="微软雅黑" panose="020B0503020204020204" charset="-122"/>
                <a:cs typeface="微软雅黑" panose="020B0503020204020204" charset="-122"/>
              </a:rPr>
              <a:t>产品溯源系统 </a:t>
            </a:r>
            <a:endParaRPr lang="zh-CN" altLang="en-US" sz="1600" b="1" dirty="0">
              <a:solidFill>
                <a:srgbClr val="0C814C"/>
              </a:solidFill>
              <a:latin typeface="微软雅黑" panose="020B0503020204020204" charset="-122"/>
              <a:ea typeface="微软雅黑" panose="020B0503020204020204" charset="-122"/>
              <a:cs typeface="微软雅黑" panose="020B0503020204020204" charset="-122"/>
            </a:endParaRPr>
          </a:p>
        </p:txBody>
      </p:sp>
      <p:sp>
        <p:nvSpPr>
          <p:cNvPr id="21" name="TextBox 25"/>
          <p:cNvSpPr txBox="1">
            <a:spLocks noChangeArrowheads="1"/>
          </p:cNvSpPr>
          <p:nvPr/>
        </p:nvSpPr>
        <p:spPr bwMode="auto">
          <a:xfrm>
            <a:off x="6677660" y="4006215"/>
            <a:ext cx="1770380" cy="2298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dist"/>
            <a:r>
              <a:rPr lang="en-US" sz="900" dirty="0">
                <a:solidFill>
                  <a:schemeClr val="tx1">
                    <a:lumMod val="65000"/>
                    <a:lumOff val="35000"/>
                  </a:schemeClr>
                </a:solidFill>
                <a:latin typeface="微软雅黑" panose="020B0503020204020204" charset="-122"/>
                <a:ea typeface="微软雅黑" panose="020B0503020204020204" charset="-122"/>
                <a:cs typeface="微软雅黑" panose="020B0503020204020204" charset="-122"/>
              </a:rPr>
              <a:t>PRODUCT TRACEABILITY</a:t>
            </a:r>
            <a:endParaRPr lang="en-US" sz="900" dirty="0">
              <a:solidFill>
                <a:schemeClr val="tx1">
                  <a:lumMod val="65000"/>
                  <a:lumOff val="35000"/>
                </a:schemeClr>
              </a:solidFill>
              <a:latin typeface="微软雅黑" panose="020B0503020204020204" charset="-122"/>
              <a:ea typeface="微软雅黑" panose="020B0503020204020204" charset="-122"/>
              <a:cs typeface="微软雅黑" panose="020B0503020204020204" charset="-122"/>
            </a:endParaRPr>
          </a:p>
        </p:txBody>
      </p:sp>
      <p:grpSp>
        <p:nvGrpSpPr>
          <p:cNvPr id="41" name="组合 40"/>
          <p:cNvGrpSpPr/>
          <p:nvPr/>
        </p:nvGrpSpPr>
        <p:grpSpPr>
          <a:xfrm>
            <a:off x="4502785" y="4867275"/>
            <a:ext cx="1316990" cy="1297305"/>
            <a:chOff x="8857" y="2136"/>
            <a:chExt cx="2438" cy="2438"/>
          </a:xfrm>
        </p:grpSpPr>
        <p:pic>
          <p:nvPicPr>
            <p:cNvPr id="19" name="图片 18"/>
            <p:cNvPicPr>
              <a:picLocks noChangeAspect="1"/>
            </p:cNvPicPr>
            <p:nvPr/>
          </p:nvPicPr>
          <p:blipFill>
            <a:blip r:embed="rId3" cstate="print">
              <a:extLst>
                <a:ext uri="{28A0092B-C50C-407E-A947-70E740481C1C}">
                  <a14:useLocalDpi xmlns:a14="http://schemas.microsoft.com/office/drawing/2010/main" val="0"/>
                </a:ext>
              </a:extLst>
            </a:blip>
            <a:srcRect l="20469" r="20469"/>
            <a:stretch>
              <a:fillRect/>
            </a:stretch>
          </p:blipFill>
          <p:spPr>
            <a:xfrm>
              <a:off x="8972" y="2251"/>
              <a:ext cx="2208" cy="2208"/>
            </a:xfrm>
            <a:prstGeom prst="ellipse">
              <a:avLst/>
            </a:prstGeom>
            <a:ln w="28575">
              <a:noFill/>
            </a:ln>
            <a:effectLst/>
          </p:spPr>
        </p:pic>
        <p:sp>
          <p:nvSpPr>
            <p:cNvPr id="40" name="椭圆 39"/>
            <p:cNvSpPr/>
            <p:nvPr/>
          </p:nvSpPr>
          <p:spPr>
            <a:xfrm>
              <a:off x="8857" y="2136"/>
              <a:ext cx="2438" cy="2438"/>
            </a:xfrm>
            <a:prstGeom prst="ellipse">
              <a:avLst/>
            </a:prstGeom>
            <a:noFill/>
            <a:ln>
              <a:solidFill>
                <a:srgbClr val="B6CB7F"/>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45" name="TextBox 25"/>
          <p:cNvSpPr txBox="1">
            <a:spLocks noChangeArrowheads="1"/>
          </p:cNvSpPr>
          <p:nvPr/>
        </p:nvSpPr>
        <p:spPr bwMode="auto">
          <a:xfrm>
            <a:off x="3152775" y="3368040"/>
            <a:ext cx="1833880" cy="3371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r"/>
            <a:r>
              <a:rPr lang="en-US" altLang="zh-CN" sz="1600" b="1" dirty="0">
                <a:solidFill>
                  <a:srgbClr val="0C814C"/>
                </a:solidFill>
                <a:latin typeface="微软雅黑" panose="020B0503020204020204" charset="-122"/>
                <a:ea typeface="微软雅黑" panose="020B0503020204020204" charset="-122"/>
                <a:cs typeface="微软雅黑" panose="020B0503020204020204" charset="-122"/>
              </a:rPr>
              <a:t>12 </a:t>
            </a:r>
            <a:r>
              <a:rPr lang="zh-CN" altLang="en-US" sz="1600" b="1" dirty="0">
                <a:solidFill>
                  <a:srgbClr val="0C814C"/>
                </a:solidFill>
                <a:latin typeface="微软雅黑" panose="020B0503020204020204" charset="-122"/>
                <a:ea typeface="微软雅黑" panose="020B0503020204020204" charset="-122"/>
                <a:cs typeface="微软雅黑" panose="020B0503020204020204" charset="-122"/>
              </a:rPr>
              <a:t>生产管理系统 </a:t>
            </a:r>
            <a:endParaRPr lang="zh-CN" altLang="en-US" sz="1600" b="1" dirty="0">
              <a:solidFill>
                <a:srgbClr val="0C814C"/>
              </a:solidFill>
              <a:latin typeface="微软雅黑" panose="020B0503020204020204" charset="-122"/>
              <a:ea typeface="微软雅黑" panose="020B0503020204020204" charset="-122"/>
              <a:cs typeface="微软雅黑" panose="020B0503020204020204" charset="-122"/>
            </a:endParaRPr>
          </a:p>
        </p:txBody>
      </p:sp>
      <p:sp>
        <p:nvSpPr>
          <p:cNvPr id="46" name="TextBox 25"/>
          <p:cNvSpPr txBox="1">
            <a:spLocks noChangeArrowheads="1"/>
          </p:cNvSpPr>
          <p:nvPr/>
        </p:nvSpPr>
        <p:spPr bwMode="auto">
          <a:xfrm>
            <a:off x="3267075" y="3705860"/>
            <a:ext cx="1953895" cy="2298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l"/>
            <a:r>
              <a:rPr lang="en-US" sz="900" dirty="0">
                <a:solidFill>
                  <a:schemeClr val="tx1">
                    <a:lumMod val="65000"/>
                    <a:lumOff val="35000"/>
                  </a:schemeClr>
                </a:solidFill>
                <a:latin typeface="微软雅黑" panose="020B0503020204020204" charset="-122"/>
                <a:ea typeface="微软雅黑" panose="020B0503020204020204" charset="-122"/>
                <a:cs typeface="微软雅黑" panose="020B0503020204020204" charset="-122"/>
              </a:rPr>
              <a:t>PRODUCTION MANAGEMENT</a:t>
            </a:r>
            <a:endParaRPr lang="en-US" sz="900" dirty="0">
              <a:solidFill>
                <a:schemeClr val="tx1">
                  <a:lumMod val="65000"/>
                  <a:lumOff val="35000"/>
                </a:schemeClr>
              </a:solidFill>
              <a:latin typeface="微软雅黑" panose="020B0503020204020204" charset="-122"/>
              <a:ea typeface="微软雅黑" panose="020B0503020204020204" charset="-122"/>
              <a:cs typeface="微软雅黑" panose="020B0503020204020204" charset="-122"/>
            </a:endParaRPr>
          </a:p>
        </p:txBody>
      </p:sp>
      <p:grpSp>
        <p:nvGrpSpPr>
          <p:cNvPr id="47" name="组合 46"/>
          <p:cNvGrpSpPr/>
          <p:nvPr/>
        </p:nvGrpSpPr>
        <p:grpSpPr>
          <a:xfrm>
            <a:off x="3456305" y="5544185"/>
            <a:ext cx="403860" cy="185420"/>
            <a:chOff x="6573" y="3836"/>
            <a:chExt cx="636" cy="292"/>
          </a:xfrm>
        </p:grpSpPr>
        <p:sp>
          <p:nvSpPr>
            <p:cNvPr id="48" name="等腰三角形 47"/>
            <p:cNvSpPr/>
            <p:nvPr/>
          </p:nvSpPr>
          <p:spPr>
            <a:xfrm rot="5400000">
              <a:off x="6500" y="3909"/>
              <a:ext cx="293" cy="146"/>
            </a:xfrm>
            <a:prstGeom prst="triangle">
              <a:avLst/>
            </a:prstGeom>
            <a:solidFill>
              <a:srgbClr val="4BB6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9" name="等腰三角形 48"/>
            <p:cNvSpPr/>
            <p:nvPr/>
          </p:nvSpPr>
          <p:spPr>
            <a:xfrm rot="5400000">
              <a:off x="6745" y="3909"/>
              <a:ext cx="293" cy="146"/>
            </a:xfrm>
            <a:prstGeom prst="triangle">
              <a:avLst/>
            </a:prstGeom>
            <a:solidFill>
              <a:srgbClr val="0C80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0" name="等腰三角形 49"/>
            <p:cNvSpPr/>
            <p:nvPr/>
          </p:nvSpPr>
          <p:spPr>
            <a:xfrm rot="5400000">
              <a:off x="6990" y="3909"/>
              <a:ext cx="293" cy="146"/>
            </a:xfrm>
            <a:prstGeom prst="triangle">
              <a:avLst/>
            </a:prstGeom>
            <a:solidFill>
              <a:srgbClr val="333F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51" name="文本框 50"/>
          <p:cNvSpPr txBox="1"/>
          <p:nvPr/>
        </p:nvSpPr>
        <p:spPr>
          <a:xfrm>
            <a:off x="3267075" y="4001770"/>
            <a:ext cx="2416175" cy="1076325"/>
          </a:xfrm>
          <a:prstGeom prst="rect">
            <a:avLst/>
          </a:prstGeom>
          <a:noFill/>
          <a:ln w="9525">
            <a:noFill/>
          </a:ln>
        </p:spPr>
        <p:txBody>
          <a:bodyPr wrap="square">
            <a:spAutoFit/>
          </a:bodyPr>
          <a:lstStyle/>
          <a:p>
            <a:pPr indent="0">
              <a:lnSpc>
                <a:spcPct val="160000"/>
              </a:lnSpc>
            </a:pPr>
            <a:r>
              <a:rPr sz="1000" b="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rPr>
              <a:t>通过互联网+的形式对园区进行现代化管理，对生产的各个流程进行全方位</a:t>
            </a:r>
            <a:r>
              <a:rPr sz="100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rPr>
              <a:t>一</a:t>
            </a:r>
            <a:r>
              <a:rPr sz="1000" b="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rPr>
              <a:t>体化把控，节省成本、</a:t>
            </a:r>
            <a:endParaRPr sz="1000" b="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endParaRPr>
          </a:p>
          <a:p>
            <a:pPr indent="0">
              <a:lnSpc>
                <a:spcPct val="160000"/>
              </a:lnSpc>
            </a:pPr>
            <a:r>
              <a:rPr sz="1000" b="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rPr>
              <a:t>提高效率</a:t>
            </a:r>
            <a:endParaRPr lang="zh-CN" sz="1000" b="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endParaRPr>
          </a:p>
        </p:txBody>
      </p:sp>
      <p:sp>
        <p:nvSpPr>
          <p:cNvPr id="62" name="Arc 324"/>
          <p:cNvSpPr/>
          <p:nvPr/>
        </p:nvSpPr>
        <p:spPr>
          <a:xfrm rot="20820000">
            <a:off x="1122045" y="1129665"/>
            <a:ext cx="1279525" cy="940435"/>
          </a:xfrm>
          <a:prstGeom prst="arc">
            <a:avLst>
              <a:gd name="adj1" fmla="val 11784097"/>
              <a:gd name="adj2" fmla="val 18520614"/>
            </a:avLst>
          </a:prstGeom>
          <a:ln w="12700">
            <a:solidFill>
              <a:srgbClr val="37A76F"/>
            </a:solidFill>
            <a:tailEnd type="triangle"/>
          </a:ln>
        </p:spPr>
        <p:style>
          <a:lnRef idx="1">
            <a:schemeClr val="accent1"/>
          </a:lnRef>
          <a:fillRef idx="0">
            <a:schemeClr val="accent1"/>
          </a:fillRef>
          <a:effectRef idx="0">
            <a:schemeClr val="accent1"/>
          </a:effectRef>
          <a:fontRef idx="minor">
            <a:schemeClr val="tx1"/>
          </a:fontRef>
        </p:style>
        <p:txBody>
          <a:bodyPr anchor="ctr"/>
          <a:lstStyle/>
          <a:p>
            <a:pPr algn="ctr" defTabSz="685800" eaLnBrk="1" fontAlgn="auto" hangingPunct="1">
              <a:spcBef>
                <a:spcPts val="0"/>
              </a:spcBef>
              <a:spcAft>
                <a:spcPts val="0"/>
              </a:spcAft>
              <a:defRPr/>
            </a:pPr>
            <a:endParaRPr lang="en-US" sz="1350" dirty="0">
              <a:latin typeface="思源黑体 CN Light" panose="020B0300000000000000" pitchFamily="34" charset="-122"/>
              <a:ea typeface="思源黑体 CN Light" panose="020B0300000000000000" pitchFamily="34" charset="-122"/>
            </a:endParaRPr>
          </a:p>
        </p:txBody>
      </p:sp>
      <p:sp>
        <p:nvSpPr>
          <p:cNvPr id="66" name="TextBox 25"/>
          <p:cNvSpPr txBox="1">
            <a:spLocks noChangeArrowheads="1"/>
          </p:cNvSpPr>
          <p:nvPr/>
        </p:nvSpPr>
        <p:spPr bwMode="auto">
          <a:xfrm>
            <a:off x="2083435" y="1494155"/>
            <a:ext cx="1833880" cy="3371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en-US" altLang="zh-CN" sz="1600" b="1" dirty="0">
                <a:solidFill>
                  <a:srgbClr val="0C814C"/>
                </a:solidFill>
                <a:latin typeface="微软雅黑" panose="020B0503020204020204" charset="-122"/>
                <a:ea typeface="微软雅黑" panose="020B0503020204020204" charset="-122"/>
                <a:cs typeface="微软雅黑" panose="020B0503020204020204" charset="-122"/>
              </a:rPr>
              <a:t>07 </a:t>
            </a:r>
            <a:r>
              <a:rPr lang="zh-CN" altLang="en-US" sz="1600" b="1" dirty="0">
                <a:solidFill>
                  <a:srgbClr val="0C814C"/>
                </a:solidFill>
                <a:latin typeface="微软雅黑" panose="020B0503020204020204" charset="-122"/>
                <a:ea typeface="微软雅黑" panose="020B0503020204020204" charset="-122"/>
                <a:cs typeface="微软雅黑" panose="020B0503020204020204" charset="-122"/>
              </a:rPr>
              <a:t>智能灌溉系统 </a:t>
            </a:r>
            <a:endParaRPr lang="zh-CN" altLang="en-US" sz="1600" b="1" dirty="0">
              <a:solidFill>
                <a:srgbClr val="0C814C"/>
              </a:solidFill>
              <a:latin typeface="微软雅黑" panose="020B0503020204020204" charset="-122"/>
              <a:ea typeface="微软雅黑" panose="020B0503020204020204" charset="-122"/>
              <a:cs typeface="微软雅黑" panose="020B0503020204020204" charset="-122"/>
            </a:endParaRPr>
          </a:p>
        </p:txBody>
      </p:sp>
      <p:sp>
        <p:nvSpPr>
          <p:cNvPr id="67" name="TextBox 25"/>
          <p:cNvSpPr txBox="1">
            <a:spLocks noChangeArrowheads="1"/>
          </p:cNvSpPr>
          <p:nvPr/>
        </p:nvSpPr>
        <p:spPr bwMode="auto">
          <a:xfrm>
            <a:off x="2089785" y="1832610"/>
            <a:ext cx="1657350" cy="2298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dist"/>
            <a:r>
              <a:rPr lang="en-US" sz="900" dirty="0">
                <a:solidFill>
                  <a:schemeClr val="tx1">
                    <a:lumMod val="65000"/>
                    <a:lumOff val="35000"/>
                  </a:schemeClr>
                </a:solidFill>
                <a:latin typeface="微软雅黑" panose="020B0503020204020204" charset="-122"/>
                <a:ea typeface="微软雅黑" panose="020B0503020204020204" charset="-122"/>
                <a:cs typeface="微软雅黑" panose="020B0503020204020204" charset="-122"/>
              </a:rPr>
              <a:t>INTELLIGENT IRRIGATION</a:t>
            </a:r>
            <a:endParaRPr lang="en-US" sz="900" dirty="0">
              <a:solidFill>
                <a:schemeClr val="tx1">
                  <a:lumMod val="65000"/>
                  <a:lumOff val="35000"/>
                </a:schemeClr>
              </a:solidFill>
              <a:latin typeface="微软雅黑" panose="020B0503020204020204" charset="-122"/>
              <a:ea typeface="微软雅黑" panose="020B0503020204020204" charset="-122"/>
              <a:cs typeface="微软雅黑" panose="020B0503020204020204" charset="-122"/>
            </a:endParaRPr>
          </a:p>
        </p:txBody>
      </p:sp>
      <p:sp>
        <p:nvSpPr>
          <p:cNvPr id="68" name="文本框 67"/>
          <p:cNvSpPr txBox="1"/>
          <p:nvPr/>
        </p:nvSpPr>
        <p:spPr>
          <a:xfrm>
            <a:off x="2103755" y="2090420"/>
            <a:ext cx="1939290" cy="829945"/>
          </a:xfrm>
          <a:prstGeom prst="rect">
            <a:avLst/>
          </a:prstGeom>
          <a:noFill/>
          <a:ln w="9525">
            <a:noFill/>
          </a:ln>
        </p:spPr>
        <p:txBody>
          <a:bodyPr wrap="square">
            <a:spAutoFit/>
          </a:bodyPr>
          <a:lstStyle/>
          <a:p>
            <a:pPr indent="0">
              <a:lnSpc>
                <a:spcPct val="160000"/>
              </a:lnSpc>
            </a:pPr>
            <a:r>
              <a:rPr sz="1000" b="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rPr>
              <a:t>软硬件结合</a:t>
            </a:r>
            <a:r>
              <a:rPr lang="zh-CN" sz="1000" b="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rPr>
              <a:t>，</a:t>
            </a:r>
            <a:r>
              <a:rPr sz="100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sym typeface="+mn-ea"/>
              </a:rPr>
              <a:t>实现远程</a:t>
            </a:r>
            <a:r>
              <a:rPr lang="en-US" sz="100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sym typeface="+mn-ea"/>
              </a:rPr>
              <a:t>/</a:t>
            </a:r>
            <a:r>
              <a:rPr sz="100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sym typeface="+mn-ea"/>
              </a:rPr>
              <a:t>定时</a:t>
            </a:r>
            <a:r>
              <a:rPr lang="en-US" sz="100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sym typeface="+mn-ea"/>
              </a:rPr>
              <a:t>/</a:t>
            </a:r>
            <a:r>
              <a:rPr sz="100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sym typeface="+mn-ea"/>
              </a:rPr>
              <a:t>智能策略控制</a:t>
            </a:r>
            <a:r>
              <a:rPr lang="zh-CN" sz="100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sym typeface="+mn-ea"/>
              </a:rPr>
              <a:t>，</a:t>
            </a:r>
            <a:r>
              <a:rPr sz="1000" b="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rPr>
              <a:t>打造节水节肥，高效多产</a:t>
            </a:r>
            <a:r>
              <a:rPr lang="zh-CN" sz="1000" b="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rPr>
              <a:t>的</a:t>
            </a:r>
            <a:r>
              <a:rPr sz="1000" b="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rPr>
              <a:t>水肥基地</a:t>
            </a:r>
            <a:endParaRPr sz="1000" b="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endParaRPr>
          </a:p>
        </p:txBody>
      </p:sp>
      <p:grpSp>
        <p:nvGrpSpPr>
          <p:cNvPr id="19562" name="Group 341"/>
          <p:cNvGrpSpPr/>
          <p:nvPr/>
        </p:nvGrpSpPr>
        <p:grpSpPr bwMode="auto">
          <a:xfrm>
            <a:off x="2310130" y="974725"/>
            <a:ext cx="288925" cy="288925"/>
            <a:chOff x="4643437" y="3643319"/>
            <a:chExt cx="288972" cy="288476"/>
          </a:xfrm>
        </p:grpSpPr>
        <p:sp>
          <p:nvSpPr>
            <p:cNvPr id="329" name="Oval 328"/>
            <p:cNvSpPr/>
            <p:nvPr/>
          </p:nvSpPr>
          <p:spPr>
            <a:xfrm>
              <a:off x="4643437" y="3643319"/>
              <a:ext cx="288972" cy="288476"/>
            </a:xfrm>
            <a:prstGeom prst="ellipse">
              <a:avLst/>
            </a:prstGeom>
            <a:solidFill>
              <a:srgbClr val="37A76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eaLnBrk="1" fontAlgn="auto" hangingPunct="1">
                <a:spcBef>
                  <a:spcPts val="0"/>
                </a:spcBef>
                <a:spcAft>
                  <a:spcPts val="0"/>
                </a:spcAft>
                <a:defRPr/>
              </a:pPr>
              <a:endParaRPr lang="en-US" sz="1350" dirty="0">
                <a:solidFill>
                  <a:schemeClr val="tx1">
                    <a:lumMod val="85000"/>
                    <a:lumOff val="15000"/>
                  </a:schemeClr>
                </a:solidFill>
                <a:latin typeface="思源黑体 CN Light" panose="020B0300000000000000" pitchFamily="34" charset="-122"/>
                <a:ea typeface="思源黑体 CN Light" panose="020B0300000000000000" pitchFamily="34" charset="-122"/>
              </a:endParaRPr>
            </a:p>
          </p:txBody>
        </p:sp>
        <p:sp>
          <p:nvSpPr>
            <p:cNvPr id="340" name="Freeform 26"/>
            <p:cNvSpPr/>
            <p:nvPr/>
          </p:nvSpPr>
          <p:spPr bwMode="auto">
            <a:xfrm>
              <a:off x="4735528" y="3728912"/>
              <a:ext cx="114319" cy="118877"/>
            </a:xfrm>
            <a:custGeom>
              <a:avLst/>
              <a:gdLst>
                <a:gd name="T0" fmla="*/ 103 w 274"/>
                <a:gd name="T1" fmla="*/ 284 h 284"/>
                <a:gd name="T2" fmla="*/ 80 w 274"/>
                <a:gd name="T3" fmla="*/ 273 h 284"/>
                <a:gd name="T4" fmla="*/ 9 w 274"/>
                <a:gd name="T5" fmla="*/ 178 h 284"/>
                <a:gd name="T6" fmla="*/ 14 w 274"/>
                <a:gd name="T7" fmla="*/ 139 h 284"/>
                <a:gd name="T8" fmla="*/ 53 w 274"/>
                <a:gd name="T9" fmla="*/ 145 h 284"/>
                <a:gd name="T10" fmla="*/ 100 w 274"/>
                <a:gd name="T11" fmla="*/ 207 h 284"/>
                <a:gd name="T12" fmla="*/ 219 w 274"/>
                <a:gd name="T13" fmla="*/ 17 h 284"/>
                <a:gd name="T14" fmla="*/ 257 w 274"/>
                <a:gd name="T15" fmla="*/ 8 h 284"/>
                <a:gd name="T16" fmla="*/ 266 w 274"/>
                <a:gd name="T17" fmla="*/ 47 h 284"/>
                <a:gd name="T18" fmla="*/ 126 w 274"/>
                <a:gd name="T19" fmla="*/ 271 h 284"/>
                <a:gd name="T20" fmla="*/ 104 w 274"/>
                <a:gd name="T21" fmla="*/ 284 h 284"/>
                <a:gd name="T22" fmla="*/ 103 w 274"/>
                <a:gd name="T23" fmla="*/ 284 h 2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74" h="284">
                  <a:moveTo>
                    <a:pt x="103" y="284"/>
                  </a:moveTo>
                  <a:cubicBezTo>
                    <a:pt x="94" y="284"/>
                    <a:pt x="86" y="280"/>
                    <a:pt x="80" y="273"/>
                  </a:cubicBezTo>
                  <a:cubicBezTo>
                    <a:pt x="9" y="178"/>
                    <a:pt x="9" y="178"/>
                    <a:pt x="9" y="178"/>
                  </a:cubicBezTo>
                  <a:cubicBezTo>
                    <a:pt x="0" y="166"/>
                    <a:pt x="2" y="149"/>
                    <a:pt x="14" y="139"/>
                  </a:cubicBezTo>
                  <a:cubicBezTo>
                    <a:pt x="27" y="130"/>
                    <a:pt x="44" y="133"/>
                    <a:pt x="53" y="145"/>
                  </a:cubicBezTo>
                  <a:cubicBezTo>
                    <a:pt x="100" y="207"/>
                    <a:pt x="100" y="207"/>
                    <a:pt x="100" y="207"/>
                  </a:cubicBezTo>
                  <a:cubicBezTo>
                    <a:pt x="219" y="17"/>
                    <a:pt x="219" y="17"/>
                    <a:pt x="219" y="17"/>
                  </a:cubicBezTo>
                  <a:cubicBezTo>
                    <a:pt x="227" y="4"/>
                    <a:pt x="244" y="0"/>
                    <a:pt x="257" y="8"/>
                  </a:cubicBezTo>
                  <a:cubicBezTo>
                    <a:pt x="270" y="16"/>
                    <a:pt x="274" y="33"/>
                    <a:pt x="266" y="47"/>
                  </a:cubicBezTo>
                  <a:cubicBezTo>
                    <a:pt x="126" y="271"/>
                    <a:pt x="126" y="271"/>
                    <a:pt x="126" y="271"/>
                  </a:cubicBezTo>
                  <a:cubicBezTo>
                    <a:pt x="121" y="279"/>
                    <a:pt x="113" y="283"/>
                    <a:pt x="104" y="284"/>
                  </a:cubicBezTo>
                  <a:cubicBezTo>
                    <a:pt x="104" y="284"/>
                    <a:pt x="103" y="284"/>
                    <a:pt x="103" y="284"/>
                  </a:cubicBezTo>
                  <a:close/>
                </a:path>
              </a:pathLst>
            </a:custGeom>
            <a:solidFill>
              <a:schemeClr val="bg1"/>
            </a:solidFill>
            <a:ln>
              <a:noFill/>
            </a:ln>
          </p:spPr>
          <p:txBody>
            <a:bodyPr/>
            <a:lstStyle/>
            <a:p>
              <a:pPr defTabSz="685800" eaLnBrk="1" fontAlgn="auto" hangingPunct="1">
                <a:spcBef>
                  <a:spcPts val="0"/>
                </a:spcBef>
                <a:spcAft>
                  <a:spcPts val="0"/>
                </a:spcAft>
                <a:defRPr/>
              </a:pPr>
              <a:endParaRPr lang="en-US" sz="1350" dirty="0">
                <a:solidFill>
                  <a:schemeClr val="tx1">
                    <a:lumMod val="85000"/>
                    <a:lumOff val="15000"/>
                  </a:schemeClr>
                </a:solidFill>
                <a:latin typeface="思源黑体 CN Light" panose="020B0300000000000000" pitchFamily="34" charset="-122"/>
                <a:ea typeface="思源黑体 CN Light" panose="020B0300000000000000" pitchFamily="34" charset="-122"/>
              </a:endParaRPr>
            </a:p>
          </p:txBody>
        </p:sp>
      </p:grpSp>
      <p:grpSp>
        <p:nvGrpSpPr>
          <p:cNvPr id="82" name="组合 81"/>
          <p:cNvGrpSpPr/>
          <p:nvPr/>
        </p:nvGrpSpPr>
        <p:grpSpPr>
          <a:xfrm>
            <a:off x="9806305" y="5065395"/>
            <a:ext cx="1953895" cy="979805"/>
            <a:chOff x="4722" y="8254"/>
            <a:chExt cx="3077" cy="1543"/>
          </a:xfrm>
        </p:grpSpPr>
        <p:sp>
          <p:nvSpPr>
            <p:cNvPr id="76" name="TextBox 25"/>
            <p:cNvSpPr txBox="1">
              <a:spLocks noChangeArrowheads="1"/>
            </p:cNvSpPr>
            <p:nvPr/>
          </p:nvSpPr>
          <p:spPr bwMode="auto">
            <a:xfrm>
              <a:off x="4911" y="8254"/>
              <a:ext cx="2888" cy="5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l"/>
              <a:r>
                <a:rPr lang="en-US" altLang="zh-CN" sz="1600" b="1" dirty="0">
                  <a:solidFill>
                    <a:srgbClr val="0C814C"/>
                  </a:solidFill>
                  <a:latin typeface="微软雅黑" panose="020B0503020204020204" charset="-122"/>
                  <a:ea typeface="微软雅黑" panose="020B0503020204020204" charset="-122"/>
                  <a:cs typeface="微软雅黑" panose="020B0503020204020204" charset="-122"/>
                </a:rPr>
                <a:t>14 </a:t>
              </a:r>
              <a:r>
                <a:rPr lang="zh-CN" altLang="en-US" sz="1600" b="1" dirty="0">
                  <a:solidFill>
                    <a:srgbClr val="0C814C"/>
                  </a:solidFill>
                  <a:latin typeface="微软雅黑" panose="020B0503020204020204" charset="-122"/>
                  <a:ea typeface="微软雅黑" panose="020B0503020204020204" charset="-122"/>
                  <a:cs typeface="微软雅黑" panose="020B0503020204020204" charset="-122"/>
                </a:rPr>
                <a:t>LED展示系统 </a:t>
              </a:r>
              <a:endParaRPr lang="zh-CN" altLang="en-US" sz="1600" b="1" dirty="0">
                <a:solidFill>
                  <a:srgbClr val="0C814C"/>
                </a:solidFill>
                <a:latin typeface="微软雅黑" panose="020B0503020204020204" charset="-122"/>
                <a:ea typeface="微软雅黑" panose="020B0503020204020204" charset="-122"/>
                <a:cs typeface="微软雅黑" panose="020B0503020204020204" charset="-122"/>
              </a:endParaRPr>
            </a:p>
          </p:txBody>
        </p:sp>
        <p:sp>
          <p:nvSpPr>
            <p:cNvPr id="77" name="TextBox 25"/>
            <p:cNvSpPr txBox="1">
              <a:spLocks noChangeArrowheads="1"/>
            </p:cNvSpPr>
            <p:nvPr/>
          </p:nvSpPr>
          <p:spPr bwMode="auto">
            <a:xfrm>
              <a:off x="4722" y="8801"/>
              <a:ext cx="3077" cy="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r>
                <a:rPr sz="900" dirty="0">
                  <a:solidFill>
                    <a:schemeClr val="tx1">
                      <a:lumMod val="65000"/>
                      <a:lumOff val="35000"/>
                    </a:schemeClr>
                  </a:solidFill>
                  <a:latin typeface="微软雅黑" panose="020B0503020204020204" charset="-122"/>
                  <a:ea typeface="微软雅黑" panose="020B0503020204020204" charset="-122"/>
                  <a:cs typeface="微软雅黑" panose="020B0503020204020204" charset="-122"/>
                </a:rPr>
                <a:t>LED </a:t>
              </a:r>
              <a:r>
                <a:rPr lang="en-US" sz="900" dirty="0">
                  <a:solidFill>
                    <a:schemeClr val="tx1">
                      <a:lumMod val="65000"/>
                      <a:lumOff val="35000"/>
                    </a:schemeClr>
                  </a:solidFill>
                  <a:latin typeface="微软雅黑" panose="020B0503020204020204" charset="-122"/>
                  <a:ea typeface="微软雅黑" panose="020B0503020204020204" charset="-122"/>
                  <a:cs typeface="微软雅黑" panose="020B0503020204020204" charset="-122"/>
                </a:rPr>
                <a:t>DISPLAY SYSTEM</a:t>
              </a:r>
              <a:endParaRPr sz="900" dirty="0">
                <a:solidFill>
                  <a:schemeClr val="tx1">
                    <a:lumMod val="65000"/>
                    <a:lumOff val="35000"/>
                  </a:schemeClr>
                </a:solidFill>
                <a:latin typeface="微软雅黑" panose="020B0503020204020204" charset="-122"/>
                <a:ea typeface="微软雅黑" panose="020B0503020204020204" charset="-122"/>
                <a:cs typeface="微软雅黑" panose="020B0503020204020204" charset="-122"/>
              </a:endParaRPr>
            </a:p>
          </p:txBody>
        </p:sp>
        <p:sp>
          <p:nvSpPr>
            <p:cNvPr id="78" name="文本框 77"/>
            <p:cNvSpPr txBox="1"/>
            <p:nvPr/>
          </p:nvSpPr>
          <p:spPr>
            <a:xfrm>
              <a:off x="4912" y="9266"/>
              <a:ext cx="2690" cy="531"/>
            </a:xfrm>
            <a:prstGeom prst="rect">
              <a:avLst/>
            </a:prstGeom>
            <a:noFill/>
            <a:ln w="9525">
              <a:noFill/>
            </a:ln>
          </p:spPr>
          <p:txBody>
            <a:bodyPr wrap="square">
              <a:spAutoFit/>
            </a:bodyPr>
            <a:lstStyle/>
            <a:p>
              <a:pPr indent="0" algn="r">
                <a:lnSpc>
                  <a:spcPct val="160000"/>
                </a:lnSpc>
              </a:pPr>
              <a:r>
                <a:rPr sz="1000" b="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rPr>
                <a:t>LED大屏展示，数据更直观</a:t>
              </a:r>
              <a:endParaRPr sz="1000" b="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endParaRPr>
            </a:p>
          </p:txBody>
        </p:sp>
      </p:grpSp>
      <p:sp>
        <p:nvSpPr>
          <p:cNvPr id="13" name="Oval 1347"/>
          <p:cNvSpPr>
            <a:spLocks noChangeArrowheads="1"/>
          </p:cNvSpPr>
          <p:nvPr/>
        </p:nvSpPr>
        <p:spPr bwMode="auto">
          <a:xfrm>
            <a:off x="8061960" y="4511040"/>
            <a:ext cx="1350000" cy="1350000"/>
          </a:xfrm>
          <a:prstGeom prst="ellipse">
            <a:avLst/>
          </a:prstGeom>
          <a:blipFill dpi="0" rotWithShape="1">
            <a:blip r:embed="rId4" cstate="print">
              <a:extLst>
                <a:ext uri="{28A0092B-C50C-407E-A947-70E740481C1C}">
                  <a14:useLocalDpi xmlns:a14="http://schemas.microsoft.com/office/drawing/2010/main" val="0"/>
                </a:ext>
              </a:extLst>
            </a:blip>
            <a:srcRect/>
            <a:stretch>
              <a:fillRect/>
            </a:stretch>
          </a:blipFill>
          <a:ln>
            <a:noFill/>
          </a:ln>
        </p:spPr>
        <p:txBody>
          <a:bodyPr/>
          <a:lstStyle/>
          <a:p>
            <a:pPr defTabSz="685800" eaLnBrk="1" fontAlgn="auto" hangingPunct="1">
              <a:spcBef>
                <a:spcPts val="0"/>
              </a:spcBef>
              <a:spcAft>
                <a:spcPts val="0"/>
              </a:spcAft>
              <a:defRPr/>
            </a:pPr>
            <a:endParaRPr lang="zh-CN" altLang="en-US" sz="1350" dirty="0">
              <a:latin typeface="思源黑体 CN Light" panose="020B0300000000000000" pitchFamily="34" charset="-122"/>
              <a:ea typeface="思源黑体 CN Light" panose="020B0300000000000000" pitchFamily="34" charset="-122"/>
            </a:endParaRPr>
          </a:p>
        </p:txBody>
      </p:sp>
      <p:grpSp>
        <p:nvGrpSpPr>
          <p:cNvPr id="18" name="组合 17"/>
          <p:cNvGrpSpPr/>
          <p:nvPr/>
        </p:nvGrpSpPr>
        <p:grpSpPr>
          <a:xfrm>
            <a:off x="306070" y="1675765"/>
            <a:ext cx="1440180" cy="1440180"/>
            <a:chOff x="638" y="2353"/>
            <a:chExt cx="2268" cy="2268"/>
          </a:xfrm>
        </p:grpSpPr>
        <p:pic>
          <p:nvPicPr>
            <p:cNvPr id="22" name="图片 21" descr="da947cd2f92e429a968dd39841af024a"/>
            <p:cNvPicPr>
              <a:picLocks noChangeAspect="1"/>
            </p:cNvPicPr>
            <p:nvPr/>
          </p:nvPicPr>
          <p:blipFill>
            <a:blip r:embed="rId5" cstate="print"/>
            <a:stretch>
              <a:fillRect/>
            </a:stretch>
          </p:blipFill>
          <p:spPr>
            <a:xfrm>
              <a:off x="638" y="2353"/>
              <a:ext cx="2268" cy="2268"/>
            </a:xfrm>
            <a:prstGeom prst="rect">
              <a:avLst/>
            </a:prstGeom>
          </p:spPr>
        </p:pic>
        <p:sp>
          <p:nvSpPr>
            <p:cNvPr id="23" name="椭圆 22"/>
            <p:cNvSpPr/>
            <p:nvPr/>
          </p:nvSpPr>
          <p:spPr>
            <a:xfrm>
              <a:off x="638" y="2353"/>
              <a:ext cx="2268" cy="2268"/>
            </a:xfrm>
            <a:prstGeom prst="ellipse">
              <a:avLst/>
            </a:prstGeom>
            <a:noFill/>
            <a:ln w="12700">
              <a:solidFill>
                <a:srgbClr val="37A76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pic>
        <p:nvPicPr>
          <p:cNvPr id="16" name="图片 15"/>
          <p:cNvPicPr>
            <a:picLocks noChangeAspect="1"/>
          </p:cNvPicPr>
          <p:nvPr/>
        </p:nvPicPr>
        <p:blipFill>
          <a:blip r:embed="rId6" cstate="print">
            <a:extLst>
              <a:ext uri="{28A0092B-C50C-407E-A947-70E740481C1C}">
                <a14:useLocalDpi xmlns:a14="http://schemas.microsoft.com/office/drawing/2010/main" val="0"/>
              </a:ext>
            </a:extLst>
          </a:blip>
          <a:srcRect l="16797" r="16797"/>
          <a:stretch>
            <a:fillRect/>
          </a:stretch>
        </p:blipFill>
        <p:spPr>
          <a:xfrm>
            <a:off x="4199890" y="978535"/>
            <a:ext cx="1008000" cy="1008000"/>
          </a:xfrm>
          <a:prstGeom prst="ellipse">
            <a:avLst/>
          </a:prstGeom>
          <a:ln w="28575">
            <a:noFill/>
          </a:ln>
          <a:effectLst>
            <a:outerShdw blurRad="50800" dist="38100" dir="2700000" algn="tl" rotWithShape="0">
              <a:prstClr val="black">
                <a:alpha val="40000"/>
              </a:prstClr>
            </a:outerShdw>
          </a:effectLst>
        </p:spPr>
      </p:pic>
      <p:pic>
        <p:nvPicPr>
          <p:cNvPr id="101" name="图片 100"/>
          <p:cNvPicPr>
            <a:picLocks noChangeAspect="1"/>
          </p:cNvPicPr>
          <p:nvPr/>
        </p:nvPicPr>
        <p:blipFill>
          <a:blip r:embed="rId7" cstate="print"/>
          <a:stretch>
            <a:fillRect/>
          </a:stretch>
        </p:blipFill>
        <p:spPr>
          <a:xfrm>
            <a:off x="6417628" y="1724660"/>
            <a:ext cx="540000" cy="540000"/>
          </a:xfrm>
          <a:prstGeom prst="ellipse">
            <a:avLst/>
          </a:prstGeom>
          <a:noFill/>
          <a:ln w="9525">
            <a:noFill/>
          </a:ln>
          <a:effectLst>
            <a:outerShdw blurRad="50800" dist="38100" dir="2700000" algn="tl" rotWithShape="0">
              <a:prstClr val="black">
                <a:alpha val="40000"/>
              </a:prstClr>
            </a:outerShdw>
          </a:effectLst>
        </p:spPr>
      </p:pic>
      <p:sp>
        <p:nvSpPr>
          <p:cNvPr id="89" name="TextBox 25"/>
          <p:cNvSpPr txBox="1">
            <a:spLocks noChangeArrowheads="1"/>
          </p:cNvSpPr>
          <p:nvPr/>
        </p:nvSpPr>
        <p:spPr bwMode="auto">
          <a:xfrm>
            <a:off x="7544435" y="2082165"/>
            <a:ext cx="1833880" cy="3371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r"/>
            <a:r>
              <a:rPr lang="en-US" altLang="zh-CN" sz="1600" b="1" dirty="0">
                <a:solidFill>
                  <a:srgbClr val="0C814C"/>
                </a:solidFill>
                <a:latin typeface="微软雅黑" panose="020B0503020204020204" charset="-122"/>
                <a:ea typeface="微软雅黑" panose="020B0503020204020204" charset="-122"/>
                <a:cs typeface="微软雅黑" panose="020B0503020204020204" charset="-122"/>
              </a:rPr>
              <a:t>09 </a:t>
            </a:r>
            <a:r>
              <a:rPr lang="zh-CN" altLang="en-US" sz="1600" b="1" dirty="0">
                <a:solidFill>
                  <a:srgbClr val="0C814C"/>
                </a:solidFill>
                <a:latin typeface="微软雅黑" panose="020B0503020204020204" charset="-122"/>
                <a:ea typeface="微软雅黑" panose="020B0503020204020204" charset="-122"/>
                <a:cs typeface="微软雅黑" panose="020B0503020204020204" charset="-122"/>
              </a:rPr>
              <a:t>灾情监测系统 </a:t>
            </a:r>
            <a:endParaRPr lang="zh-CN" altLang="en-US" sz="1600" b="1" dirty="0">
              <a:solidFill>
                <a:srgbClr val="0C814C"/>
              </a:solidFill>
              <a:latin typeface="微软雅黑" panose="020B0503020204020204" charset="-122"/>
              <a:ea typeface="微软雅黑" panose="020B0503020204020204" charset="-122"/>
              <a:cs typeface="微软雅黑" panose="020B0503020204020204" charset="-122"/>
            </a:endParaRPr>
          </a:p>
        </p:txBody>
      </p:sp>
      <p:sp>
        <p:nvSpPr>
          <p:cNvPr id="90" name="TextBox 25"/>
          <p:cNvSpPr txBox="1">
            <a:spLocks noChangeArrowheads="1"/>
          </p:cNvSpPr>
          <p:nvPr/>
        </p:nvSpPr>
        <p:spPr bwMode="auto">
          <a:xfrm>
            <a:off x="7439025" y="2419985"/>
            <a:ext cx="1953895" cy="2298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r"/>
            <a:r>
              <a:rPr lang="en-US" sz="900" dirty="0">
                <a:solidFill>
                  <a:schemeClr val="tx1">
                    <a:lumMod val="65000"/>
                    <a:lumOff val="35000"/>
                  </a:schemeClr>
                </a:solidFill>
                <a:latin typeface="微软雅黑" panose="020B0503020204020204" charset="-122"/>
                <a:ea typeface="微软雅黑" panose="020B0503020204020204" charset="-122"/>
                <a:cs typeface="微软雅黑" panose="020B0503020204020204" charset="-122"/>
              </a:rPr>
              <a:t>DISASTER </a:t>
            </a:r>
            <a:r>
              <a:rPr sz="900" dirty="0">
                <a:solidFill>
                  <a:schemeClr val="tx1">
                    <a:lumMod val="65000"/>
                    <a:lumOff val="35000"/>
                  </a:schemeClr>
                </a:solidFill>
                <a:latin typeface="微软雅黑" panose="020B0503020204020204" charset="-122"/>
                <a:ea typeface="微软雅黑" panose="020B0503020204020204" charset="-122"/>
                <a:cs typeface="微软雅黑" panose="020B0503020204020204" charset="-122"/>
              </a:rPr>
              <a:t>MONITORING</a:t>
            </a:r>
            <a:endParaRPr sz="900" dirty="0">
              <a:solidFill>
                <a:schemeClr val="tx1">
                  <a:lumMod val="65000"/>
                  <a:lumOff val="35000"/>
                </a:schemeClr>
              </a:solidFill>
              <a:latin typeface="微软雅黑" panose="020B0503020204020204" charset="-122"/>
              <a:ea typeface="微软雅黑" panose="020B0503020204020204" charset="-122"/>
              <a:cs typeface="微软雅黑" panose="020B0503020204020204" charset="-122"/>
            </a:endParaRPr>
          </a:p>
        </p:txBody>
      </p:sp>
      <p:sp>
        <p:nvSpPr>
          <p:cNvPr id="91" name="文本框 90"/>
          <p:cNvSpPr txBox="1"/>
          <p:nvPr/>
        </p:nvSpPr>
        <p:spPr>
          <a:xfrm>
            <a:off x="6929120" y="2774950"/>
            <a:ext cx="2547620" cy="583565"/>
          </a:xfrm>
          <a:prstGeom prst="rect">
            <a:avLst/>
          </a:prstGeom>
          <a:noFill/>
          <a:ln w="9525">
            <a:noFill/>
          </a:ln>
        </p:spPr>
        <p:txBody>
          <a:bodyPr wrap="square">
            <a:spAutoFit/>
          </a:bodyPr>
          <a:lstStyle/>
          <a:p>
            <a:pPr indent="0" algn="l">
              <a:lnSpc>
                <a:spcPct val="160000"/>
              </a:lnSpc>
            </a:pPr>
            <a:r>
              <a:rPr lang="zh-CN" sz="1000" b="0">
                <a:solidFill>
                  <a:schemeClr val="tx1">
                    <a:lumMod val="85000"/>
                    <a:lumOff val="15000"/>
                  </a:schemeClr>
                </a:solidFill>
                <a:latin typeface="微软雅黑" panose="020B0503020204020204" charset="-122"/>
                <a:ea typeface="微软雅黑" panose="020B0503020204020204" charset="-122"/>
                <a:cs typeface="微软雅黑 Light" panose="020B0502040204020203" charset="-122"/>
              </a:rPr>
              <a:t>一</a:t>
            </a:r>
            <a:r>
              <a:rPr sz="1000" b="0">
                <a:solidFill>
                  <a:schemeClr val="tx1">
                    <a:lumMod val="85000"/>
                    <a:lumOff val="15000"/>
                  </a:schemeClr>
                </a:solidFill>
                <a:latin typeface="微软雅黑" panose="020B0503020204020204" charset="-122"/>
                <a:ea typeface="微软雅黑" panose="020B0503020204020204" charset="-122"/>
                <a:cs typeface="微软雅黑 Light" panose="020B0502040204020203" charset="-122"/>
              </a:rPr>
              <a:t>旦灾情出现能及时发现从而采取应急措施，有效避免园区灾情的发生和蔓延</a:t>
            </a:r>
            <a:endParaRPr sz="1000" b="0">
              <a:solidFill>
                <a:schemeClr val="tx1">
                  <a:lumMod val="85000"/>
                  <a:lumOff val="15000"/>
                </a:schemeClr>
              </a:solidFill>
              <a:latin typeface="微软雅黑" panose="020B0503020204020204" charset="-122"/>
              <a:ea typeface="微软雅黑" panose="020B0503020204020204" charset="-122"/>
              <a:cs typeface="微软雅黑 Light" panose="020B0502040204020203" charset="-122"/>
            </a:endParaRPr>
          </a:p>
        </p:txBody>
      </p:sp>
      <p:grpSp>
        <p:nvGrpSpPr>
          <p:cNvPr id="92" name="组合 91"/>
          <p:cNvGrpSpPr/>
          <p:nvPr/>
        </p:nvGrpSpPr>
        <p:grpSpPr>
          <a:xfrm rot="10800000">
            <a:off x="8932545" y="-427355"/>
            <a:ext cx="403860" cy="185420"/>
            <a:chOff x="6573" y="3836"/>
            <a:chExt cx="636" cy="292"/>
          </a:xfrm>
        </p:grpSpPr>
        <p:sp>
          <p:nvSpPr>
            <p:cNvPr id="93" name="等腰三角形 92"/>
            <p:cNvSpPr/>
            <p:nvPr/>
          </p:nvSpPr>
          <p:spPr>
            <a:xfrm rot="5400000">
              <a:off x="6500" y="3909"/>
              <a:ext cx="293" cy="146"/>
            </a:xfrm>
            <a:prstGeom prst="triangle">
              <a:avLst/>
            </a:prstGeom>
            <a:solidFill>
              <a:srgbClr val="4BB6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4" name="等腰三角形 93"/>
            <p:cNvSpPr/>
            <p:nvPr/>
          </p:nvSpPr>
          <p:spPr>
            <a:xfrm rot="5400000">
              <a:off x="6745" y="3909"/>
              <a:ext cx="293" cy="146"/>
            </a:xfrm>
            <a:prstGeom prst="triangle">
              <a:avLst/>
            </a:prstGeom>
            <a:solidFill>
              <a:srgbClr val="0C80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5" name="等腰三角形 94"/>
            <p:cNvSpPr/>
            <p:nvPr/>
          </p:nvSpPr>
          <p:spPr>
            <a:xfrm rot="5400000">
              <a:off x="6990" y="3909"/>
              <a:ext cx="293" cy="146"/>
            </a:xfrm>
            <a:prstGeom prst="triangle">
              <a:avLst/>
            </a:prstGeom>
            <a:solidFill>
              <a:srgbClr val="333F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pic>
        <p:nvPicPr>
          <p:cNvPr id="227" name="图形 226" descr="问号"/>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1026556">
            <a:off x="8649335" y="1075690"/>
            <a:ext cx="724535" cy="724535"/>
          </a:xfrm>
          <a:prstGeom prst="rect">
            <a:avLst/>
          </a:prstGeom>
        </p:spPr>
      </p:pic>
      <p:pic>
        <p:nvPicPr>
          <p:cNvPr id="103" name="图片 102"/>
          <p:cNvPicPr/>
          <p:nvPr/>
        </p:nvPicPr>
        <p:blipFill>
          <a:blip r:embed="rId9" cstate="print"/>
          <a:stretch>
            <a:fillRect/>
          </a:stretch>
        </p:blipFill>
        <p:spPr>
          <a:xfrm>
            <a:off x="7580630" y="963930"/>
            <a:ext cx="935990" cy="935990"/>
          </a:xfrm>
          <a:prstGeom prst="ellipse">
            <a:avLst/>
          </a:prstGeom>
          <a:noFill/>
          <a:ln w="9525">
            <a:noFill/>
          </a:ln>
        </p:spPr>
      </p:pic>
      <p:sp>
        <p:nvSpPr>
          <p:cNvPr id="53" name="TextBox 25"/>
          <p:cNvSpPr txBox="1">
            <a:spLocks noChangeArrowheads="1"/>
          </p:cNvSpPr>
          <p:nvPr/>
        </p:nvSpPr>
        <p:spPr bwMode="auto">
          <a:xfrm>
            <a:off x="448310" y="3749040"/>
            <a:ext cx="1833880" cy="3371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l"/>
            <a:r>
              <a:rPr lang="en-US" altLang="zh-CN" sz="1600" b="1" dirty="0">
                <a:solidFill>
                  <a:srgbClr val="0C814C"/>
                </a:solidFill>
                <a:latin typeface="微软雅黑" panose="020B0503020204020204" charset="-122"/>
                <a:ea typeface="微软雅黑" panose="020B0503020204020204" charset="-122"/>
                <a:cs typeface="微软雅黑" panose="020B0503020204020204" charset="-122"/>
              </a:rPr>
              <a:t>11 </a:t>
            </a:r>
            <a:r>
              <a:rPr lang="zh-CN" altLang="en-US" sz="1600" b="1" dirty="0">
                <a:solidFill>
                  <a:srgbClr val="0C814C"/>
                </a:solidFill>
                <a:latin typeface="微软雅黑" panose="020B0503020204020204" charset="-122"/>
                <a:ea typeface="微软雅黑" panose="020B0503020204020204" charset="-122"/>
                <a:cs typeface="微软雅黑" panose="020B0503020204020204" charset="-122"/>
              </a:rPr>
              <a:t>远程报警系统 </a:t>
            </a:r>
            <a:endParaRPr lang="zh-CN" altLang="en-US" sz="1600" b="1" dirty="0">
              <a:solidFill>
                <a:srgbClr val="0C814C"/>
              </a:solidFill>
              <a:latin typeface="微软雅黑" panose="020B0503020204020204" charset="-122"/>
              <a:ea typeface="微软雅黑" panose="020B0503020204020204" charset="-122"/>
              <a:cs typeface="微软雅黑" panose="020B0503020204020204" charset="-122"/>
            </a:endParaRPr>
          </a:p>
        </p:txBody>
      </p:sp>
      <p:sp>
        <p:nvSpPr>
          <p:cNvPr id="54" name="TextBox 25"/>
          <p:cNvSpPr txBox="1">
            <a:spLocks noChangeArrowheads="1"/>
          </p:cNvSpPr>
          <p:nvPr/>
        </p:nvSpPr>
        <p:spPr bwMode="auto">
          <a:xfrm>
            <a:off x="448310" y="4086860"/>
            <a:ext cx="1953895" cy="2298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l"/>
            <a:r>
              <a:rPr lang="en-US" sz="900" dirty="0">
                <a:solidFill>
                  <a:schemeClr val="tx1">
                    <a:lumMod val="65000"/>
                    <a:lumOff val="35000"/>
                  </a:schemeClr>
                </a:solidFill>
                <a:latin typeface="微软雅黑" panose="020B0503020204020204" charset="-122"/>
                <a:ea typeface="微软雅黑" panose="020B0503020204020204" charset="-122"/>
                <a:cs typeface="微软雅黑" panose="020B0503020204020204" charset="-122"/>
              </a:rPr>
              <a:t>REMOTE ALARM SYSTEM</a:t>
            </a:r>
            <a:endParaRPr lang="en-US" sz="900" dirty="0">
              <a:solidFill>
                <a:schemeClr val="tx1">
                  <a:lumMod val="65000"/>
                  <a:lumOff val="35000"/>
                </a:schemeClr>
              </a:solidFill>
              <a:latin typeface="微软雅黑" panose="020B0503020204020204" charset="-122"/>
              <a:ea typeface="微软雅黑" panose="020B0503020204020204" charset="-122"/>
              <a:cs typeface="微软雅黑" panose="020B0503020204020204" charset="-122"/>
            </a:endParaRPr>
          </a:p>
        </p:txBody>
      </p:sp>
      <p:sp>
        <p:nvSpPr>
          <p:cNvPr id="55" name="文本框 54"/>
          <p:cNvSpPr txBox="1"/>
          <p:nvPr/>
        </p:nvSpPr>
        <p:spPr>
          <a:xfrm>
            <a:off x="448310" y="4631055"/>
            <a:ext cx="963295" cy="1568450"/>
          </a:xfrm>
          <a:prstGeom prst="rect">
            <a:avLst/>
          </a:prstGeom>
          <a:noFill/>
          <a:ln w="9525">
            <a:noFill/>
          </a:ln>
        </p:spPr>
        <p:txBody>
          <a:bodyPr wrap="square">
            <a:spAutoFit/>
          </a:bodyPr>
          <a:lstStyle/>
          <a:p>
            <a:pPr indent="0">
              <a:lnSpc>
                <a:spcPct val="160000"/>
              </a:lnSpc>
            </a:pPr>
            <a:r>
              <a:rPr sz="1000" b="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rPr>
              <a:t>离线</a:t>
            </a:r>
            <a:r>
              <a:rPr lang="en-US" sz="1000" b="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rPr>
              <a:t> </a:t>
            </a:r>
            <a:r>
              <a:rPr sz="1000" b="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rPr>
              <a:t>数据超限</a:t>
            </a:r>
            <a:r>
              <a:rPr lang="en-US" sz="1000" b="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rPr>
              <a:t> </a:t>
            </a:r>
            <a:r>
              <a:rPr sz="1000" b="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rPr>
              <a:t>差值和低电量四种报警类型，短信和邮件两种远程报警方式</a:t>
            </a:r>
            <a:endParaRPr sz="1000" b="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endParaRPr>
          </a:p>
        </p:txBody>
      </p:sp>
      <p:sp>
        <p:nvSpPr>
          <p:cNvPr id="56" name="椭圆 55"/>
          <p:cNvSpPr/>
          <p:nvPr/>
        </p:nvSpPr>
        <p:spPr>
          <a:xfrm>
            <a:off x="1668780" y="4761230"/>
            <a:ext cx="1191895" cy="1191895"/>
          </a:xfrm>
          <a:prstGeom prst="ellipse">
            <a:avLst/>
          </a:prstGeom>
          <a:noFill/>
          <a:ln w="31750">
            <a:solidFill>
              <a:srgbClr val="658F4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9" name="椭圆 58"/>
          <p:cNvSpPr/>
          <p:nvPr/>
        </p:nvSpPr>
        <p:spPr>
          <a:xfrm>
            <a:off x="10206990" y="3609975"/>
            <a:ext cx="1191600" cy="1184400"/>
          </a:xfrm>
          <a:prstGeom prst="ellipse">
            <a:avLst/>
          </a:prstGeom>
          <a:noFill/>
          <a:ln w="31750">
            <a:solidFill>
              <a:srgbClr val="658F4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4" name="图片 23" descr="农业控制"/>
          <p:cNvPicPr/>
          <p:nvPr/>
        </p:nvPicPr>
        <p:blipFill>
          <a:blip r:embed="rId10" cstate="print"/>
          <a:stretch>
            <a:fillRect/>
          </a:stretch>
        </p:blipFill>
        <p:spPr>
          <a:xfrm>
            <a:off x="9747250" y="1873885"/>
            <a:ext cx="1007745" cy="1007745"/>
          </a:xfrm>
          <a:prstGeom prst="rect">
            <a:avLst/>
          </a:prstGeom>
          <a:effectLst>
            <a:outerShdw blurRad="50800" dist="38100" dir="2700000" algn="tl" rotWithShape="0">
              <a:prstClr val="black">
                <a:alpha val="40000"/>
              </a:prstClr>
            </a:outerShdw>
          </a:effectLst>
        </p:spPr>
      </p:pic>
      <p:sp>
        <p:nvSpPr>
          <p:cNvPr id="25" name="TextBox 25"/>
          <p:cNvSpPr txBox="1">
            <a:spLocks noChangeArrowheads="1"/>
          </p:cNvSpPr>
          <p:nvPr/>
        </p:nvSpPr>
        <p:spPr bwMode="auto">
          <a:xfrm>
            <a:off x="10002520" y="880745"/>
            <a:ext cx="1833880" cy="3371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r"/>
            <a:r>
              <a:rPr lang="en-US" altLang="zh-CN" sz="1600" b="1" dirty="0">
                <a:solidFill>
                  <a:srgbClr val="0C814C"/>
                </a:solidFill>
                <a:latin typeface="微软雅黑" panose="020B0503020204020204" charset="-122"/>
                <a:ea typeface="微软雅黑" panose="020B0503020204020204" charset="-122"/>
                <a:cs typeface="微软雅黑" panose="020B0503020204020204" charset="-122"/>
              </a:rPr>
              <a:t>10 </a:t>
            </a:r>
            <a:r>
              <a:rPr lang="zh-CN" altLang="en-US" sz="1600" b="1" dirty="0">
                <a:solidFill>
                  <a:srgbClr val="0C814C"/>
                </a:solidFill>
                <a:latin typeface="微软雅黑" panose="020B0503020204020204" charset="-122"/>
                <a:ea typeface="微软雅黑" panose="020B0503020204020204" charset="-122"/>
                <a:cs typeface="微软雅黑" panose="020B0503020204020204" charset="-122"/>
              </a:rPr>
              <a:t>视频监控系统 </a:t>
            </a:r>
            <a:endParaRPr lang="zh-CN" altLang="en-US" sz="1600" b="1" dirty="0">
              <a:solidFill>
                <a:srgbClr val="0C814C"/>
              </a:solidFill>
              <a:latin typeface="微软雅黑" panose="020B0503020204020204" charset="-122"/>
              <a:ea typeface="微软雅黑" panose="020B0503020204020204" charset="-122"/>
              <a:cs typeface="微软雅黑" panose="020B0503020204020204" charset="-122"/>
            </a:endParaRPr>
          </a:p>
        </p:txBody>
      </p:sp>
      <p:sp>
        <p:nvSpPr>
          <p:cNvPr id="26" name="TextBox 25"/>
          <p:cNvSpPr txBox="1">
            <a:spLocks noChangeArrowheads="1"/>
          </p:cNvSpPr>
          <p:nvPr/>
        </p:nvSpPr>
        <p:spPr bwMode="auto">
          <a:xfrm>
            <a:off x="9882505" y="1218565"/>
            <a:ext cx="1953895" cy="2298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r"/>
            <a:r>
              <a:rPr lang="en-US" sz="900" dirty="0">
                <a:solidFill>
                  <a:schemeClr val="tx1">
                    <a:lumMod val="65000"/>
                    <a:lumOff val="35000"/>
                  </a:schemeClr>
                </a:solidFill>
                <a:latin typeface="微软雅黑" panose="020B0503020204020204" charset="-122"/>
                <a:ea typeface="微软雅黑" panose="020B0503020204020204" charset="-122"/>
                <a:cs typeface="微软雅黑" panose="020B0503020204020204" charset="-122"/>
              </a:rPr>
              <a:t>VIDEO SURVEILLANCE SYSTEM</a:t>
            </a:r>
            <a:endParaRPr lang="en-US" sz="900" dirty="0">
              <a:solidFill>
                <a:schemeClr val="tx1">
                  <a:lumMod val="65000"/>
                  <a:lumOff val="35000"/>
                </a:schemeClr>
              </a:solidFill>
              <a:latin typeface="微软雅黑" panose="020B0503020204020204" charset="-122"/>
              <a:ea typeface="微软雅黑" panose="020B0503020204020204" charset="-122"/>
              <a:cs typeface="微软雅黑" panose="020B0503020204020204" charset="-122"/>
            </a:endParaRPr>
          </a:p>
        </p:txBody>
      </p:sp>
      <p:sp>
        <p:nvSpPr>
          <p:cNvPr id="27" name="文本框 26"/>
          <p:cNvSpPr txBox="1"/>
          <p:nvPr/>
        </p:nvSpPr>
        <p:spPr>
          <a:xfrm>
            <a:off x="10958830" y="1611630"/>
            <a:ext cx="877570" cy="1568450"/>
          </a:xfrm>
          <a:prstGeom prst="rect">
            <a:avLst/>
          </a:prstGeom>
          <a:noFill/>
          <a:ln w="9525">
            <a:noFill/>
          </a:ln>
        </p:spPr>
        <p:txBody>
          <a:bodyPr wrap="square">
            <a:spAutoFit/>
          </a:bodyPr>
          <a:lstStyle/>
          <a:p>
            <a:pPr indent="0" algn="r">
              <a:lnSpc>
                <a:spcPct val="160000"/>
              </a:lnSpc>
            </a:pPr>
            <a:r>
              <a:rPr sz="1000" b="0">
                <a:solidFill>
                  <a:schemeClr val="tx1">
                    <a:lumMod val="85000"/>
                    <a:lumOff val="15000"/>
                  </a:schemeClr>
                </a:solidFill>
                <a:latin typeface="微软雅黑" panose="020B0503020204020204" charset="-122"/>
                <a:ea typeface="微软雅黑" panose="020B0503020204020204" charset="-122"/>
                <a:cs typeface="微软雅黑 Light" panose="020B0502040204020203" charset="-122"/>
              </a:rPr>
              <a:t>全方位实时监控园区情况，</a:t>
            </a:r>
            <a:r>
              <a:rPr lang="zh-CN" sz="1000" b="0">
                <a:solidFill>
                  <a:schemeClr val="tx1">
                    <a:lumMod val="85000"/>
                    <a:lumOff val="15000"/>
                  </a:schemeClr>
                </a:solidFill>
                <a:latin typeface="微软雅黑" panose="020B0503020204020204" charset="-122"/>
                <a:ea typeface="微软雅黑" panose="020B0503020204020204" charset="-122"/>
                <a:cs typeface="微软雅黑 Light" panose="020B0502040204020203" charset="-122"/>
              </a:rPr>
              <a:t>搭配云台控制，</a:t>
            </a:r>
            <a:r>
              <a:rPr sz="1000" b="0">
                <a:solidFill>
                  <a:schemeClr val="tx1">
                    <a:lumMod val="85000"/>
                    <a:lumOff val="15000"/>
                  </a:schemeClr>
                </a:solidFill>
                <a:latin typeface="微软雅黑" panose="020B0503020204020204" charset="-122"/>
                <a:ea typeface="微软雅黑" panose="020B0503020204020204" charset="-122"/>
                <a:cs typeface="微软雅黑 Light" panose="020B0502040204020203" charset="-122"/>
              </a:rPr>
              <a:t>大大提高工作效率</a:t>
            </a:r>
            <a:endParaRPr sz="1000" b="0">
              <a:solidFill>
                <a:schemeClr val="tx1">
                  <a:lumMod val="85000"/>
                  <a:lumOff val="15000"/>
                </a:schemeClr>
              </a:solidFill>
              <a:latin typeface="微软雅黑" panose="020B0503020204020204" charset="-122"/>
              <a:ea typeface="微软雅黑" panose="020B0503020204020204" charset="-122"/>
              <a:cs typeface="微软雅黑 Light" panose="020B0502040204020203" charset="-122"/>
            </a:endParaRPr>
          </a:p>
        </p:txBody>
      </p:sp>
      <p:sp>
        <p:nvSpPr>
          <p:cNvPr id="28" name="椭圆 27"/>
          <p:cNvSpPr/>
          <p:nvPr/>
        </p:nvSpPr>
        <p:spPr>
          <a:xfrm>
            <a:off x="9747250" y="1864360"/>
            <a:ext cx="1012825" cy="1007745"/>
          </a:xfrm>
          <a:prstGeom prst="ellipse">
            <a:avLst/>
          </a:prstGeom>
          <a:noFill/>
          <a:ln w="31750">
            <a:solidFill>
              <a:srgbClr val="658F4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TextBox 25"/>
          <p:cNvSpPr txBox="1">
            <a:spLocks noChangeArrowheads="1"/>
          </p:cNvSpPr>
          <p:nvPr/>
        </p:nvSpPr>
        <p:spPr bwMode="auto">
          <a:xfrm>
            <a:off x="1579438" y="221737"/>
            <a:ext cx="1606049" cy="4756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sz="2500" b="1" dirty="0">
                <a:solidFill>
                  <a:srgbClr val="0C814C"/>
                </a:solidFill>
                <a:latin typeface="微软雅黑" panose="020B0503020204020204" charset="-122"/>
                <a:ea typeface="微软雅黑" panose="020B0503020204020204" charset="-122"/>
                <a:cs typeface="微软雅黑" panose="020B0503020204020204" charset="-122"/>
              </a:rPr>
              <a:t>解决方案</a:t>
            </a:r>
            <a:endParaRPr lang="zh-CN" altLang="en-US" sz="2500" b="1" dirty="0">
              <a:solidFill>
                <a:srgbClr val="0C814C"/>
              </a:solidFill>
              <a:latin typeface="微软雅黑" panose="020B0503020204020204" charset="-122"/>
              <a:ea typeface="微软雅黑" panose="020B0503020204020204" charset="-122"/>
              <a:cs typeface="微软雅黑" panose="020B0503020204020204" charset="-122"/>
            </a:endParaRPr>
          </a:p>
        </p:txBody>
      </p:sp>
      <p:sp>
        <p:nvSpPr>
          <p:cNvPr id="9" name="矩形 8"/>
          <p:cNvSpPr/>
          <p:nvPr/>
        </p:nvSpPr>
        <p:spPr>
          <a:xfrm>
            <a:off x="3201670" y="307975"/>
            <a:ext cx="998220" cy="311150"/>
          </a:xfrm>
          <a:prstGeom prst="rect">
            <a:avLst/>
          </a:prstGeom>
        </p:spPr>
        <p:txBody>
          <a:bodyPr wrap="square">
            <a:spAutoFit/>
          </a:bodyPr>
          <a:lstStyle/>
          <a:p>
            <a:pPr algn="dist" fontAlgn="auto">
              <a:lnSpc>
                <a:spcPct val="130000"/>
              </a:lnSpc>
            </a:pPr>
            <a:r>
              <a:rPr lang="en-US" sz="1100" dirty="0">
                <a:solidFill>
                  <a:srgbClr val="333F50"/>
                </a:solidFill>
                <a:latin typeface="微软雅黑" panose="020B0503020204020204" charset="-122"/>
                <a:ea typeface="微软雅黑" panose="020B0503020204020204" charset="-122"/>
                <a:cs typeface="Arial" panose="020B0604020202020204" pitchFamily="34" charset="0"/>
              </a:rPr>
              <a:t>SOLUTION</a:t>
            </a:r>
            <a:endParaRPr lang="en-US" sz="1100" dirty="0">
              <a:solidFill>
                <a:srgbClr val="333F50"/>
              </a:solidFill>
              <a:latin typeface="微软雅黑" panose="020B0503020204020204" charset="-122"/>
              <a:ea typeface="微软雅黑" panose="020B0503020204020204" charset="-122"/>
              <a:cs typeface="Arial" panose="020B0604020202020204" pitchFamily="34" charset="0"/>
            </a:endParaRPr>
          </a:p>
        </p:txBody>
      </p:sp>
      <p:sp>
        <p:nvSpPr>
          <p:cNvPr id="57" name="矩形 56"/>
          <p:cNvSpPr/>
          <p:nvPr/>
        </p:nvSpPr>
        <p:spPr>
          <a:xfrm>
            <a:off x="0" y="6506210"/>
            <a:ext cx="7858760" cy="76200"/>
          </a:xfrm>
          <a:prstGeom prst="rect">
            <a:avLst/>
          </a:prstGeom>
          <a:solidFill>
            <a:srgbClr val="4BB6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2400" dirty="0">
              <a:solidFill>
                <a:schemeClr val="bg1"/>
              </a:solidFill>
              <a:effectLst>
                <a:outerShdw blurRad="38100" dist="38100" dir="2700000" algn="tl">
                  <a:srgbClr val="000000">
                    <a:alpha val="43137"/>
                  </a:srgbClr>
                </a:outerShdw>
              </a:effectLst>
              <a:latin typeface="仓耳玄三M W05" panose="02020400000000000000" pitchFamily="18" charset="-122"/>
              <a:ea typeface="仓耳玄三M W05" panose="02020400000000000000" pitchFamily="18" charset="-122"/>
            </a:endParaRPr>
          </a:p>
        </p:txBody>
      </p:sp>
      <p:grpSp>
        <p:nvGrpSpPr>
          <p:cNvPr id="60" name="组合 59"/>
          <p:cNvGrpSpPr/>
          <p:nvPr/>
        </p:nvGrpSpPr>
        <p:grpSpPr>
          <a:xfrm>
            <a:off x="11327130" y="6450965"/>
            <a:ext cx="735330" cy="189230"/>
            <a:chOff x="6849035" y="1775011"/>
            <a:chExt cx="1255059" cy="322730"/>
          </a:xfrm>
        </p:grpSpPr>
        <p:sp>
          <p:nvSpPr>
            <p:cNvPr id="61" name="矩形 60"/>
            <p:cNvSpPr/>
            <p:nvPr/>
          </p:nvSpPr>
          <p:spPr>
            <a:xfrm>
              <a:off x="6849035" y="1775011"/>
              <a:ext cx="322730" cy="322730"/>
            </a:xfrm>
            <a:prstGeom prst="rect">
              <a:avLst/>
            </a:prstGeom>
            <a:solidFill>
              <a:srgbClr val="4BB6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b="1"/>
            </a:p>
          </p:txBody>
        </p:sp>
        <p:sp>
          <p:nvSpPr>
            <p:cNvPr id="63" name="矩形 62"/>
            <p:cNvSpPr/>
            <p:nvPr/>
          </p:nvSpPr>
          <p:spPr>
            <a:xfrm>
              <a:off x="7315199" y="1775011"/>
              <a:ext cx="322730" cy="322730"/>
            </a:xfrm>
            <a:prstGeom prst="rect">
              <a:avLst/>
            </a:prstGeom>
            <a:solidFill>
              <a:srgbClr val="3E99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b="1"/>
            </a:p>
          </p:txBody>
        </p:sp>
        <p:sp>
          <p:nvSpPr>
            <p:cNvPr id="64" name="矩形 63"/>
            <p:cNvSpPr/>
            <p:nvPr/>
          </p:nvSpPr>
          <p:spPr>
            <a:xfrm>
              <a:off x="7781364" y="1775011"/>
              <a:ext cx="322730" cy="322730"/>
            </a:xfrm>
            <a:prstGeom prst="rect">
              <a:avLst/>
            </a:prstGeom>
            <a:solidFill>
              <a:srgbClr val="0C80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b="1"/>
            </a:p>
          </p:txBody>
        </p:sp>
      </p:grpSp>
      <p:sp>
        <p:nvSpPr>
          <p:cNvPr id="65" name="PA-矩形 76"/>
          <p:cNvSpPr/>
          <p:nvPr>
            <p:custDataLst>
              <p:tags r:id="rId11"/>
            </p:custDataLst>
          </p:nvPr>
        </p:nvSpPr>
        <p:spPr>
          <a:xfrm>
            <a:off x="8143875" y="6490970"/>
            <a:ext cx="2967355" cy="86995"/>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dirty="0">
              <a:latin typeface="仓耳玄三M W05" panose="02020400000000000000" pitchFamily="18" charset="-122"/>
              <a:ea typeface="仓耳玄三M W05" panose="02020400000000000000" pitchFamily="18" charset="-122"/>
            </a:endParaRPr>
          </a:p>
        </p:txBody>
      </p:sp>
      <p:sp>
        <p:nvSpPr>
          <p:cNvPr id="69" name="TextBox 55"/>
          <p:cNvSpPr txBox="1"/>
          <p:nvPr/>
        </p:nvSpPr>
        <p:spPr>
          <a:xfrm>
            <a:off x="8330565" y="6353175"/>
            <a:ext cx="2593975" cy="328295"/>
          </a:xfrm>
          <a:prstGeom prst="rect">
            <a:avLst/>
          </a:prstGeom>
          <a:noFill/>
        </p:spPr>
        <p:txBody>
          <a:bodyPr wrap="square" lIns="68571" tIns="34285" rIns="68571" bIns="34285" rtlCol="0">
            <a:spAutoFit/>
          </a:bodyPr>
          <a:p>
            <a:pPr algn="dist"/>
            <a:r>
              <a:rPr lang="zh-CN" altLang="en-US" sz="1700"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sym typeface="+mn-lt"/>
              </a:rPr>
              <a:t>科技赋能  精准高</a:t>
            </a:r>
            <a:r>
              <a:rPr lang="zh-CN" altLang="en-US" sz="1700" dirty="0" smtClean="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sym typeface="+mn-lt"/>
              </a:rPr>
              <a:t>效</a:t>
            </a:r>
            <a:endParaRPr lang="zh-CN" altLang="en-US" sz="1700"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sym typeface="+mn-lt"/>
            </a:endParaRPr>
          </a:p>
        </p:txBody>
      </p:sp>
    </p:spTree>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timing>
    <p:tnLst>
      <p:par>
        <p:cTn id="1" dur="indefinite" restart="never" nodeType="tmRoot"/>
      </p:par>
    </p:tnLst>
  </p:timing>
</p:sld>
</file>

<file path=ppt/tags/tag1.xml><?xml version="1.0" encoding="utf-8"?>
<p:tagLst xmlns:p="http://schemas.openxmlformats.org/presentationml/2006/main">
  <p:tag name="KSO_WM_UNIT_PLACING_PICTURE_USER_VIEWPORT" val="{&quot;height&quot;:10800,&quot;width&quot;:16200}"/>
</p:tagLst>
</file>

<file path=ppt/tags/tag10.xml><?xml version="1.0" encoding="utf-8"?>
<p:tagLst xmlns:p="http://schemas.openxmlformats.org/presentationml/2006/main">
  <p:tag name="PA" val="v5.2.9"/>
</p:tagLst>
</file>

<file path=ppt/tags/tag11.xml><?xml version="1.0" encoding="utf-8"?>
<p:tagLst xmlns:p="http://schemas.openxmlformats.org/presentationml/2006/main">
  <p:tag name="PA" val="v5.2.9"/>
</p:tagLst>
</file>

<file path=ppt/tags/tag12.xml><?xml version="1.0" encoding="utf-8"?>
<p:tagLst xmlns:p="http://schemas.openxmlformats.org/presentationml/2006/main">
  <p:tag name="PA" val="v5.2.9"/>
</p:tagLst>
</file>

<file path=ppt/tags/tag13.xml><?xml version="1.0" encoding="utf-8"?>
<p:tagLst xmlns:p="http://schemas.openxmlformats.org/presentationml/2006/main">
  <p:tag name="PA" val="v5.2.9"/>
</p:tagLst>
</file>

<file path=ppt/tags/tag14.xml><?xml version="1.0" encoding="utf-8"?>
<p:tagLst xmlns:p="http://schemas.openxmlformats.org/presentationml/2006/main">
  <p:tag name="PA" val="v5.2.9"/>
</p:tagLst>
</file>

<file path=ppt/tags/tag15.xml><?xml version="1.0" encoding="utf-8"?>
<p:tagLst xmlns:p="http://schemas.openxmlformats.org/presentationml/2006/main">
  <p:tag name="KSO_WM_UNIT_FLASH_PICTURE_TYPE" val="1"/>
</p:tagLst>
</file>

<file path=ppt/tags/tag16.xml><?xml version="1.0" encoding="utf-8"?>
<p:tagLst xmlns:p="http://schemas.openxmlformats.org/presentationml/2006/main">
  <p:tag name="PA" val="v5.2.9"/>
</p:tagLst>
</file>

<file path=ppt/tags/tag17.xml><?xml version="1.0" encoding="utf-8"?>
<p:tagLst xmlns:p="http://schemas.openxmlformats.org/presentationml/2006/main">
  <p:tag name="PA" val="v5.2.9"/>
</p:tagLst>
</file>

<file path=ppt/tags/tag18.xml><?xml version="1.0" encoding="utf-8"?>
<p:tagLst xmlns:p="http://schemas.openxmlformats.org/presentationml/2006/main">
  <p:tag name="KSO_WM_UNIT_FLASH_PICTURE_TYPE" val="1"/>
</p:tagLst>
</file>

<file path=ppt/tags/tag19.xml><?xml version="1.0" encoding="utf-8"?>
<p:tagLst xmlns:p="http://schemas.openxmlformats.org/presentationml/2006/main">
  <p:tag name="PA" val="v5.2.4"/>
  <p:tag name="RESOURCELIBID_ANIM" val="430"/>
</p:tagLst>
</file>

<file path=ppt/tags/tag2.xml><?xml version="1.0" encoding="utf-8"?>
<p:tagLst xmlns:p="http://schemas.openxmlformats.org/presentationml/2006/main">
  <p:tag name="KSO_WM_UNIT_FLASH_PICTURE_TYPE" val="1"/>
</p:tagLst>
</file>

<file path=ppt/tags/tag20.xml><?xml version="1.0" encoding="utf-8"?>
<p:tagLst xmlns:p="http://schemas.openxmlformats.org/presentationml/2006/main">
  <p:tag name="PA" val="v5.2.4"/>
</p:tagLst>
</file>

<file path=ppt/tags/tag21.xml><?xml version="1.0" encoding="utf-8"?>
<p:tagLst xmlns:p="http://schemas.openxmlformats.org/presentationml/2006/main">
  <p:tag name="PA" val="v5.2.4"/>
</p:tagLst>
</file>

<file path=ppt/tags/tag22.xml><?xml version="1.0" encoding="utf-8"?>
<p:tagLst xmlns:p="http://schemas.openxmlformats.org/presentationml/2006/main">
  <p:tag name="PA" val="v5.2.9"/>
</p:tagLst>
</file>

<file path=ppt/tags/tag23.xml><?xml version="1.0" encoding="utf-8"?>
<p:tagLst xmlns:p="http://schemas.openxmlformats.org/presentationml/2006/main">
  <p:tag name="KSO_WM_UNIT_FLASH_PICTURE_TYPE" val="1"/>
</p:tagLst>
</file>

<file path=ppt/tags/tag24.xml><?xml version="1.0" encoding="utf-8"?>
<p:tagLst xmlns:p="http://schemas.openxmlformats.org/presentationml/2006/main">
  <p:tag name="PA" val="v5.2.9"/>
</p:tagLst>
</file>

<file path=ppt/tags/tag25.xml><?xml version="1.0" encoding="utf-8"?>
<p:tagLst xmlns:p="http://schemas.openxmlformats.org/presentationml/2006/main">
  <p:tag name="KSO_WM_UNIT_FLASH_PICTURE_TYPE" val="1"/>
</p:tagLst>
</file>

<file path=ppt/tags/tag26.xml><?xml version="1.0" encoding="utf-8"?>
<p:tagLst xmlns:p="http://schemas.openxmlformats.org/presentationml/2006/main">
  <p:tag name="PA" val="v5.2.9"/>
</p:tagLst>
</file>

<file path=ppt/tags/tag27.xml><?xml version="1.0" encoding="utf-8"?>
<p:tagLst xmlns:p="http://schemas.openxmlformats.org/presentationml/2006/main">
  <p:tag name="KSO_WM_UNIT_FLASH_PICTURE_TYPE" val="1"/>
</p:tagLst>
</file>

<file path=ppt/tags/tag28.xml><?xml version="1.0" encoding="utf-8"?>
<p:tagLst xmlns:p="http://schemas.openxmlformats.org/presentationml/2006/main">
  <p:tag name="PA" val="v5.2.9"/>
</p:tagLst>
</file>

<file path=ppt/tags/tag29.xml><?xml version="1.0" encoding="utf-8"?>
<p:tagLst xmlns:p="http://schemas.openxmlformats.org/presentationml/2006/main">
  <p:tag name="KSO_WM_UNIT_FLASH_PICTURE_TYPE" val="1"/>
</p:tagLst>
</file>

<file path=ppt/tags/tag3.xml><?xml version="1.0" encoding="utf-8"?>
<p:tagLst xmlns:p="http://schemas.openxmlformats.org/presentationml/2006/main">
  <p:tag name="PA" val="v5.2.9"/>
</p:tagLst>
</file>

<file path=ppt/tags/tag30.xml><?xml version="1.0" encoding="utf-8"?>
<p:tagLst xmlns:p="http://schemas.openxmlformats.org/presentationml/2006/main">
  <p:tag name="PA" val="v5.2.9"/>
</p:tagLst>
</file>

<file path=ppt/tags/tag31.xml><?xml version="1.0" encoding="utf-8"?>
<p:tagLst xmlns:p="http://schemas.openxmlformats.org/presentationml/2006/main">
  <p:tag name="KSO_WM_UNIT_FLASH_PICTURE_TYPE" val="1"/>
</p:tagLst>
</file>

<file path=ppt/tags/tag32.xml><?xml version="1.0" encoding="utf-8"?>
<p:tagLst xmlns:p="http://schemas.openxmlformats.org/presentationml/2006/main">
  <p:tag name="PA" val="v5.2.9"/>
</p:tagLst>
</file>

<file path=ppt/tags/tag33.xml><?xml version="1.0" encoding="utf-8"?>
<p:tagLst xmlns:p="http://schemas.openxmlformats.org/presentationml/2006/main">
  <p:tag name="KSO_WM_UNIT_FLASH_PICTURE_TYPE" val="1"/>
</p:tagLst>
</file>

<file path=ppt/tags/tag34.xml><?xml version="1.0" encoding="utf-8"?>
<p:tagLst xmlns:p="http://schemas.openxmlformats.org/presentationml/2006/main">
  <p:tag name="PA" val="v5.2.9"/>
</p:tagLst>
</file>

<file path=ppt/tags/tag35.xml><?xml version="1.0" encoding="utf-8"?>
<p:tagLst xmlns:p="http://schemas.openxmlformats.org/presentationml/2006/main">
  <p:tag name="KSO_WM_UNIT_FLASH_PICTURE_TYPE" val="1"/>
</p:tagLst>
</file>

<file path=ppt/tags/tag36.xml><?xml version="1.0" encoding="utf-8"?>
<p:tagLst xmlns:p="http://schemas.openxmlformats.org/presentationml/2006/main">
  <p:tag name="PA" val="v5.2.9"/>
</p:tagLst>
</file>

<file path=ppt/tags/tag37.xml><?xml version="1.0" encoding="utf-8"?>
<p:tagLst xmlns:p="http://schemas.openxmlformats.org/presentationml/2006/main">
  <p:tag name="KSO_WM_UNIT_FLASH_PICTURE_TYPE" val="1"/>
</p:tagLst>
</file>

<file path=ppt/tags/tag38.xml><?xml version="1.0" encoding="utf-8"?>
<p:tagLst xmlns:p="http://schemas.openxmlformats.org/presentationml/2006/main">
  <p:tag name="KSO_WM_UNIT_PLACING_PICTURE_USER_VIEWPORT" val="{&quot;height&quot;:3501,&quot;width&quot;:7450}"/>
</p:tagLst>
</file>

<file path=ppt/tags/tag39.xml><?xml version="1.0" encoding="utf-8"?>
<p:tagLst xmlns:p="http://schemas.openxmlformats.org/presentationml/2006/main">
  <p:tag name="PA" val="v5.2.9"/>
</p:tagLst>
</file>

<file path=ppt/tags/tag4.xml><?xml version="1.0" encoding="utf-8"?>
<p:tagLst xmlns:p="http://schemas.openxmlformats.org/presentationml/2006/main">
  <p:tag name="PA" val="v5.2.9"/>
</p:tagLst>
</file>

<file path=ppt/tags/tag40.xml><?xml version="1.0" encoding="utf-8"?>
<p:tagLst xmlns:p="http://schemas.openxmlformats.org/presentationml/2006/main">
  <p:tag name="KSO_WM_UNIT_FLASH_PICTURE_TYPE" val="1"/>
</p:tagLst>
</file>

<file path=ppt/tags/tag41.xml><?xml version="1.0" encoding="utf-8"?>
<p:tagLst xmlns:p="http://schemas.openxmlformats.org/presentationml/2006/main">
  <p:tag name="PA" val="v5.2.9"/>
</p:tagLst>
</file>

<file path=ppt/tags/tag42.xml><?xml version="1.0" encoding="utf-8"?>
<p:tagLst xmlns:p="http://schemas.openxmlformats.org/presentationml/2006/main">
  <p:tag name="KSO_WM_UNIT_FLASH_PICTURE_TYPE" val="1"/>
</p:tagLst>
</file>

<file path=ppt/tags/tag43.xml><?xml version="1.0" encoding="utf-8"?>
<p:tagLst xmlns:p="http://schemas.openxmlformats.org/presentationml/2006/main">
  <p:tag name="PA" val="v5.2.9"/>
</p:tagLst>
</file>

<file path=ppt/tags/tag44.xml><?xml version="1.0" encoding="utf-8"?>
<p:tagLst xmlns:p="http://schemas.openxmlformats.org/presentationml/2006/main">
  <p:tag name="KSO_WM_UNIT_FLASH_PICTURE_TYPE" val="1"/>
</p:tagLst>
</file>

<file path=ppt/tags/tag45.xml><?xml version="1.0" encoding="utf-8"?>
<p:tagLst xmlns:p="http://schemas.openxmlformats.org/presentationml/2006/main">
  <p:tag name="PA" val="v5.2.9"/>
</p:tagLst>
</file>

<file path=ppt/tags/tag46.xml><?xml version="1.0" encoding="utf-8"?>
<p:tagLst xmlns:p="http://schemas.openxmlformats.org/presentationml/2006/main">
  <p:tag name="KSO_WM_UNIT_FLASH_PICTURE_TYPE" val="1"/>
</p:tagLst>
</file>

<file path=ppt/tags/tag47.xml><?xml version="1.0" encoding="utf-8"?>
<p:tagLst xmlns:p="http://schemas.openxmlformats.org/presentationml/2006/main">
  <p:tag name="PA" val="v5.2.9"/>
</p:tagLst>
</file>

<file path=ppt/tags/tag48.xml><?xml version="1.0" encoding="utf-8"?>
<p:tagLst xmlns:p="http://schemas.openxmlformats.org/presentationml/2006/main">
  <p:tag name="KSO_WM_UNIT_FLASH_PICTURE_TYPE" val="1"/>
</p:tagLst>
</file>

<file path=ppt/tags/tag49.xml><?xml version="1.0" encoding="utf-8"?>
<p:tagLst xmlns:p="http://schemas.openxmlformats.org/presentationml/2006/main">
  <p:tag name="PA" val="v5.2.9"/>
</p:tagLst>
</file>

<file path=ppt/tags/tag5.xml><?xml version="1.0" encoding="utf-8"?>
<p:tagLst xmlns:p="http://schemas.openxmlformats.org/presentationml/2006/main">
  <p:tag name="KSO_WM_UNIT_FLASH_PICTURE_TYPE" val="1"/>
</p:tagLst>
</file>

<file path=ppt/tags/tag50.xml><?xml version="1.0" encoding="utf-8"?>
<p:tagLst xmlns:p="http://schemas.openxmlformats.org/presentationml/2006/main">
  <p:tag name="PA" val="v5.2.9"/>
</p:tagLst>
</file>

<file path=ppt/tags/tag51.xml><?xml version="1.0" encoding="utf-8"?>
<p:tagLst xmlns:p="http://schemas.openxmlformats.org/presentationml/2006/main">
  <p:tag name="KSO_WM_UNIT_FLASH_PICTURE_TYPE" val="1"/>
</p:tagLst>
</file>

<file path=ppt/tags/tag52.xml><?xml version="1.0" encoding="utf-8"?>
<p:tagLst xmlns:p="http://schemas.openxmlformats.org/presentationml/2006/main">
  <p:tag name="PA" val="v5.2.9"/>
</p:tagLst>
</file>

<file path=ppt/tags/tag53.xml><?xml version="1.0" encoding="utf-8"?>
<p:tagLst xmlns:p="http://schemas.openxmlformats.org/presentationml/2006/main">
  <p:tag name="KSO_WM_UNIT_FLASH_PICTURE_TYPE" val="1"/>
</p:tagLst>
</file>

<file path=ppt/tags/tag54.xml><?xml version="1.0" encoding="utf-8"?>
<p:tagLst xmlns:p="http://schemas.openxmlformats.org/presentationml/2006/main">
  <p:tag name="PA" val="v5.2.9"/>
</p:tagLst>
</file>

<file path=ppt/tags/tag55.xml><?xml version="1.0" encoding="utf-8"?>
<p:tagLst xmlns:p="http://schemas.openxmlformats.org/presentationml/2006/main">
  <p:tag name="ISLIDE.DIAGRAM" val="#572683;"/>
  <p:tag name="ISLIDE.TEMPLATE" val="https://www.islide.cc;"/>
</p:tagLst>
</file>

<file path=ppt/tags/tag56.xml><?xml version="1.0" encoding="utf-8"?>
<p:tagLst xmlns:p="http://schemas.openxmlformats.org/presentationml/2006/main">
  <p:tag name="PA" val="v5.2.9"/>
</p:tagLst>
</file>

<file path=ppt/tags/tag57.xml><?xml version="1.0" encoding="utf-8"?>
<p:tagLst xmlns:p="http://schemas.openxmlformats.org/presentationml/2006/main">
  <p:tag name="KSO_WM_UNIT_FLASH_PICTURE_TYPE" val="1"/>
</p:tagLst>
</file>

<file path=ppt/tags/tag58.xml><?xml version="1.0" encoding="utf-8"?>
<p:tagLst xmlns:p="http://schemas.openxmlformats.org/presentationml/2006/main">
  <p:tag name="KSO_WM_BEAUTIFY_FLAG" val=""/>
</p:tagLst>
</file>

<file path=ppt/tags/tag59.xml><?xml version="1.0" encoding="utf-8"?>
<p:tagLst xmlns:p="http://schemas.openxmlformats.org/presentationml/2006/main">
  <p:tag name="KSO_WM_BEAUTIFY_FLAG" val=""/>
</p:tagLst>
</file>

<file path=ppt/tags/tag6.xml><?xml version="1.0" encoding="utf-8"?>
<p:tagLst xmlns:p="http://schemas.openxmlformats.org/presentationml/2006/main">
  <p:tag name="PA" val="v5.2.9"/>
</p:tagLst>
</file>

<file path=ppt/tags/tag60.xml><?xml version="1.0" encoding="utf-8"?>
<p:tagLst xmlns:p="http://schemas.openxmlformats.org/presentationml/2006/main">
  <p:tag name="PA" val="v5.2.9"/>
</p:tagLst>
</file>

<file path=ppt/tags/tag61.xml><?xml version="1.0" encoding="utf-8"?>
<p:tagLst xmlns:p="http://schemas.openxmlformats.org/presentationml/2006/main">
  <p:tag name="KSO_WM_UNIT_FLASH_PICTURE_TYPE" val="1"/>
</p:tagLst>
</file>

<file path=ppt/tags/tag62.xml><?xml version="1.0" encoding="utf-8"?>
<p:tagLst xmlns:p="http://schemas.openxmlformats.org/presentationml/2006/main">
  <p:tag name="PA" val="v5.2.9"/>
</p:tagLst>
</file>

<file path=ppt/tags/tag63.xml><?xml version="1.0" encoding="utf-8"?>
<p:tagLst xmlns:p="http://schemas.openxmlformats.org/presentationml/2006/main">
  <p:tag name="KSO_WM_UNIT_FLASH_PICTURE_TYPE" val="1"/>
</p:tagLst>
</file>

<file path=ppt/tags/tag64.xml><?xml version="1.0" encoding="utf-8"?>
<p:tagLst xmlns:p="http://schemas.openxmlformats.org/presentationml/2006/main">
  <p:tag name="PA" val="v5.2.9"/>
</p:tagLst>
</file>

<file path=ppt/tags/tag65.xml><?xml version="1.0" encoding="utf-8"?>
<p:tagLst xmlns:p="http://schemas.openxmlformats.org/presentationml/2006/main">
  <p:tag name="KSO_WM_UNIT_FLASH_PICTURE_TYPE" val="1"/>
</p:tagLst>
</file>

<file path=ppt/tags/tag66.xml><?xml version="1.0" encoding="utf-8"?>
<p:tagLst xmlns:p="http://schemas.openxmlformats.org/presentationml/2006/main">
  <p:tag name="KSO_WM_UNIT_FILL_FORE_SCHEMECOLOR_INDEX" val="7"/>
  <p:tag name="KSO_WM_UNIT_FILL_TYPE" val="1"/>
  <p:tag name="KSO_WM_UNIT_TEXT_FILL_FORE_SCHEMECOLOR_INDEX" val="13"/>
  <p:tag name="KSO_WM_UNIT_TEXT_FILL_TYPE" val="1"/>
  <p:tag name="KSO_WM_UNIT_USESOURCEFORMAT_APPLY" val="1"/>
  <p:tag name="KSO_WM_UNIT_DIAGRAM_MODELTYPE" val="stripeEnum"/>
  <p:tag name="KSO_WM_UNIT_HIGHLIGHT" val="0"/>
  <p:tag name="KSO_WM_UNIT_COMPATIBLE" val="0"/>
  <p:tag name="KSO_WM_UNIT_DIAGRAM_ISNUMVISUAL" val="0"/>
  <p:tag name="KSO_WM_UNIT_DIAGRAM_ISREFERUNIT" val="0"/>
  <p:tag name="KSO_WM_DIAGRAM_GROUP_CODE" val="l1-1"/>
  <p:tag name="KSO_WM_UNIT_TYPE" val="l_h_i"/>
  <p:tag name="KSO_WM_UNIT_INDEX" val="1_3_1"/>
  <p:tag name="KSO_WM_UNIT_ID" val="diagram20198933_3*l_h_i*1_3_1"/>
  <p:tag name="KSO_WM_TEMPLATE_CATEGORY" val="diagram"/>
  <p:tag name="KSO_WM_TEMPLATE_INDEX" val="20198933"/>
  <p:tag name="KSO_WM_UNIT_LAYERLEVEL" val="1_1_1"/>
  <p:tag name="KSO_WM_TAG_VERSION" val="1.0"/>
  <p:tag name="KSO_WM_BEAUTIFY_FLAG" val="#wm#"/>
</p:tagLst>
</file>

<file path=ppt/tags/tag67.xml><?xml version="1.0" encoding="utf-8"?>
<p:tagLst xmlns:p="http://schemas.openxmlformats.org/presentationml/2006/main">
  <p:tag name="KSO_WM_UNIT_FILL_FORE_SCHEMECOLOR_INDEX" val="7"/>
  <p:tag name="KSO_WM_UNIT_FILL_TYPE" val="1"/>
  <p:tag name="KSO_WM_UNIT_TEXT_FILL_FORE_SCHEMECOLOR_INDEX" val="13"/>
  <p:tag name="KSO_WM_UNIT_TEXT_FILL_TYPE" val="1"/>
  <p:tag name="KSO_WM_UNIT_USESOURCEFORMAT_APPLY" val="1"/>
  <p:tag name="KSO_WM_UNIT_DIAGRAM_MODELTYPE" val="stripeEnum"/>
  <p:tag name="KSO_WM_UNIT_HIGHLIGHT" val="0"/>
  <p:tag name="KSO_WM_UNIT_COMPATIBLE" val="0"/>
  <p:tag name="KSO_WM_UNIT_DIAGRAM_ISNUMVISUAL" val="0"/>
  <p:tag name="KSO_WM_UNIT_DIAGRAM_ISREFERUNIT" val="0"/>
  <p:tag name="KSO_WM_DIAGRAM_GROUP_CODE" val="l1-1"/>
  <p:tag name="KSO_WM_UNIT_TYPE" val="l_h_i"/>
  <p:tag name="KSO_WM_UNIT_INDEX" val="1_3_2"/>
  <p:tag name="KSO_WM_UNIT_ID" val="diagram20198933_3*l_h_i*1_3_2"/>
  <p:tag name="KSO_WM_TEMPLATE_CATEGORY" val="diagram"/>
  <p:tag name="KSO_WM_TEMPLATE_INDEX" val="20198933"/>
  <p:tag name="KSO_WM_UNIT_LAYERLEVEL" val="1_1_1"/>
  <p:tag name="KSO_WM_TAG_VERSION" val="1.0"/>
  <p:tag name="KSO_WM_BEAUTIFY_FLAG" val="#wm#"/>
</p:tagLst>
</file>

<file path=ppt/tags/tag68.xml><?xml version="1.0" encoding="utf-8"?>
<p:tagLst xmlns:p="http://schemas.openxmlformats.org/presentationml/2006/main">
  <p:tag name="KSO_WM_UNIT_TEXT_FILL_FORE_SCHEMECOLOR_INDEX_BRIGHTNESS" val="0.5"/>
  <p:tag name="KSO_WM_UNIT_TEXT_FILL_FORE_SCHEMECOLOR_INDEX" val="13"/>
  <p:tag name="KSO_WM_UNIT_TEXT_FILL_TYPE" val="1"/>
</p:tagLst>
</file>

<file path=ppt/tags/tag69.xml><?xml version="1.0" encoding="utf-8"?>
<p:tagLst xmlns:p="http://schemas.openxmlformats.org/presentationml/2006/main">
  <p:tag name="KSO_WM_UNIT_DIAGRAM_MODELTYPE" val="stripeEnum"/>
  <p:tag name="KSO_WM_UNIT_HIGHLIGHT" val="0"/>
  <p:tag name="KSO_WM_UNIT_COMPATIBLE" val="0"/>
  <p:tag name="KSO_WM_UNIT_DIAGRAM_ISNUMVISUAL" val="0"/>
  <p:tag name="KSO_WM_UNIT_DIAGRAM_ISREFERUNIT" val="0"/>
  <p:tag name="KSO_WM_DIAGRAM_GROUP_CODE" val="l1-1"/>
  <p:tag name="KSO_WM_UNIT_TYPE" val="l_h_i"/>
  <p:tag name="KSO_WM_UNIT_INDEX" val="1_3_3"/>
  <p:tag name="KSO_WM_UNIT_ID" val="diagram20198933_3*l_h_i*1_3_3"/>
  <p:tag name="KSO_WM_TEMPLATE_CATEGORY" val="diagram"/>
  <p:tag name="KSO_WM_TEMPLATE_INDEX" val="20198933"/>
  <p:tag name="KSO_WM_UNIT_LAYERLEVEL" val="1_1_1"/>
  <p:tag name="KSO_WM_TAG_VERSION" val="1.0"/>
  <p:tag name="KSO_WM_BEAUTIFY_FLAG" val="#wm#"/>
  <p:tag name="KSO_WM_UNIT_LINE_FORE_SCHEMECOLOR_INDEX_BRIGHTNESS" val="-0.15"/>
  <p:tag name="KSO_WM_UNIT_LINE_FORE_SCHEMECOLOR_INDEX" val="14"/>
  <p:tag name="KSO_WM_UNIT_LINE_FILL_TYPE" val="2"/>
  <p:tag name="KSO_WM_UNIT_TEXT_FILL_FORE_SCHEMECOLOR_INDEX_BRIGHTNESS" val="0"/>
  <p:tag name="KSO_WM_UNIT_TEXT_FILL_FORE_SCHEMECOLOR_INDEX" val="2"/>
  <p:tag name="KSO_WM_UNIT_TEXT_FILL_TYPE" val="1"/>
  <p:tag name="KSO_WM_UNIT_USESOURCEFORMAT_APPLY" val="1"/>
</p:tagLst>
</file>

<file path=ppt/tags/tag7.xml><?xml version="1.0" encoding="utf-8"?>
<p:tagLst xmlns:p="http://schemas.openxmlformats.org/presentationml/2006/main">
  <p:tag name="PA" val="v5.2.9"/>
</p:tagLst>
</file>

<file path=ppt/tags/tag70.xml><?xml version="1.0" encoding="utf-8"?>
<p:tagLst xmlns:p="http://schemas.openxmlformats.org/presentationml/2006/main">
  <p:tag name="KSO_WM_UNIT_DIAGRAM_MODELTYPE" val="stripeEnum"/>
  <p:tag name="KSO_WM_UNIT_SUBTYPE" val="a"/>
  <p:tag name="KSO_WM_UNIT_NOCLEAR" val="0"/>
  <p:tag name="KSO_WM_UNIT_VALUE" val="84"/>
  <p:tag name="KSO_WM_UNIT_HIGHLIGHT" val="0"/>
  <p:tag name="KSO_WM_UNIT_COMPATIBLE" val="0"/>
  <p:tag name="KSO_WM_UNIT_DIAGRAM_ISNUMVISUAL" val="0"/>
  <p:tag name="KSO_WM_UNIT_DIAGRAM_ISREFERUNIT" val="0"/>
  <p:tag name="KSO_WM_DIAGRAM_GROUP_CODE" val="l1-1"/>
  <p:tag name="KSO_WM_UNIT_TYPE" val="l_h_f"/>
  <p:tag name="KSO_WM_UNIT_INDEX" val="1_3_1"/>
  <p:tag name="KSO_WM_UNIT_ID" val="diagram20198933_3*l_h_f*1_3_1"/>
  <p:tag name="KSO_WM_TEMPLATE_CATEGORY" val="diagram"/>
  <p:tag name="KSO_WM_TEMPLATE_INDEX" val="20198933"/>
  <p:tag name="KSO_WM_UNIT_LAYERLEVEL" val="1_1_1"/>
  <p:tag name="KSO_WM_TAG_VERSION" val="1.0"/>
  <p:tag name="KSO_WM_BEAUTIFY_FLAG" val="#wm#"/>
  <p:tag name="KSO_WM_UNIT_PRESET_TEXT" val="单击此处输入你的正文，文字是您思想的提炼，为了最终演示发布的良好效果，请尽量言简意赅的阐述观点；根据需要可酌情增减文字，以便观者可以准确理解您所传达的信息。"/>
  <p:tag name="KSO_WM_UNIT_TEXT_FILL_FORE_SCHEMECOLOR_INDEX_BRIGHTNESS" val="0.25"/>
  <p:tag name="KSO_WM_UNIT_TEXT_FILL_FORE_SCHEMECOLOR_INDEX" val="13"/>
  <p:tag name="KSO_WM_UNIT_TEXT_FILL_TYPE" val="1"/>
  <p:tag name="KSO_WM_UNIT_USESOURCEFORMAT_APPLY" val="1"/>
</p:tagLst>
</file>

<file path=ppt/tags/tag71.xml><?xml version="1.0" encoding="utf-8"?>
<p:tagLst xmlns:p="http://schemas.openxmlformats.org/presentationml/2006/main">
  <p:tag name="KSO_WM_UNIT_DIAGRAM_MODELTYPE" val="stripeEnum"/>
  <p:tag name="KSO_WM_UNIT_SUBTYPE" val="a"/>
  <p:tag name="KSO_WM_UNIT_NOCLEAR" val="0"/>
  <p:tag name="KSO_WM_UNIT_VALUE" val="84"/>
  <p:tag name="KSO_WM_UNIT_HIGHLIGHT" val="0"/>
  <p:tag name="KSO_WM_UNIT_COMPATIBLE" val="0"/>
  <p:tag name="KSO_WM_UNIT_DIAGRAM_ISNUMVISUAL" val="0"/>
  <p:tag name="KSO_WM_UNIT_DIAGRAM_ISREFERUNIT" val="0"/>
  <p:tag name="KSO_WM_DIAGRAM_GROUP_CODE" val="l1-1"/>
  <p:tag name="KSO_WM_UNIT_TYPE" val="l_h_f"/>
  <p:tag name="KSO_WM_UNIT_INDEX" val="1_3_1"/>
  <p:tag name="KSO_WM_UNIT_ID" val="diagram20198933_3*l_h_f*1_3_1"/>
  <p:tag name="KSO_WM_TEMPLATE_CATEGORY" val="diagram"/>
  <p:tag name="KSO_WM_TEMPLATE_INDEX" val="20198933"/>
  <p:tag name="KSO_WM_UNIT_LAYERLEVEL" val="1_1_1"/>
  <p:tag name="KSO_WM_TAG_VERSION" val="1.0"/>
  <p:tag name="KSO_WM_BEAUTIFY_FLAG" val="#wm#"/>
  <p:tag name="KSO_WM_UNIT_PRESET_TEXT" val="单击此处输入你的正文，文字是您思想的提炼，为了最终演示发布的良好效果，请尽量言简意赅的阐述观点；根据需要可酌情增减文字，以便观者可以准确理解您所传达的信息。"/>
  <p:tag name="KSO_WM_UNIT_TEXT_FILL_FORE_SCHEMECOLOR_INDEX_BRIGHTNESS" val="0.25"/>
  <p:tag name="KSO_WM_UNIT_TEXT_FILL_FORE_SCHEMECOLOR_INDEX" val="13"/>
  <p:tag name="KSO_WM_UNIT_TEXT_FILL_TYPE" val="1"/>
  <p:tag name="KSO_WM_UNIT_USESOURCEFORMAT_APPLY" val="1"/>
</p:tagLst>
</file>

<file path=ppt/tags/tag72.xml><?xml version="1.0" encoding="utf-8"?>
<p:tagLst xmlns:p="http://schemas.openxmlformats.org/presentationml/2006/main">
  <p:tag name="KSO_WM_UNIT_DIAGRAM_MODELTYPE" val="stripeEnum"/>
  <p:tag name="KSO_WM_UNIT_HIGHLIGHT" val="0"/>
  <p:tag name="KSO_WM_UNIT_COMPATIBLE" val="0"/>
  <p:tag name="KSO_WM_UNIT_DIAGRAM_ISNUMVISUAL" val="0"/>
  <p:tag name="KSO_WM_UNIT_DIAGRAM_ISREFERUNIT" val="0"/>
  <p:tag name="KSO_WM_DIAGRAM_GROUP_CODE" val="l1-1"/>
  <p:tag name="KSO_WM_UNIT_TYPE" val="l_h_i"/>
  <p:tag name="KSO_WM_UNIT_INDEX" val="1_3_3"/>
  <p:tag name="KSO_WM_UNIT_ID" val="diagram20198933_3*l_h_i*1_3_3"/>
  <p:tag name="KSO_WM_TEMPLATE_CATEGORY" val="diagram"/>
  <p:tag name="KSO_WM_TEMPLATE_INDEX" val="20198933"/>
  <p:tag name="KSO_WM_UNIT_LAYERLEVEL" val="1_1_1"/>
  <p:tag name="KSO_WM_TAG_VERSION" val="1.0"/>
  <p:tag name="KSO_WM_BEAUTIFY_FLAG" val="#wm#"/>
  <p:tag name="KSO_WM_UNIT_LINE_FORE_SCHEMECOLOR_INDEX_BRIGHTNESS" val="-0.15"/>
  <p:tag name="KSO_WM_UNIT_LINE_FORE_SCHEMECOLOR_INDEX" val="14"/>
  <p:tag name="KSO_WM_UNIT_LINE_FILL_TYPE" val="2"/>
  <p:tag name="KSO_WM_UNIT_TEXT_FILL_FORE_SCHEMECOLOR_INDEX_BRIGHTNESS" val="0"/>
  <p:tag name="KSO_WM_UNIT_TEXT_FILL_FORE_SCHEMECOLOR_INDEX" val="2"/>
  <p:tag name="KSO_WM_UNIT_TEXT_FILL_TYPE" val="1"/>
  <p:tag name="KSO_WM_UNIT_USESOURCEFORMAT_APPLY" val="1"/>
</p:tagLst>
</file>

<file path=ppt/tags/tag73.xml><?xml version="1.0" encoding="utf-8"?>
<p:tagLst xmlns:p="http://schemas.openxmlformats.org/presentationml/2006/main">
  <p:tag name="KSO_WM_UNIT_DIAGRAM_MODELTYPE" val="stripeEnum"/>
  <p:tag name="KSO_WM_UNIT_SUBTYPE" val="a"/>
  <p:tag name="KSO_WM_UNIT_NOCLEAR" val="0"/>
  <p:tag name="KSO_WM_UNIT_VALUE" val="84"/>
  <p:tag name="KSO_WM_UNIT_HIGHLIGHT" val="0"/>
  <p:tag name="KSO_WM_UNIT_COMPATIBLE" val="0"/>
  <p:tag name="KSO_WM_UNIT_DIAGRAM_ISNUMVISUAL" val="0"/>
  <p:tag name="KSO_WM_UNIT_DIAGRAM_ISREFERUNIT" val="0"/>
  <p:tag name="KSO_WM_DIAGRAM_GROUP_CODE" val="l1-1"/>
  <p:tag name="KSO_WM_UNIT_TYPE" val="l_h_f"/>
  <p:tag name="KSO_WM_UNIT_INDEX" val="1_3_1"/>
  <p:tag name="KSO_WM_UNIT_ID" val="diagram20198933_3*l_h_f*1_3_1"/>
  <p:tag name="KSO_WM_TEMPLATE_CATEGORY" val="diagram"/>
  <p:tag name="KSO_WM_TEMPLATE_INDEX" val="20198933"/>
  <p:tag name="KSO_WM_UNIT_LAYERLEVEL" val="1_1_1"/>
  <p:tag name="KSO_WM_TAG_VERSION" val="1.0"/>
  <p:tag name="KSO_WM_BEAUTIFY_FLAG" val="#wm#"/>
  <p:tag name="KSO_WM_UNIT_PRESET_TEXT" val="单击此处输入你的正文，文字是您思想的提炼，为了最终演示发布的良好效果，请尽量言简意赅的阐述观点；根据需要可酌情增减文字，以便观者可以准确理解您所传达的信息。"/>
  <p:tag name="KSO_WM_UNIT_TEXT_FILL_FORE_SCHEMECOLOR_INDEX_BRIGHTNESS" val="0.25"/>
  <p:tag name="KSO_WM_UNIT_TEXT_FILL_FORE_SCHEMECOLOR_INDEX" val="13"/>
  <p:tag name="KSO_WM_UNIT_TEXT_FILL_TYPE" val="1"/>
  <p:tag name="KSO_WM_UNIT_USESOURCEFORMAT_APPLY" val="1"/>
</p:tagLst>
</file>

<file path=ppt/tags/tag74.xml><?xml version="1.0" encoding="utf-8"?>
<p:tagLst xmlns:p="http://schemas.openxmlformats.org/presentationml/2006/main">
  <p:tag name="KSO_WM_UNIT_DIAGRAM_MODELTYPE" val="stripeEnum"/>
  <p:tag name="KSO_WM_UNIT_HIGHLIGHT" val="0"/>
  <p:tag name="KSO_WM_UNIT_COMPATIBLE" val="0"/>
  <p:tag name="KSO_WM_UNIT_DIAGRAM_ISNUMVISUAL" val="0"/>
  <p:tag name="KSO_WM_UNIT_DIAGRAM_ISREFERUNIT" val="0"/>
  <p:tag name="KSO_WM_DIAGRAM_GROUP_CODE" val="l1-1"/>
  <p:tag name="KSO_WM_UNIT_TYPE" val="l_h_i"/>
  <p:tag name="KSO_WM_UNIT_INDEX" val="1_3_3"/>
  <p:tag name="KSO_WM_UNIT_ID" val="diagram20198933_3*l_h_i*1_3_3"/>
  <p:tag name="KSO_WM_TEMPLATE_CATEGORY" val="diagram"/>
  <p:tag name="KSO_WM_TEMPLATE_INDEX" val="20198933"/>
  <p:tag name="KSO_WM_UNIT_LAYERLEVEL" val="1_1_1"/>
  <p:tag name="KSO_WM_TAG_VERSION" val="1.0"/>
  <p:tag name="KSO_WM_BEAUTIFY_FLAG" val="#wm#"/>
  <p:tag name="KSO_WM_UNIT_LINE_FORE_SCHEMECOLOR_INDEX_BRIGHTNESS" val="-0.15"/>
  <p:tag name="KSO_WM_UNIT_LINE_FORE_SCHEMECOLOR_INDEX" val="14"/>
  <p:tag name="KSO_WM_UNIT_LINE_FILL_TYPE" val="2"/>
  <p:tag name="KSO_WM_UNIT_TEXT_FILL_FORE_SCHEMECOLOR_INDEX_BRIGHTNESS" val="0"/>
  <p:tag name="KSO_WM_UNIT_TEXT_FILL_FORE_SCHEMECOLOR_INDEX" val="2"/>
  <p:tag name="KSO_WM_UNIT_TEXT_FILL_TYPE" val="1"/>
  <p:tag name="KSO_WM_UNIT_USESOURCEFORMAT_APPLY" val="1"/>
</p:tagLst>
</file>

<file path=ppt/tags/tag75.xml><?xml version="1.0" encoding="utf-8"?>
<p:tagLst xmlns:p="http://schemas.openxmlformats.org/presentationml/2006/main">
  <p:tag name="KSO_WM_UNIT_FILL_FORE_SCHEMECOLOR_INDEX" val="6"/>
  <p:tag name="KSO_WM_UNIT_FILL_TYPE" val="1"/>
  <p:tag name="KSO_WM_UNIT_TEXT_FILL_FORE_SCHEMECOLOR_INDEX" val="13"/>
  <p:tag name="KSO_WM_UNIT_TEXT_FILL_TYPE" val="1"/>
  <p:tag name="KSO_WM_UNIT_USESOURCEFORMAT_APPLY" val="1"/>
  <p:tag name="KSO_WM_UNIT_DIAGRAM_MODELTYPE" val="stripeEnum"/>
  <p:tag name="KSO_WM_UNIT_HIGHLIGHT" val="0"/>
  <p:tag name="KSO_WM_UNIT_COMPATIBLE" val="0"/>
  <p:tag name="KSO_WM_UNIT_DIAGRAM_ISNUMVISUAL" val="0"/>
  <p:tag name="KSO_WM_UNIT_DIAGRAM_ISREFERUNIT" val="0"/>
  <p:tag name="KSO_WM_DIAGRAM_GROUP_CODE" val="l1-1"/>
  <p:tag name="KSO_WM_UNIT_TYPE" val="l_h_i"/>
  <p:tag name="KSO_WM_UNIT_INDEX" val="1_2_2"/>
  <p:tag name="KSO_WM_UNIT_ID" val="diagram20198933_3*l_h_i*1_2_2"/>
  <p:tag name="KSO_WM_TEMPLATE_CATEGORY" val="diagram"/>
  <p:tag name="KSO_WM_TEMPLATE_INDEX" val="20198933"/>
  <p:tag name="KSO_WM_UNIT_LAYERLEVEL" val="1_1_1"/>
  <p:tag name="KSO_WM_TAG_VERSION" val="1.0"/>
  <p:tag name="KSO_WM_BEAUTIFY_FLAG" val="#wm#"/>
</p:tagLst>
</file>

<file path=ppt/tags/tag76.xml><?xml version="1.0" encoding="utf-8"?>
<p:tagLst xmlns:p="http://schemas.openxmlformats.org/presentationml/2006/main">
  <p:tag name="KSO_WM_UNIT_FILL_FORE_SCHEMECOLOR_INDEX" val="6"/>
  <p:tag name="KSO_WM_UNIT_FILL_TYPE" val="1"/>
  <p:tag name="KSO_WM_UNIT_TEXT_FILL_FORE_SCHEMECOLOR_INDEX" val="13"/>
  <p:tag name="KSO_WM_UNIT_TEXT_FILL_TYPE" val="1"/>
  <p:tag name="KSO_WM_UNIT_USESOURCEFORMAT_APPLY" val="1"/>
  <p:tag name="KSO_WM_UNIT_DIAGRAM_MODELTYPE" val="stripeEnum"/>
  <p:tag name="KSO_WM_UNIT_HIGHLIGHT" val="0"/>
  <p:tag name="KSO_WM_UNIT_COMPATIBLE" val="0"/>
  <p:tag name="KSO_WM_UNIT_DIAGRAM_ISNUMVISUAL" val="0"/>
  <p:tag name="KSO_WM_UNIT_DIAGRAM_ISREFERUNIT" val="0"/>
  <p:tag name="KSO_WM_DIAGRAM_GROUP_CODE" val="l1-1"/>
  <p:tag name="KSO_WM_UNIT_TYPE" val="l_h_i"/>
  <p:tag name="KSO_WM_UNIT_INDEX" val="1_2_3"/>
  <p:tag name="KSO_WM_UNIT_ID" val="diagram20198933_3*l_h_i*1_2_3"/>
  <p:tag name="KSO_WM_TEMPLATE_CATEGORY" val="diagram"/>
  <p:tag name="KSO_WM_TEMPLATE_INDEX" val="20198933"/>
  <p:tag name="KSO_WM_UNIT_LAYERLEVEL" val="1_1_1"/>
  <p:tag name="KSO_WM_TAG_VERSION" val="1.0"/>
  <p:tag name="KSO_WM_BEAUTIFY_FLAG" val="#wm#"/>
</p:tagLst>
</file>

<file path=ppt/tags/tag77.xml><?xml version="1.0" encoding="utf-8"?>
<p:tagLst xmlns:p="http://schemas.openxmlformats.org/presentationml/2006/main">
  <p:tag name="KSO_WM_UNIT_FILL_FORE_SCHEMECOLOR_INDEX" val="5"/>
  <p:tag name="KSO_WM_UNIT_FILL_TYPE" val="1"/>
  <p:tag name="KSO_WM_UNIT_TEXT_FILL_FORE_SCHEMECOLOR_INDEX" val="13"/>
  <p:tag name="KSO_WM_UNIT_TEXT_FILL_TYPE" val="1"/>
  <p:tag name="KSO_WM_UNIT_USESOURCEFORMAT_APPLY" val="1"/>
  <p:tag name="KSO_WM_UNIT_DIAGRAM_MODELTYPE" val="stripeEnum"/>
  <p:tag name="KSO_WM_UNIT_HIGHLIGHT" val="0"/>
  <p:tag name="KSO_WM_UNIT_COMPATIBLE" val="0"/>
  <p:tag name="KSO_WM_UNIT_DIAGRAM_ISNUMVISUAL" val="0"/>
  <p:tag name="KSO_WM_UNIT_DIAGRAM_ISREFERUNIT" val="0"/>
  <p:tag name="KSO_WM_DIAGRAM_GROUP_CODE" val="l1-1"/>
  <p:tag name="KSO_WM_UNIT_TYPE" val="l_h_i"/>
  <p:tag name="KSO_WM_UNIT_INDEX" val="1_1_2"/>
  <p:tag name="KSO_WM_UNIT_ID" val="diagram20198933_3*l_h_i*1_1_2"/>
  <p:tag name="KSO_WM_TEMPLATE_CATEGORY" val="diagram"/>
  <p:tag name="KSO_WM_TEMPLATE_INDEX" val="20198933"/>
  <p:tag name="KSO_WM_UNIT_LAYERLEVEL" val="1_1_1"/>
  <p:tag name="KSO_WM_TAG_VERSION" val="1.0"/>
  <p:tag name="KSO_WM_BEAUTIFY_FLAG" val="#wm#"/>
</p:tagLst>
</file>

<file path=ppt/tags/tag78.xml><?xml version="1.0" encoding="utf-8"?>
<p:tagLst xmlns:p="http://schemas.openxmlformats.org/presentationml/2006/main">
  <p:tag name="KSO_WM_UNIT_FILL_FORE_SCHEMECOLOR_INDEX" val="5"/>
  <p:tag name="KSO_WM_UNIT_FILL_TYPE" val="1"/>
  <p:tag name="KSO_WM_UNIT_TEXT_FILL_FORE_SCHEMECOLOR_INDEX" val="13"/>
  <p:tag name="KSO_WM_UNIT_TEXT_FILL_TYPE" val="1"/>
  <p:tag name="KSO_WM_UNIT_USESOURCEFORMAT_APPLY" val="1"/>
  <p:tag name="KSO_WM_UNIT_DIAGRAM_MODELTYPE" val="stripeEnum"/>
  <p:tag name="KSO_WM_UNIT_HIGHLIGHT" val="0"/>
  <p:tag name="KSO_WM_UNIT_COMPATIBLE" val="0"/>
  <p:tag name="KSO_WM_UNIT_DIAGRAM_ISNUMVISUAL" val="0"/>
  <p:tag name="KSO_WM_UNIT_DIAGRAM_ISREFERUNIT" val="0"/>
  <p:tag name="KSO_WM_DIAGRAM_GROUP_CODE" val="l1-1"/>
  <p:tag name="KSO_WM_UNIT_TYPE" val="l_h_i"/>
  <p:tag name="KSO_WM_UNIT_INDEX" val="1_1_3"/>
  <p:tag name="KSO_WM_UNIT_ID" val="diagram20198933_3*l_h_i*1_1_3"/>
  <p:tag name="KSO_WM_TEMPLATE_CATEGORY" val="diagram"/>
  <p:tag name="KSO_WM_TEMPLATE_INDEX" val="20198933"/>
  <p:tag name="KSO_WM_UNIT_LAYERLEVEL" val="1_1_1"/>
  <p:tag name="KSO_WM_TAG_VERSION" val="1.0"/>
  <p:tag name="KSO_WM_BEAUTIFY_FLAG" val="#wm#"/>
</p:tagLst>
</file>

<file path=ppt/tags/tag79.xml><?xml version="1.0" encoding="utf-8"?>
<p:tagLst xmlns:p="http://schemas.openxmlformats.org/presentationml/2006/main">
  <p:tag name="PA" val="v5.2.9"/>
</p:tagLst>
</file>

<file path=ppt/tags/tag8.xml><?xml version="1.0" encoding="utf-8"?>
<p:tagLst xmlns:p="http://schemas.openxmlformats.org/presentationml/2006/main">
  <p:tag name="PA" val="v5.2.9"/>
</p:tagLst>
</file>

<file path=ppt/tags/tag80.xml><?xml version="1.0" encoding="utf-8"?>
<p:tagLst xmlns:p="http://schemas.openxmlformats.org/presentationml/2006/main">
  <p:tag name="KSO_WM_UNIT_FLASH_PICTURE_TYPE" val="1"/>
</p:tagLst>
</file>

<file path=ppt/tags/tag81.xml><?xml version="1.0" encoding="utf-8"?>
<p:tagLst xmlns:p="http://schemas.openxmlformats.org/presentationml/2006/main">
  <p:tag name="PA" val="v5.2.9"/>
</p:tagLst>
</file>

<file path=ppt/tags/tag82.xml><?xml version="1.0" encoding="utf-8"?>
<p:tagLst xmlns:p="http://schemas.openxmlformats.org/presentationml/2006/main">
  <p:tag name="KSO_WM_UNIT_FLASH_PICTURE_TYPE" val="1"/>
</p:tagLst>
</file>

<file path=ppt/tags/tag83.xml><?xml version="1.0" encoding="utf-8"?>
<p:tagLst xmlns:p="http://schemas.openxmlformats.org/presentationml/2006/main">
  <p:tag name="PA" val="v5.2.9"/>
</p:tagLst>
</file>

<file path=ppt/tags/tag84.xml><?xml version="1.0" encoding="utf-8"?>
<p:tagLst xmlns:p="http://schemas.openxmlformats.org/presentationml/2006/main">
  <p:tag name="KSO_WM_UNIT_FLASH_PICTURE_TYPE" val="1"/>
</p:tagLst>
</file>

<file path=ppt/tags/tag85.xml><?xml version="1.0" encoding="utf-8"?>
<p:tagLst xmlns:p="http://schemas.openxmlformats.org/presentationml/2006/main">
  <p:tag name="PA" val="v5.2.9"/>
</p:tagLst>
</file>

<file path=ppt/tags/tag86.xml><?xml version="1.0" encoding="utf-8"?>
<p:tagLst xmlns:p="http://schemas.openxmlformats.org/presentationml/2006/main">
  <p:tag name="KSO_WM_UNIT_FLASH_PICTURE_TYPE" val="1"/>
</p:tagLst>
</file>

<file path=ppt/tags/tag87.xml><?xml version="1.0" encoding="utf-8"?>
<p:tagLst xmlns:p="http://schemas.openxmlformats.org/presentationml/2006/main">
  <p:tag name="KSO_WM_UNIT_FLASH_PICTURE_TYPE" val="1"/>
</p:tagLst>
</file>

<file path=ppt/tags/tag88.xml><?xml version="1.0" encoding="utf-8"?>
<p:tagLst xmlns:p="http://schemas.openxmlformats.org/presentationml/2006/main">
  <p:tag name="KSO_WM_UNIT_FLASH_PICTURE_TYPE" val="1"/>
</p:tagLst>
</file>

<file path=ppt/tags/tag89.xml><?xml version="1.0" encoding="utf-8"?>
<p:tagLst xmlns:p="http://schemas.openxmlformats.org/presentationml/2006/main">
  <p:tag name="KSO_WM_UNIT_PLACING_PICTURE_USER_VIEWPORT" val="{&quot;height&quot;:10800,&quot;width&quot;:16200}"/>
</p:tagLst>
</file>

<file path=ppt/tags/tag9.xml><?xml version="1.0" encoding="utf-8"?>
<p:tagLst xmlns:p="http://schemas.openxmlformats.org/presentationml/2006/main">
  <p:tag name="PA" val="v5.2.9"/>
</p:tagLst>
</file>

<file path=ppt/tags/tag90.xml><?xml version="1.0" encoding="utf-8"?>
<p:tagLst xmlns:p="http://schemas.openxmlformats.org/presentationml/2006/main">
  <p:tag name="KSO_WPP_MARK_KEY" val="1cae2e6a-8230-46f5-b08f-5bd09dc120ac"/>
  <p:tag name="COMMONDATA" val="eyJoZGlkIjoiOTBkMGRkNGJkOThmNWI1M2ZiN2U2YTlkNDk3N2I3NzkifQ=="/>
</p:tagLst>
</file>

<file path=ppt/theme/theme1.xml><?xml version="1.0" encoding="utf-8"?>
<a:theme xmlns:a="http://schemas.openxmlformats.org/drawingml/2006/main" name="1_Office 主题​​">
  <a:themeElements>
    <a:clrScheme name="自定义 9">
      <a:dk1>
        <a:sysClr val="windowText" lastClr="000000"/>
      </a:dk1>
      <a:lt1>
        <a:sysClr val="window" lastClr="FFFFFF"/>
      </a:lt1>
      <a:dk2>
        <a:srgbClr val="44546A"/>
      </a:dk2>
      <a:lt2>
        <a:srgbClr val="E7E6E6"/>
      </a:lt2>
      <a:accent1>
        <a:srgbClr val="4BB65A"/>
      </a:accent1>
      <a:accent2>
        <a:srgbClr val="82BD52"/>
      </a:accent2>
      <a:accent3>
        <a:srgbClr val="4BB65A"/>
      </a:accent3>
      <a:accent4>
        <a:srgbClr val="82BD52"/>
      </a:accent4>
      <a:accent5>
        <a:srgbClr val="4BB65A"/>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9498</Words>
  <Application>WPS 演示</Application>
  <PresentationFormat>自定义</PresentationFormat>
  <Paragraphs>1052</Paragraphs>
  <Slides>46</Slides>
  <Notes>44</Notes>
  <HiddenSlides>0</HiddenSlides>
  <MMClips>0</MMClips>
  <ScaleCrop>false</ScaleCrop>
  <HeadingPairs>
    <vt:vector size="6" baseType="variant">
      <vt:variant>
        <vt:lpstr>已用的字体</vt:lpstr>
      </vt:variant>
      <vt:variant>
        <vt:i4>33</vt:i4>
      </vt:variant>
      <vt:variant>
        <vt:lpstr>主题</vt:lpstr>
      </vt:variant>
      <vt:variant>
        <vt:i4>1</vt:i4>
      </vt:variant>
      <vt:variant>
        <vt:lpstr>幻灯片标题</vt:lpstr>
      </vt:variant>
      <vt:variant>
        <vt:i4>46</vt:i4>
      </vt:variant>
    </vt:vector>
  </HeadingPairs>
  <TitlesOfParts>
    <vt:vector size="80" baseType="lpstr">
      <vt:lpstr>Arial</vt:lpstr>
      <vt:lpstr>宋体</vt:lpstr>
      <vt:lpstr>Wingdings</vt:lpstr>
      <vt:lpstr>阿里巴巴普惠体</vt:lpstr>
      <vt:lpstr>楷体</vt:lpstr>
      <vt:lpstr>优设标题黑</vt:lpstr>
      <vt:lpstr>黑体</vt:lpstr>
      <vt:lpstr>微软雅黑</vt:lpstr>
      <vt:lpstr>思源黑体</vt:lpstr>
      <vt:lpstr>Open Sans</vt:lpstr>
      <vt:lpstr>Aparajita</vt:lpstr>
      <vt:lpstr>微软雅黑 Light</vt:lpstr>
      <vt:lpstr>仓耳玄三M W05</vt:lpstr>
      <vt:lpstr>Calibri</vt:lpstr>
      <vt:lpstr>Roboto</vt:lpstr>
      <vt:lpstr>思源黑体 CN Regular</vt:lpstr>
      <vt:lpstr>思源黑体 CN Light</vt:lpstr>
      <vt:lpstr>等线</vt:lpstr>
      <vt:lpstr>Arial Unicode MS</vt:lpstr>
      <vt:lpstr>思源黑体 Normal</vt:lpstr>
      <vt:lpstr>Arial Narrow</vt:lpstr>
      <vt:lpstr>Gill Sans</vt:lpstr>
      <vt:lpstr>Segoe Print</vt:lpstr>
      <vt:lpstr>思源黑体 Medium</vt:lpstr>
      <vt:lpstr>Adobe Gothic Std B</vt:lpstr>
      <vt:lpstr>Lato</vt:lpstr>
      <vt:lpstr>MS PGothic</vt:lpstr>
      <vt:lpstr>汉呈疯狂行草</vt:lpstr>
      <vt:lpstr>华文细黑</vt:lpstr>
      <vt:lpstr>Montserrat Light</vt:lpstr>
      <vt:lpstr>等线 Light</vt:lpstr>
      <vt:lpstr>Nirmala UI</vt:lpstr>
      <vt:lpstr>Yu Gothic UI Semibold</vt:lpstr>
      <vt:lpstr>1_Office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Margaret Tran</dc:creator>
  <cp:lastModifiedBy>培训—张欣茹</cp:lastModifiedBy>
  <cp:revision>111</cp:revision>
  <dcterms:created xsi:type="dcterms:W3CDTF">2021-11-10T03:47:00Z</dcterms:created>
  <dcterms:modified xsi:type="dcterms:W3CDTF">2023-04-12T01:57:22Z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0F9FD4A19C5547A79815C5B4637DD7DD</vt:lpwstr>
  </property>
  <property fmtid="{D5CDD505-2E9C-101B-9397-08002B2CF9AE}" pid="3" name="KSOProductBuildVer">
    <vt:lpwstr>2052-11.1.0.13703</vt:lpwstr>
  </property>
</Properties>
</file>