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5"/>
  </p:handoutMasterIdLst>
  <p:sldIdLst>
    <p:sldId id="922" r:id="rId3"/>
    <p:sldId id="1073" r:id="rId5"/>
    <p:sldId id="1074" r:id="rId6"/>
    <p:sldId id="1142" r:id="rId7"/>
    <p:sldId id="1312" r:id="rId8"/>
    <p:sldId id="1078" r:id="rId9"/>
    <p:sldId id="1481" r:id="rId10"/>
    <p:sldId id="1234" r:id="rId11"/>
    <p:sldId id="1240" r:id="rId12"/>
    <p:sldId id="1470" r:id="rId13"/>
    <p:sldId id="1236" r:id="rId14"/>
    <p:sldId id="1469" r:id="rId15"/>
    <p:sldId id="1471" r:id="rId16"/>
    <p:sldId id="1395" r:id="rId17"/>
    <p:sldId id="1238" r:id="rId18"/>
    <p:sldId id="1070" r:id="rId19"/>
    <p:sldId id="1484" r:id="rId20"/>
    <p:sldId id="929" r:id="rId21"/>
    <p:sldId id="1071" r:id="rId22"/>
    <p:sldId id="1072" r:id="rId23"/>
    <p:sldId id="939" r:id="rId24"/>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16" userDrawn="1">
          <p15:clr>
            <a:srgbClr val="A4A3A4"/>
          </p15:clr>
        </p15:guide>
        <p15:guide id="2" pos="423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555"/>
    <a:srgbClr val="4BB65A"/>
    <a:srgbClr val="0C7F4C"/>
    <a:srgbClr val="2B438B"/>
    <a:srgbClr val="86DBF6"/>
    <a:srgbClr val="ED7D31"/>
    <a:srgbClr val="FFC000"/>
    <a:srgbClr val="82BD52"/>
    <a:srgbClr val="D7B262"/>
    <a:srgbClr val="4EB2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5971" autoAdjust="0"/>
  </p:normalViewPr>
  <p:slideViewPr>
    <p:cSldViewPr snapToGrid="0" showGuides="1">
      <p:cViewPr varScale="1">
        <p:scale>
          <a:sx n="97" d="100"/>
          <a:sy n="97" d="100"/>
        </p:scale>
        <p:origin x="-1068" y="318"/>
      </p:cViewPr>
      <p:guideLst>
        <p:guide orient="horz" pos="2416"/>
        <p:guide pos="4237"/>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4128" y="91"/>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gs" Target="tags/tag325.xml"/><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A10AFE-7156-47A8-9820-10D68FF99041}"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A8D91D-0F1F-4A83-A6BB-F5853C1964A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60729D-1540-432E-8040-9D43AB2D5D4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CE6F3-351F-4865-B2F2-9EB75B0FA69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3000">
        <p:fade/>
      </p:transition>
    </mc:Choice>
    <mc:Fallback>
      <p:transition spd="med" advClick="0"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
    <p:spTree>
      <p:nvGrpSpPr>
        <p:cNvPr id="1" name=""/>
        <p:cNvGrpSpPr/>
        <p:nvPr/>
      </p:nvGrpSpPr>
      <p:grpSpPr>
        <a:xfrm>
          <a:off x="0" y="0"/>
          <a:ext cx="0" cy="0"/>
          <a:chOff x="0" y="0"/>
          <a:chExt cx="0" cy="0"/>
        </a:xfrm>
      </p:grpSpPr>
      <p:sp>
        <p:nvSpPr>
          <p:cNvPr id="3" name="Freeform: Shape 2"/>
          <p:cNvSpPr/>
          <p:nvPr userDrawn="1"/>
        </p:nvSpPr>
        <p:spPr>
          <a:xfrm>
            <a:off x="2"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阿里巴巴普惠体" panose="00020600040101010101" pitchFamily="18" charset="-122"/>
            </a:endParaRPr>
          </a:p>
        </p:txBody>
      </p:sp>
    </p:spTree>
  </p:cSld>
  <p:clrMapOvr>
    <a:masterClrMapping/>
  </p:clrMapOvr>
  <p:transition spd="med">
    <p:push di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
        <p:nvSpPr>
          <p:cNvPr id="6" name="TextBox 54"/>
          <p:cNvSpPr txBox="1"/>
          <p:nvPr userDrawn="1"/>
        </p:nvSpPr>
        <p:spPr>
          <a:xfrm>
            <a:off x="1812777" y="374056"/>
            <a:ext cx="4143493"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2400" b="1" dirty="0" smtClean="0">
                <a:solidFill>
                  <a:schemeClr val="tx1">
                    <a:lumMod val="85000"/>
                    <a:lumOff val="15000"/>
                  </a:schemeClr>
                </a:solidFill>
                <a:latin typeface="思源黑体" panose="020B0500000000000000" pitchFamily="34" charset="-122"/>
                <a:ea typeface="思源黑体" panose="020B0500000000000000" pitchFamily="34" charset="-122"/>
              </a:rPr>
              <a:t>明年工作发展规划</a:t>
            </a:r>
            <a:endParaRPr lang="zh-CN" altLang="en-US" sz="2400" b="1" dirty="0">
              <a:solidFill>
                <a:schemeClr val="tx1">
                  <a:lumMod val="85000"/>
                  <a:lumOff val="15000"/>
                </a:schemeClr>
              </a:solidFill>
              <a:latin typeface="思源黑体" panose="020B0500000000000000" pitchFamily="34" charset="-122"/>
              <a:ea typeface="思源黑体" panose="020B0500000000000000" pitchFamily="34" charset="-122"/>
            </a:endParaRPr>
          </a:p>
        </p:txBody>
      </p:sp>
      <p:sp>
        <p:nvSpPr>
          <p:cNvPr id="7" name="TextBox 54"/>
          <p:cNvSpPr txBox="1"/>
          <p:nvPr userDrawn="1"/>
        </p:nvSpPr>
        <p:spPr>
          <a:xfrm>
            <a:off x="9487299"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乘风</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破浪</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sp>
        <p:nvSpPr>
          <p:cNvPr id="8" name="TextBox 54"/>
          <p:cNvSpPr txBox="1"/>
          <p:nvPr userDrawn="1"/>
        </p:nvSpPr>
        <p:spPr>
          <a:xfrm>
            <a:off x="10804312"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砥砺</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前行</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cxnSp>
        <p:nvCxnSpPr>
          <p:cNvPr id="9" name="直接连接符 8"/>
          <p:cNvCxnSpPr/>
          <p:nvPr userDrawn="1"/>
        </p:nvCxnSpPr>
        <p:spPr>
          <a:xfrm>
            <a:off x="108676" y="985203"/>
            <a:ext cx="11966783" cy="0"/>
          </a:xfrm>
          <a:prstGeom prst="line">
            <a:avLst/>
          </a:prstGeom>
          <a:ln>
            <a:solidFill>
              <a:srgbClr val="FBB767"/>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68848" y="349348"/>
            <a:ext cx="1516494" cy="475233"/>
            <a:chOff x="8876590" y="1534423"/>
            <a:chExt cx="2178163" cy="682585"/>
          </a:xfrm>
          <a:effectLst>
            <a:outerShdw blurRad="101600" dist="38100" dir="2700000" algn="tl" rotWithShape="0">
              <a:prstClr val="black">
                <a:alpha val="5000"/>
              </a:prstClr>
            </a:outerShdw>
          </a:effectLst>
        </p:grpSpPr>
        <p:sp>
          <p:nvSpPr>
            <p:cNvPr id="11" name="平行四边形 10"/>
            <p:cNvSpPr/>
            <p:nvPr/>
          </p:nvSpPr>
          <p:spPr>
            <a:xfrm>
              <a:off x="8942652" y="1534423"/>
              <a:ext cx="2109805" cy="661287"/>
            </a:xfrm>
            <a:prstGeom prst="parallelogram">
              <a:avLst>
                <a:gd name="adj" fmla="val 0"/>
              </a:avLst>
            </a:prstGeom>
            <a:solidFill>
              <a:schemeClr val="bg1"/>
            </a:soli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 name="平行四边形 11"/>
            <p:cNvSpPr/>
            <p:nvPr/>
          </p:nvSpPr>
          <p:spPr>
            <a:xfrm>
              <a:off x="9982883" y="1534423"/>
              <a:ext cx="1071870" cy="661287"/>
            </a:xfrm>
            <a:prstGeom prst="parallelogram">
              <a:avLst>
                <a:gd name="adj" fmla="val 0"/>
              </a:avLst>
            </a:prstGeom>
            <a:gradFill>
              <a:gsLst>
                <a:gs pos="1000">
                  <a:srgbClr val="FF0000"/>
                </a:gs>
                <a:gs pos="89000">
                  <a:srgbClr val="C00000"/>
                </a:gs>
              </a:gsLst>
              <a:lin ang="2700000" scaled="0"/>
            </a:gra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13" name="组合 12"/>
            <p:cNvGrpSpPr/>
            <p:nvPr/>
          </p:nvGrpSpPr>
          <p:grpSpPr>
            <a:xfrm>
              <a:off x="8876590" y="1553911"/>
              <a:ext cx="2063619" cy="663097"/>
              <a:chOff x="5978256" y="2395101"/>
              <a:chExt cx="2063619" cy="663097"/>
            </a:xfrm>
          </p:grpSpPr>
          <p:sp>
            <p:nvSpPr>
              <p:cNvPr id="14" name="TextBox 5"/>
              <p:cNvSpPr txBox="1"/>
              <p:nvPr/>
            </p:nvSpPr>
            <p:spPr>
              <a:xfrm>
                <a:off x="5978256" y="2477831"/>
                <a:ext cx="1186326" cy="486271"/>
              </a:xfrm>
              <a:prstGeom prst="rect">
                <a:avLst/>
              </a:prstGeom>
              <a:noFill/>
            </p:spPr>
            <p:txBody>
              <a:bodyPr wrap="square" rtlCol="0" anchor="ctr">
                <a:spAutoFit/>
                <a:scene3d>
                  <a:camera prst="orthographicFront"/>
                  <a:lightRig rig="threePt" dir="t"/>
                </a:scene3d>
                <a:sp3d prstMaterial="powder"/>
              </a:bodyPr>
              <a:lstStyle/>
              <a:p>
                <a:pPr algn="ctr"/>
                <a:r>
                  <a:rPr lang="en-US" altLang="zh-CN" sz="1600" dirty="0" smtClean="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PART</a:t>
                </a:r>
                <a:endParaRPr lang="zh-CN" altLang="en-US" sz="1600" dirty="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sp>
            <p:nvSpPr>
              <p:cNvPr id="15" name="TextBox 5"/>
              <p:cNvSpPr txBox="1"/>
              <p:nvPr/>
            </p:nvSpPr>
            <p:spPr>
              <a:xfrm>
                <a:off x="7237869" y="2395101"/>
                <a:ext cx="804006" cy="663097"/>
              </a:xfrm>
              <a:prstGeom prst="rect">
                <a:avLst/>
              </a:prstGeom>
              <a:noFill/>
            </p:spPr>
            <p:txBody>
              <a:bodyPr wrap="none" rtlCol="0" anchor="ctr">
                <a:spAutoFit/>
                <a:scene3d>
                  <a:camera prst="orthographicFront"/>
                  <a:lightRig rig="threePt" dir="t"/>
                </a:scene3d>
                <a:sp3d prstMaterial="powder"/>
              </a:bodyPr>
              <a:lstStyle/>
              <a:p>
                <a:pPr algn="ctr"/>
                <a:r>
                  <a:rPr lang="en-US" altLang="zh-CN" sz="2400" dirty="0" smtClean="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05</a:t>
                </a:r>
                <a:endParaRPr lang="zh-CN" altLang="en-US" sz="2400" dirty="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grpSp>
      </p:grpSp>
      <p:sp>
        <p:nvSpPr>
          <p:cNvPr id="16" name="矩形 15"/>
          <p:cNvSpPr/>
          <p:nvPr userDrawn="1"/>
        </p:nvSpPr>
        <p:spPr>
          <a:xfrm>
            <a:off x="122123" y="1146567"/>
            <a:ext cx="11953336" cy="5590409"/>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6" name="TextBox 54"/>
          <p:cNvSpPr txBox="1"/>
          <p:nvPr userDrawn="1"/>
        </p:nvSpPr>
        <p:spPr>
          <a:xfrm>
            <a:off x="1812777" y="374056"/>
            <a:ext cx="4143493"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2400" b="1" dirty="0" smtClean="0">
                <a:solidFill>
                  <a:schemeClr val="tx1">
                    <a:lumMod val="85000"/>
                    <a:lumOff val="15000"/>
                  </a:schemeClr>
                </a:solidFill>
                <a:latin typeface="思源黑体" panose="020B0500000000000000" pitchFamily="34" charset="-122"/>
                <a:ea typeface="思源黑体" panose="020B0500000000000000" pitchFamily="34" charset="-122"/>
              </a:rPr>
              <a:t>存在问题不足分析</a:t>
            </a:r>
            <a:endParaRPr lang="zh-CN" altLang="en-US" sz="2400" b="1" dirty="0">
              <a:solidFill>
                <a:schemeClr val="tx1">
                  <a:lumMod val="85000"/>
                  <a:lumOff val="15000"/>
                </a:schemeClr>
              </a:solidFill>
              <a:latin typeface="思源黑体" panose="020B0500000000000000" pitchFamily="34" charset="-122"/>
              <a:ea typeface="思源黑体" panose="020B0500000000000000" pitchFamily="34" charset="-122"/>
            </a:endParaRPr>
          </a:p>
        </p:txBody>
      </p:sp>
      <p:sp>
        <p:nvSpPr>
          <p:cNvPr id="7" name="TextBox 54"/>
          <p:cNvSpPr txBox="1"/>
          <p:nvPr userDrawn="1"/>
        </p:nvSpPr>
        <p:spPr>
          <a:xfrm>
            <a:off x="9487299"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乘风</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破浪</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sp>
        <p:nvSpPr>
          <p:cNvPr id="8" name="TextBox 54"/>
          <p:cNvSpPr txBox="1"/>
          <p:nvPr userDrawn="1"/>
        </p:nvSpPr>
        <p:spPr>
          <a:xfrm>
            <a:off x="10804312"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砥砺</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前行</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cxnSp>
        <p:nvCxnSpPr>
          <p:cNvPr id="9" name="直接连接符 8"/>
          <p:cNvCxnSpPr/>
          <p:nvPr userDrawn="1"/>
        </p:nvCxnSpPr>
        <p:spPr>
          <a:xfrm>
            <a:off x="108676" y="985203"/>
            <a:ext cx="11966783" cy="0"/>
          </a:xfrm>
          <a:prstGeom prst="line">
            <a:avLst/>
          </a:prstGeom>
          <a:ln>
            <a:solidFill>
              <a:srgbClr val="FBB767"/>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68848" y="349348"/>
            <a:ext cx="1516494" cy="475233"/>
            <a:chOff x="8876590" y="1534423"/>
            <a:chExt cx="2178163" cy="682585"/>
          </a:xfrm>
          <a:effectLst>
            <a:outerShdw blurRad="101600" dist="38100" dir="2700000" algn="tl" rotWithShape="0">
              <a:prstClr val="black">
                <a:alpha val="5000"/>
              </a:prstClr>
            </a:outerShdw>
          </a:effectLst>
        </p:grpSpPr>
        <p:sp>
          <p:nvSpPr>
            <p:cNvPr id="11" name="平行四边形 10"/>
            <p:cNvSpPr/>
            <p:nvPr/>
          </p:nvSpPr>
          <p:spPr>
            <a:xfrm>
              <a:off x="8942652" y="1534423"/>
              <a:ext cx="2109805" cy="661287"/>
            </a:xfrm>
            <a:prstGeom prst="parallelogram">
              <a:avLst>
                <a:gd name="adj" fmla="val 0"/>
              </a:avLst>
            </a:prstGeom>
            <a:solidFill>
              <a:schemeClr val="bg1"/>
            </a:soli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 name="平行四边形 11"/>
            <p:cNvSpPr/>
            <p:nvPr/>
          </p:nvSpPr>
          <p:spPr>
            <a:xfrm>
              <a:off x="9982883" y="1534423"/>
              <a:ext cx="1071870" cy="661287"/>
            </a:xfrm>
            <a:prstGeom prst="parallelogram">
              <a:avLst>
                <a:gd name="adj" fmla="val 0"/>
              </a:avLst>
            </a:prstGeom>
            <a:gradFill>
              <a:gsLst>
                <a:gs pos="1000">
                  <a:srgbClr val="FF0000"/>
                </a:gs>
                <a:gs pos="89000">
                  <a:srgbClr val="C00000"/>
                </a:gs>
              </a:gsLst>
              <a:lin ang="2700000" scaled="0"/>
            </a:gra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13" name="组合 12"/>
            <p:cNvGrpSpPr/>
            <p:nvPr/>
          </p:nvGrpSpPr>
          <p:grpSpPr>
            <a:xfrm>
              <a:off x="8876590" y="1553911"/>
              <a:ext cx="2063619" cy="663097"/>
              <a:chOff x="5978256" y="2395101"/>
              <a:chExt cx="2063619" cy="663097"/>
            </a:xfrm>
          </p:grpSpPr>
          <p:sp>
            <p:nvSpPr>
              <p:cNvPr id="14" name="TextBox 5"/>
              <p:cNvSpPr txBox="1"/>
              <p:nvPr/>
            </p:nvSpPr>
            <p:spPr>
              <a:xfrm>
                <a:off x="5978256" y="2477831"/>
                <a:ext cx="1186326" cy="486271"/>
              </a:xfrm>
              <a:prstGeom prst="rect">
                <a:avLst/>
              </a:prstGeom>
              <a:noFill/>
            </p:spPr>
            <p:txBody>
              <a:bodyPr wrap="square" rtlCol="0" anchor="ctr">
                <a:spAutoFit/>
                <a:scene3d>
                  <a:camera prst="orthographicFront"/>
                  <a:lightRig rig="threePt" dir="t"/>
                </a:scene3d>
                <a:sp3d prstMaterial="powder"/>
              </a:bodyPr>
              <a:lstStyle/>
              <a:p>
                <a:pPr algn="ctr"/>
                <a:r>
                  <a:rPr lang="en-US" altLang="zh-CN" sz="1600" dirty="0" smtClean="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PART</a:t>
                </a:r>
                <a:endParaRPr lang="zh-CN" altLang="en-US" sz="1600" dirty="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sp>
            <p:nvSpPr>
              <p:cNvPr id="15" name="TextBox 5"/>
              <p:cNvSpPr txBox="1"/>
              <p:nvPr/>
            </p:nvSpPr>
            <p:spPr>
              <a:xfrm>
                <a:off x="7237869" y="2395101"/>
                <a:ext cx="804006" cy="663097"/>
              </a:xfrm>
              <a:prstGeom prst="rect">
                <a:avLst/>
              </a:prstGeom>
              <a:noFill/>
            </p:spPr>
            <p:txBody>
              <a:bodyPr wrap="none" rtlCol="0" anchor="ctr">
                <a:spAutoFit/>
                <a:scene3d>
                  <a:camera prst="orthographicFront"/>
                  <a:lightRig rig="threePt" dir="t"/>
                </a:scene3d>
                <a:sp3d prstMaterial="powder"/>
              </a:bodyPr>
              <a:lstStyle/>
              <a:p>
                <a:pPr algn="ctr"/>
                <a:r>
                  <a:rPr lang="en-US" altLang="zh-CN" sz="2400" dirty="0" smtClean="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04</a:t>
                </a:r>
                <a:endParaRPr lang="zh-CN" altLang="en-US" sz="2400" dirty="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grpSp>
      </p:grpSp>
      <p:sp>
        <p:nvSpPr>
          <p:cNvPr id="16" name="矩形 15"/>
          <p:cNvSpPr/>
          <p:nvPr userDrawn="1"/>
        </p:nvSpPr>
        <p:spPr>
          <a:xfrm>
            <a:off x="122123" y="1146567"/>
            <a:ext cx="11953336" cy="5590409"/>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5" name="文本框 4"/>
          <p:cNvSpPr txBox="1"/>
          <p:nvPr userDrawn="1"/>
        </p:nvSpPr>
        <p:spPr>
          <a:xfrm>
            <a:off x="5113655" y="3962400"/>
            <a:ext cx="4064000" cy="368300"/>
          </a:xfrm>
          <a:prstGeom prst="rect">
            <a:avLst/>
          </a:prstGeom>
          <a:noFill/>
        </p:spPr>
        <p:txBody>
          <a:bodyPr wrap="square" rtlCol="0">
            <a:spAutoFit/>
          </a:bodyPr>
          <a:lstStyle/>
          <a:p>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3.pn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2.png"/><Relationship Id="rId25" Type="http://schemas.openxmlformats.org/officeDocument/2006/relationships/notesSlide" Target="../notesSlides/notesSlide1.xml"/><Relationship Id="rId24" Type="http://schemas.openxmlformats.org/officeDocument/2006/relationships/slideLayout" Target="../slideLayouts/slideLayout7.xml"/><Relationship Id="rId23" Type="http://schemas.openxmlformats.org/officeDocument/2006/relationships/image" Target="../media/image4.png"/><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1.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tags" Target="../tags/tag221.xml"/><Relationship Id="rId8" Type="http://schemas.openxmlformats.org/officeDocument/2006/relationships/tags" Target="../tags/tag220.xml"/><Relationship Id="rId7" Type="http://schemas.openxmlformats.org/officeDocument/2006/relationships/image" Target="../media/image52.png"/><Relationship Id="rId6" Type="http://schemas.openxmlformats.org/officeDocument/2006/relationships/tags" Target="../tags/tag219.xml"/><Relationship Id="rId5" Type="http://schemas.openxmlformats.org/officeDocument/2006/relationships/image" Target="../media/image50.png"/><Relationship Id="rId4" Type="http://schemas.openxmlformats.org/officeDocument/2006/relationships/tags" Target="../tags/tag218.xml"/><Relationship Id="rId3" Type="http://schemas.openxmlformats.org/officeDocument/2006/relationships/tags" Target="../tags/tag217.xml"/><Relationship Id="rId24" Type="http://schemas.openxmlformats.org/officeDocument/2006/relationships/notesSlide" Target="../notesSlides/notesSlide10.xml"/><Relationship Id="rId23" Type="http://schemas.openxmlformats.org/officeDocument/2006/relationships/slideLayout" Target="../slideLayouts/slideLayout2.xml"/><Relationship Id="rId22" Type="http://schemas.openxmlformats.org/officeDocument/2006/relationships/tags" Target="../tags/tag231.xml"/><Relationship Id="rId21" Type="http://schemas.openxmlformats.org/officeDocument/2006/relationships/image" Target="../media/image55.png"/><Relationship Id="rId20" Type="http://schemas.openxmlformats.org/officeDocument/2006/relationships/tags" Target="../tags/tag230.xml"/><Relationship Id="rId2" Type="http://schemas.openxmlformats.org/officeDocument/2006/relationships/image" Target="../media/image51.png"/><Relationship Id="rId19" Type="http://schemas.openxmlformats.org/officeDocument/2006/relationships/image" Target="../media/image54.png"/><Relationship Id="rId18" Type="http://schemas.openxmlformats.org/officeDocument/2006/relationships/tags" Target="../tags/tag229.xml"/><Relationship Id="rId17" Type="http://schemas.openxmlformats.org/officeDocument/2006/relationships/image" Target="../media/image53.png"/><Relationship Id="rId16" Type="http://schemas.openxmlformats.org/officeDocument/2006/relationships/tags" Target="../tags/tag228.xml"/><Relationship Id="rId15" Type="http://schemas.openxmlformats.org/officeDocument/2006/relationships/tags" Target="../tags/tag227.xml"/><Relationship Id="rId14" Type="http://schemas.openxmlformats.org/officeDocument/2006/relationships/tags" Target="../tags/tag226.xml"/><Relationship Id="rId13" Type="http://schemas.openxmlformats.org/officeDocument/2006/relationships/tags" Target="../tags/tag225.xml"/><Relationship Id="rId12" Type="http://schemas.openxmlformats.org/officeDocument/2006/relationships/tags" Target="../tags/tag224.xml"/><Relationship Id="rId11" Type="http://schemas.openxmlformats.org/officeDocument/2006/relationships/tags" Target="../tags/tag223.xml"/><Relationship Id="rId10" Type="http://schemas.openxmlformats.org/officeDocument/2006/relationships/tags" Target="../tags/tag222.xml"/><Relationship Id="rId1" Type="http://schemas.openxmlformats.org/officeDocument/2006/relationships/tags" Target="../tags/tag216.xml"/></Relationships>
</file>

<file path=ppt/slides/_rels/slide11.xml.rels><?xml version="1.0" encoding="UTF-8" standalone="yes"?>
<Relationships xmlns="http://schemas.openxmlformats.org/package/2006/relationships"><Relationship Id="rId9" Type="http://schemas.openxmlformats.org/officeDocument/2006/relationships/image" Target="../media/image59.png"/><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image" Target="../media/image58.jpeg"/><Relationship Id="rId3" Type="http://schemas.openxmlformats.org/officeDocument/2006/relationships/image" Target="../media/image57.jpeg"/><Relationship Id="rId2" Type="http://schemas.openxmlformats.org/officeDocument/2006/relationships/image" Target="../media/image56.jpeg"/><Relationship Id="rId19" Type="http://schemas.openxmlformats.org/officeDocument/2006/relationships/notesSlide" Target="../notesSlides/notesSlide11.xml"/><Relationship Id="rId18" Type="http://schemas.openxmlformats.org/officeDocument/2006/relationships/slideLayout" Target="../slideLayouts/slideLayout2.xml"/><Relationship Id="rId17" Type="http://schemas.openxmlformats.org/officeDocument/2006/relationships/tags" Target="../tags/tag243.xml"/><Relationship Id="rId16" Type="http://schemas.openxmlformats.org/officeDocument/2006/relationships/tags" Target="../tags/tag242.xml"/><Relationship Id="rId15" Type="http://schemas.openxmlformats.org/officeDocument/2006/relationships/image" Target="../media/image60.png"/><Relationship Id="rId14" Type="http://schemas.openxmlformats.org/officeDocument/2006/relationships/tags" Target="../tags/tag241.xml"/><Relationship Id="rId13" Type="http://schemas.openxmlformats.org/officeDocument/2006/relationships/tags" Target="../tags/tag240.xml"/><Relationship Id="rId12" Type="http://schemas.openxmlformats.org/officeDocument/2006/relationships/tags" Target="../tags/tag239.xml"/><Relationship Id="rId11" Type="http://schemas.openxmlformats.org/officeDocument/2006/relationships/tags" Target="../tags/tag238.xml"/><Relationship Id="rId10" Type="http://schemas.openxmlformats.org/officeDocument/2006/relationships/tags" Target="../tags/tag237.xml"/><Relationship Id="rId1" Type="http://schemas.openxmlformats.org/officeDocument/2006/relationships/tags" Target="../tags/tag232.xml"/></Relationships>
</file>

<file path=ppt/slides/_rels/slide12.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eg"/><Relationship Id="rId3" Type="http://schemas.openxmlformats.org/officeDocument/2006/relationships/tags" Target="../tags/tag246.xml"/><Relationship Id="rId27" Type="http://schemas.openxmlformats.org/officeDocument/2006/relationships/notesSlide" Target="../notesSlides/notesSlide12.xml"/><Relationship Id="rId26" Type="http://schemas.openxmlformats.org/officeDocument/2006/relationships/slideLayout" Target="../slideLayouts/slideLayout2.xml"/><Relationship Id="rId25" Type="http://schemas.openxmlformats.org/officeDocument/2006/relationships/image" Target="../media/image54.png"/><Relationship Id="rId24" Type="http://schemas.openxmlformats.org/officeDocument/2006/relationships/tags" Target="../tags/tag262.xml"/><Relationship Id="rId23" Type="http://schemas.openxmlformats.org/officeDocument/2006/relationships/tags" Target="../tags/tag261.xml"/><Relationship Id="rId22" Type="http://schemas.openxmlformats.org/officeDocument/2006/relationships/tags" Target="../tags/tag260.xml"/><Relationship Id="rId21" Type="http://schemas.openxmlformats.org/officeDocument/2006/relationships/tags" Target="../tags/tag259.xml"/><Relationship Id="rId20" Type="http://schemas.openxmlformats.org/officeDocument/2006/relationships/image" Target="../media/image65.png"/><Relationship Id="rId2" Type="http://schemas.openxmlformats.org/officeDocument/2006/relationships/tags" Target="../tags/tag245.xml"/><Relationship Id="rId19" Type="http://schemas.openxmlformats.org/officeDocument/2006/relationships/tags" Target="../tags/tag258.xml"/><Relationship Id="rId18" Type="http://schemas.openxmlformats.org/officeDocument/2006/relationships/tags" Target="../tags/tag257.xml"/><Relationship Id="rId17" Type="http://schemas.openxmlformats.org/officeDocument/2006/relationships/tags" Target="../tags/tag256.xml"/><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image" Target="../media/image64.png"/><Relationship Id="rId12" Type="http://schemas.openxmlformats.org/officeDocument/2006/relationships/tags" Target="../tags/tag252.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tags" Target="../tags/tag244.xml"/></Relationships>
</file>

<file path=ppt/slides/_rels/slide13.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image" Target="../media/image52.png"/><Relationship Id="rId7" Type="http://schemas.openxmlformats.org/officeDocument/2006/relationships/image" Target="../media/image50.png"/><Relationship Id="rId6" Type="http://schemas.openxmlformats.org/officeDocument/2006/relationships/image" Target="../media/image65.png"/><Relationship Id="rId5" Type="http://schemas.openxmlformats.org/officeDocument/2006/relationships/tags" Target="../tags/tag267.xml"/><Relationship Id="rId4" Type="http://schemas.openxmlformats.org/officeDocument/2006/relationships/tags" Target="../tags/tag266.xml"/><Relationship Id="rId3" Type="http://schemas.openxmlformats.org/officeDocument/2006/relationships/tags" Target="../tags/tag265.xml"/><Relationship Id="rId26" Type="http://schemas.openxmlformats.org/officeDocument/2006/relationships/notesSlide" Target="../notesSlides/notesSlide13.xml"/><Relationship Id="rId25" Type="http://schemas.openxmlformats.org/officeDocument/2006/relationships/slideLayout" Target="../slideLayouts/slideLayout2.xml"/><Relationship Id="rId24" Type="http://schemas.openxmlformats.org/officeDocument/2006/relationships/image" Target="../media/image66.png"/><Relationship Id="rId23" Type="http://schemas.openxmlformats.org/officeDocument/2006/relationships/tags" Target="../tags/tag282.xml"/><Relationship Id="rId22" Type="http://schemas.openxmlformats.org/officeDocument/2006/relationships/tags" Target="../tags/tag281.xml"/><Relationship Id="rId21" Type="http://schemas.openxmlformats.org/officeDocument/2006/relationships/tags" Target="../tags/tag280.xml"/><Relationship Id="rId20" Type="http://schemas.openxmlformats.org/officeDocument/2006/relationships/tags" Target="../tags/tag279.xml"/><Relationship Id="rId2" Type="http://schemas.openxmlformats.org/officeDocument/2006/relationships/tags" Target="../tags/tag264.xml"/><Relationship Id="rId19" Type="http://schemas.openxmlformats.org/officeDocument/2006/relationships/tags" Target="../tags/tag278.xml"/><Relationship Id="rId18" Type="http://schemas.openxmlformats.org/officeDocument/2006/relationships/tags" Target="../tags/tag277.xml"/><Relationship Id="rId17" Type="http://schemas.openxmlformats.org/officeDocument/2006/relationships/tags" Target="../tags/tag276.xml"/><Relationship Id="rId16" Type="http://schemas.openxmlformats.org/officeDocument/2006/relationships/tags" Target="../tags/tag275.xml"/><Relationship Id="rId15" Type="http://schemas.openxmlformats.org/officeDocument/2006/relationships/tags" Target="../tags/tag274.xml"/><Relationship Id="rId14" Type="http://schemas.openxmlformats.org/officeDocument/2006/relationships/tags" Target="../tags/tag273.xml"/><Relationship Id="rId13" Type="http://schemas.openxmlformats.org/officeDocument/2006/relationships/tags" Target="../tags/tag272.xml"/><Relationship Id="rId12" Type="http://schemas.openxmlformats.org/officeDocument/2006/relationships/tags" Target="../tags/tag271.xml"/><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tags" Target="../tags/tag263.xml"/></Relationships>
</file>

<file path=ppt/slides/_rels/slide14.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image" Target="../media/image71.jpeg"/><Relationship Id="rId7" Type="http://schemas.openxmlformats.org/officeDocument/2006/relationships/image" Target="../media/image70.jpeg"/><Relationship Id="rId6" Type="http://schemas.openxmlformats.org/officeDocument/2006/relationships/tags" Target="../tags/tag285.xml"/><Relationship Id="rId5" Type="http://schemas.openxmlformats.org/officeDocument/2006/relationships/image" Target="../media/image69.jpeg"/><Relationship Id="rId4" Type="http://schemas.openxmlformats.org/officeDocument/2006/relationships/tags" Target="../tags/tag284.xml"/><Relationship Id="rId3" Type="http://schemas.openxmlformats.org/officeDocument/2006/relationships/tags" Target="../tags/tag283.xml"/><Relationship Id="rId21" Type="http://schemas.openxmlformats.org/officeDocument/2006/relationships/notesSlide" Target="../notesSlides/notesSlide14.xml"/><Relationship Id="rId20" Type="http://schemas.openxmlformats.org/officeDocument/2006/relationships/slideLayout" Target="../slideLayouts/slideLayout2.xml"/><Relationship Id="rId2" Type="http://schemas.openxmlformats.org/officeDocument/2006/relationships/image" Target="../media/image68.png"/><Relationship Id="rId19" Type="http://schemas.openxmlformats.org/officeDocument/2006/relationships/image" Target="../media/image74.jpeg"/><Relationship Id="rId18" Type="http://schemas.openxmlformats.org/officeDocument/2006/relationships/image" Target="../media/image73.jpeg"/><Relationship Id="rId17" Type="http://schemas.openxmlformats.org/officeDocument/2006/relationships/tags" Target="../tags/tag292.xml"/><Relationship Id="rId16" Type="http://schemas.openxmlformats.org/officeDocument/2006/relationships/tags" Target="../tags/tag291.xml"/><Relationship Id="rId15" Type="http://schemas.openxmlformats.org/officeDocument/2006/relationships/tags" Target="../tags/tag290.xml"/><Relationship Id="rId14" Type="http://schemas.openxmlformats.org/officeDocument/2006/relationships/image" Target="../media/image72.png"/><Relationship Id="rId13" Type="http://schemas.openxmlformats.org/officeDocument/2006/relationships/image" Target="../media/image33.jpeg"/><Relationship Id="rId12" Type="http://schemas.openxmlformats.org/officeDocument/2006/relationships/tags" Target="../tags/tag289.xml"/><Relationship Id="rId11" Type="http://schemas.openxmlformats.org/officeDocument/2006/relationships/tags" Target="../tags/tag288.xml"/><Relationship Id="rId10" Type="http://schemas.openxmlformats.org/officeDocument/2006/relationships/tags" Target="../tags/tag287.xml"/><Relationship Id="rId1" Type="http://schemas.openxmlformats.org/officeDocument/2006/relationships/image" Target="../media/image67.png"/></Relationships>
</file>

<file path=ppt/slides/_rels/slide15.xml.rels><?xml version="1.0" encoding="UTF-8" standalone="yes"?>
<Relationships xmlns="http://schemas.openxmlformats.org/package/2006/relationships"><Relationship Id="rId9" Type="http://schemas.openxmlformats.org/officeDocument/2006/relationships/image" Target="../media/image77.jpeg"/><Relationship Id="rId8" Type="http://schemas.openxmlformats.org/officeDocument/2006/relationships/tags" Target="../tags/tag298.xml"/><Relationship Id="rId7" Type="http://schemas.openxmlformats.org/officeDocument/2006/relationships/image" Target="../media/image76.jpeg"/><Relationship Id="rId6" Type="http://schemas.openxmlformats.org/officeDocument/2006/relationships/tags" Target="../tags/tag297.xml"/><Relationship Id="rId5" Type="http://schemas.openxmlformats.org/officeDocument/2006/relationships/image" Target="../media/image75.jpeg"/><Relationship Id="rId4" Type="http://schemas.openxmlformats.org/officeDocument/2006/relationships/tags" Target="../tags/tag296.xml"/><Relationship Id="rId30" Type="http://schemas.openxmlformats.org/officeDocument/2006/relationships/notesSlide" Target="../notesSlides/notesSlide15.xml"/><Relationship Id="rId3" Type="http://schemas.openxmlformats.org/officeDocument/2006/relationships/tags" Target="../tags/tag295.xml"/><Relationship Id="rId29" Type="http://schemas.openxmlformats.org/officeDocument/2006/relationships/slideLayout" Target="../slideLayouts/slideLayout2.xml"/><Relationship Id="rId28" Type="http://schemas.openxmlformats.org/officeDocument/2006/relationships/image" Target="../media/image87.png"/><Relationship Id="rId27" Type="http://schemas.openxmlformats.org/officeDocument/2006/relationships/tags" Target="../tags/tag307.xml"/><Relationship Id="rId26" Type="http://schemas.openxmlformats.org/officeDocument/2006/relationships/tags" Target="../tags/tag306.xml"/><Relationship Id="rId25" Type="http://schemas.openxmlformats.org/officeDocument/2006/relationships/image" Target="../media/image86.jpeg"/><Relationship Id="rId24" Type="http://schemas.openxmlformats.org/officeDocument/2006/relationships/image" Target="../media/image85.jpeg"/><Relationship Id="rId23" Type="http://schemas.openxmlformats.org/officeDocument/2006/relationships/image" Target="../media/image84.jpeg"/><Relationship Id="rId22" Type="http://schemas.openxmlformats.org/officeDocument/2006/relationships/image" Target="../media/image83.jpeg"/><Relationship Id="rId21" Type="http://schemas.openxmlformats.org/officeDocument/2006/relationships/image" Target="../media/image82.jpeg"/><Relationship Id="rId20" Type="http://schemas.openxmlformats.org/officeDocument/2006/relationships/tags" Target="../tags/tag305.xml"/><Relationship Id="rId2" Type="http://schemas.openxmlformats.org/officeDocument/2006/relationships/tags" Target="../tags/tag294.xml"/><Relationship Id="rId19" Type="http://schemas.openxmlformats.org/officeDocument/2006/relationships/tags" Target="../tags/tag304.xml"/><Relationship Id="rId18" Type="http://schemas.openxmlformats.org/officeDocument/2006/relationships/tags" Target="../tags/tag303.xml"/><Relationship Id="rId17" Type="http://schemas.openxmlformats.org/officeDocument/2006/relationships/image" Target="../media/image81.jpeg"/><Relationship Id="rId16" Type="http://schemas.openxmlformats.org/officeDocument/2006/relationships/tags" Target="../tags/tag302.xml"/><Relationship Id="rId15" Type="http://schemas.openxmlformats.org/officeDocument/2006/relationships/image" Target="../media/image80.png"/><Relationship Id="rId14" Type="http://schemas.openxmlformats.org/officeDocument/2006/relationships/tags" Target="../tags/tag301.xml"/><Relationship Id="rId13" Type="http://schemas.openxmlformats.org/officeDocument/2006/relationships/image" Target="../media/image79.jpeg"/><Relationship Id="rId12" Type="http://schemas.openxmlformats.org/officeDocument/2006/relationships/tags" Target="../tags/tag300.xml"/><Relationship Id="rId11" Type="http://schemas.openxmlformats.org/officeDocument/2006/relationships/image" Target="../media/image78.jpeg"/><Relationship Id="rId10" Type="http://schemas.openxmlformats.org/officeDocument/2006/relationships/tags" Target="../tags/tag299.xml"/><Relationship Id="rId1" Type="http://schemas.openxmlformats.org/officeDocument/2006/relationships/tags" Target="../tags/tag293.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89.jpeg"/><Relationship Id="rId1" Type="http://schemas.openxmlformats.org/officeDocument/2006/relationships/image" Target="../media/image88.jpe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2.xml"/><Relationship Id="rId6" Type="http://schemas.openxmlformats.org/officeDocument/2006/relationships/tags" Target="../tags/tag308.xml"/><Relationship Id="rId5" Type="http://schemas.openxmlformats.org/officeDocument/2006/relationships/image" Target="../media/image94.png"/><Relationship Id="rId4" Type="http://schemas.openxmlformats.org/officeDocument/2006/relationships/image" Target="../media/image93.png"/><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image" Target="../media/image90.pn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2.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image" Target="../media/image95.jpeg"/></Relationships>
</file>

<file path=ppt/slides/_rels/slide19.xml.rels><?xml version="1.0" encoding="UTF-8" standalone="yes"?>
<Relationships xmlns="http://schemas.openxmlformats.org/package/2006/relationships"><Relationship Id="rId9" Type="http://schemas.openxmlformats.org/officeDocument/2006/relationships/image" Target="../media/image104.png"/><Relationship Id="rId8" Type="http://schemas.openxmlformats.org/officeDocument/2006/relationships/image" Target="../media/image103.jpeg"/><Relationship Id="rId7" Type="http://schemas.openxmlformats.org/officeDocument/2006/relationships/image" Target="../media/image102.jpeg"/><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png"/><Relationship Id="rId3" Type="http://schemas.openxmlformats.org/officeDocument/2006/relationships/tags" Target="../tags/tag312.xml"/><Relationship Id="rId2" Type="http://schemas.openxmlformats.org/officeDocument/2006/relationships/image" Target="../media/image98.jpeg"/><Relationship Id="rId18" Type="http://schemas.openxmlformats.org/officeDocument/2006/relationships/notesSlide" Target="../notesSlides/notesSlide19.xml"/><Relationship Id="rId17" Type="http://schemas.openxmlformats.org/officeDocument/2006/relationships/slideLayout" Target="../slideLayouts/slideLayout2.xml"/><Relationship Id="rId16" Type="http://schemas.openxmlformats.org/officeDocument/2006/relationships/tags" Target="../tags/tag313.xml"/><Relationship Id="rId15" Type="http://schemas.openxmlformats.org/officeDocument/2006/relationships/image" Target="../media/image110.jpeg"/><Relationship Id="rId14" Type="http://schemas.openxmlformats.org/officeDocument/2006/relationships/image" Target="../media/image109.jpeg"/><Relationship Id="rId13" Type="http://schemas.openxmlformats.org/officeDocument/2006/relationships/image" Target="../media/image108.png"/><Relationship Id="rId12" Type="http://schemas.openxmlformats.org/officeDocument/2006/relationships/image" Target="../media/image107.jpeg"/><Relationship Id="rId11" Type="http://schemas.openxmlformats.org/officeDocument/2006/relationships/image" Target="../media/image106.jpeg"/><Relationship Id="rId10" Type="http://schemas.openxmlformats.org/officeDocument/2006/relationships/image" Target="../media/image105.png"/><Relationship Id="rId1" Type="http://schemas.openxmlformats.org/officeDocument/2006/relationships/tags" Target="../tags/tag311.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0" Type="http://schemas.openxmlformats.org/officeDocument/2006/relationships/notesSlide" Target="../notesSlides/notesSlide2.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9" Type="http://schemas.openxmlformats.org/officeDocument/2006/relationships/image" Target="../media/image116.jpeg"/><Relationship Id="rId8" Type="http://schemas.openxmlformats.org/officeDocument/2006/relationships/image" Target="../media/image115.png"/><Relationship Id="rId7" Type="http://schemas.openxmlformats.org/officeDocument/2006/relationships/image" Target="../media/image114.jpeg"/><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jpeg"/><Relationship Id="rId3" Type="http://schemas.openxmlformats.org/officeDocument/2006/relationships/tags" Target="../tags/tag315.xml"/><Relationship Id="rId2" Type="http://schemas.openxmlformats.org/officeDocument/2006/relationships/image" Target="../media/image98.jpeg"/><Relationship Id="rId18" Type="http://schemas.openxmlformats.org/officeDocument/2006/relationships/notesSlide" Target="../notesSlides/notesSlide20.xml"/><Relationship Id="rId17" Type="http://schemas.openxmlformats.org/officeDocument/2006/relationships/slideLayout" Target="../slideLayouts/slideLayout2.xml"/><Relationship Id="rId16" Type="http://schemas.openxmlformats.org/officeDocument/2006/relationships/tags" Target="../tags/tag316.xml"/><Relationship Id="rId15" Type="http://schemas.openxmlformats.org/officeDocument/2006/relationships/image" Target="../media/image122.jpeg"/><Relationship Id="rId14" Type="http://schemas.openxmlformats.org/officeDocument/2006/relationships/image" Target="../media/image121.jpeg"/><Relationship Id="rId13" Type="http://schemas.openxmlformats.org/officeDocument/2006/relationships/image" Target="../media/image120.jpeg"/><Relationship Id="rId12" Type="http://schemas.openxmlformats.org/officeDocument/2006/relationships/image" Target="../media/image119.png"/><Relationship Id="rId11" Type="http://schemas.openxmlformats.org/officeDocument/2006/relationships/image" Target="../media/image118.png"/><Relationship Id="rId10" Type="http://schemas.openxmlformats.org/officeDocument/2006/relationships/image" Target="../media/image117.jpeg"/><Relationship Id="rId1" Type="http://schemas.openxmlformats.org/officeDocument/2006/relationships/tags" Target="../tags/tag314.xml"/></Relationships>
</file>

<file path=ppt/slides/_rels/slide21.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320.xml"/><Relationship Id="rId7" Type="http://schemas.openxmlformats.org/officeDocument/2006/relationships/tags" Target="../tags/tag319.xml"/><Relationship Id="rId6" Type="http://schemas.openxmlformats.org/officeDocument/2006/relationships/image" Target="../media/image124.jpeg"/><Relationship Id="rId5" Type="http://schemas.openxmlformats.org/officeDocument/2006/relationships/image" Target="../media/image2.png"/><Relationship Id="rId4" Type="http://schemas.openxmlformats.org/officeDocument/2006/relationships/image" Target="../media/image123.png"/><Relationship Id="rId3" Type="http://schemas.openxmlformats.org/officeDocument/2006/relationships/tags" Target="../tags/tag318.xml"/><Relationship Id="rId2" Type="http://schemas.openxmlformats.org/officeDocument/2006/relationships/image" Target="../media/image1.jpeg"/><Relationship Id="rId15" Type="http://schemas.openxmlformats.org/officeDocument/2006/relationships/notesSlide" Target="../notesSlides/notesSlide21.xml"/><Relationship Id="rId14" Type="http://schemas.openxmlformats.org/officeDocument/2006/relationships/slideLayout" Target="../slideLayouts/slideLayout7.xml"/><Relationship Id="rId13" Type="http://schemas.openxmlformats.org/officeDocument/2006/relationships/tags" Target="../tags/tag324.xml"/><Relationship Id="rId12" Type="http://schemas.openxmlformats.org/officeDocument/2006/relationships/tags" Target="../tags/tag323.xml"/><Relationship Id="rId11" Type="http://schemas.openxmlformats.org/officeDocument/2006/relationships/tags" Target="../tags/tag322.xml"/><Relationship Id="rId10" Type="http://schemas.openxmlformats.org/officeDocument/2006/relationships/tags" Target="../tags/tag321.xml"/><Relationship Id="rId1" Type="http://schemas.openxmlformats.org/officeDocument/2006/relationships/tags" Target="../tags/tag317.xml"/></Relationships>
</file>

<file path=ppt/slides/_rels/slide3.xml.rels><?xml version="1.0" encoding="UTF-8" standalone="yes"?>
<Relationships xmlns="http://schemas.openxmlformats.org/package/2006/relationships"><Relationship Id="rId9" Type="http://schemas.openxmlformats.org/officeDocument/2006/relationships/image" Target="../media/image1.jpeg"/><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7" Type="http://schemas.openxmlformats.org/officeDocument/2006/relationships/notesSlide" Target="../notesSlides/notesSlide3.xml"/><Relationship Id="rId16" Type="http://schemas.openxmlformats.org/officeDocument/2006/relationships/slideLayout" Target="../slideLayouts/slideLayout2.xml"/><Relationship Id="rId15" Type="http://schemas.openxmlformats.org/officeDocument/2006/relationships/image" Target="../media/image10.jpeg"/><Relationship Id="rId14" Type="http://schemas.openxmlformats.org/officeDocument/2006/relationships/image" Target="../media/image9.jpeg"/><Relationship Id="rId13" Type="http://schemas.openxmlformats.org/officeDocument/2006/relationships/image" Target="../media/image8.jpeg"/><Relationship Id="rId12" Type="http://schemas.openxmlformats.org/officeDocument/2006/relationships/image" Target="../media/image7.jpeg"/><Relationship Id="rId11" Type="http://schemas.openxmlformats.org/officeDocument/2006/relationships/image" Target="../media/image6.jpeg"/><Relationship Id="rId10" Type="http://schemas.openxmlformats.org/officeDocument/2006/relationships/tags" Target="../tags/tag35.xml"/><Relationship Id="rId1" Type="http://schemas.openxmlformats.org/officeDocument/2006/relationships/tags" Target="../tags/tag27.xml"/></Relationships>
</file>

<file path=ppt/slides/_rels/slide4.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5" Type="http://schemas.openxmlformats.org/officeDocument/2006/relationships/notesSlide" Target="../notesSlides/notesSlide4.xml"/><Relationship Id="rId44" Type="http://schemas.openxmlformats.org/officeDocument/2006/relationships/slideLayout" Target="../slideLayouts/slideLayout2.xml"/><Relationship Id="rId43" Type="http://schemas.openxmlformats.org/officeDocument/2006/relationships/image" Target="../media/image16.jpeg"/><Relationship Id="rId42" Type="http://schemas.openxmlformats.org/officeDocument/2006/relationships/image" Target="../media/image15.jpeg"/><Relationship Id="rId41" Type="http://schemas.openxmlformats.org/officeDocument/2006/relationships/tags" Target="../tags/tag72.xml"/><Relationship Id="rId40" Type="http://schemas.openxmlformats.org/officeDocument/2006/relationships/image" Target="../media/image14.jpeg"/><Relationship Id="rId4" Type="http://schemas.openxmlformats.org/officeDocument/2006/relationships/tags" Target="../tags/tag39.xml"/><Relationship Id="rId39" Type="http://schemas.openxmlformats.org/officeDocument/2006/relationships/image" Target="../media/image13.png"/><Relationship Id="rId38" Type="http://schemas.openxmlformats.org/officeDocument/2006/relationships/tags" Target="../tags/tag71.xml"/><Relationship Id="rId37" Type="http://schemas.openxmlformats.org/officeDocument/2006/relationships/image" Target="../media/image12.jpeg"/><Relationship Id="rId36" Type="http://schemas.openxmlformats.org/officeDocument/2006/relationships/tags" Target="../tags/tag70.xml"/><Relationship Id="rId35" Type="http://schemas.openxmlformats.org/officeDocument/2006/relationships/image" Target="../media/image11.jpeg"/><Relationship Id="rId34" Type="http://schemas.openxmlformats.org/officeDocument/2006/relationships/tags" Target="../tags/tag69.xml"/><Relationship Id="rId33" Type="http://schemas.openxmlformats.org/officeDocument/2006/relationships/tags" Target="../tags/tag68.xml"/><Relationship Id="rId32" Type="http://schemas.openxmlformats.org/officeDocument/2006/relationships/tags" Target="../tags/tag67.xml"/><Relationship Id="rId31" Type="http://schemas.openxmlformats.org/officeDocument/2006/relationships/tags" Target="../tags/tag66.xml"/><Relationship Id="rId30" Type="http://schemas.openxmlformats.org/officeDocument/2006/relationships/tags" Target="../tags/tag65.xml"/><Relationship Id="rId3" Type="http://schemas.openxmlformats.org/officeDocument/2006/relationships/tags" Target="../tags/tag38.xml"/><Relationship Id="rId29" Type="http://schemas.openxmlformats.org/officeDocument/2006/relationships/tags" Target="../tags/tag64.xml"/><Relationship Id="rId28" Type="http://schemas.openxmlformats.org/officeDocument/2006/relationships/tags" Target="../tags/tag63.xml"/><Relationship Id="rId27" Type="http://schemas.openxmlformats.org/officeDocument/2006/relationships/tags" Target="../tags/tag62.xml"/><Relationship Id="rId26" Type="http://schemas.openxmlformats.org/officeDocument/2006/relationships/tags" Target="../tags/tag61.xml"/><Relationship Id="rId25" Type="http://schemas.openxmlformats.org/officeDocument/2006/relationships/tags" Target="../tags/tag60.xml"/><Relationship Id="rId24" Type="http://schemas.openxmlformats.org/officeDocument/2006/relationships/tags" Target="../tags/tag59.xml"/><Relationship Id="rId23" Type="http://schemas.openxmlformats.org/officeDocument/2006/relationships/tags" Target="../tags/tag58.xml"/><Relationship Id="rId22" Type="http://schemas.openxmlformats.org/officeDocument/2006/relationships/tags" Target="../tags/tag57.xml"/><Relationship Id="rId21" Type="http://schemas.openxmlformats.org/officeDocument/2006/relationships/tags" Target="../tags/tag56.xml"/><Relationship Id="rId20" Type="http://schemas.openxmlformats.org/officeDocument/2006/relationships/tags" Target="../tags/tag55.xml"/><Relationship Id="rId2" Type="http://schemas.openxmlformats.org/officeDocument/2006/relationships/tags" Target="../tags/tag37.xml"/><Relationship Id="rId19" Type="http://schemas.openxmlformats.org/officeDocument/2006/relationships/tags" Target="../tags/tag54.xml"/><Relationship Id="rId18" Type="http://schemas.openxmlformats.org/officeDocument/2006/relationships/tags" Target="../tags/tag53.xml"/><Relationship Id="rId17" Type="http://schemas.openxmlformats.org/officeDocument/2006/relationships/tags" Target="../tags/tag52.xml"/><Relationship Id="rId16" Type="http://schemas.openxmlformats.org/officeDocument/2006/relationships/tags" Target="../tags/tag51.xml"/><Relationship Id="rId15" Type="http://schemas.openxmlformats.org/officeDocument/2006/relationships/tags" Target="../tags/tag50.xml"/><Relationship Id="rId14" Type="http://schemas.openxmlformats.org/officeDocument/2006/relationships/tags" Target="../tags/tag49.xml"/><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tags" Target="../tags/tag36.xml"/></Relationships>
</file>

<file path=ppt/slides/_rels/slide5.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76.xml"/><Relationship Id="rId7" Type="http://schemas.openxmlformats.org/officeDocument/2006/relationships/image" Target="../media/image20.jpeg"/><Relationship Id="rId6" Type="http://schemas.openxmlformats.org/officeDocument/2006/relationships/tags" Target="../tags/tag75.xml"/><Relationship Id="rId57" Type="http://schemas.openxmlformats.org/officeDocument/2006/relationships/notesSlide" Target="../notesSlides/notesSlide5.xml"/><Relationship Id="rId56" Type="http://schemas.openxmlformats.org/officeDocument/2006/relationships/slideLayout" Target="../slideLayouts/slideLayout2.xml"/><Relationship Id="rId55" Type="http://schemas.openxmlformats.org/officeDocument/2006/relationships/image" Target="../media/image29.jpeg"/><Relationship Id="rId54" Type="http://schemas.openxmlformats.org/officeDocument/2006/relationships/image" Target="../media/image28.jpeg"/><Relationship Id="rId53" Type="http://schemas.openxmlformats.org/officeDocument/2006/relationships/image" Target="../media/image27.jpeg"/><Relationship Id="rId52" Type="http://schemas.openxmlformats.org/officeDocument/2006/relationships/tags" Target="../tags/tag114.xml"/><Relationship Id="rId51" Type="http://schemas.openxmlformats.org/officeDocument/2006/relationships/image" Target="../media/image26.png"/><Relationship Id="rId50" Type="http://schemas.openxmlformats.org/officeDocument/2006/relationships/image" Target="../media/image25.jpeg"/><Relationship Id="rId5" Type="http://schemas.openxmlformats.org/officeDocument/2006/relationships/image" Target="../media/image19.jpeg"/><Relationship Id="rId49" Type="http://schemas.openxmlformats.org/officeDocument/2006/relationships/tags" Target="../tags/tag113.xml"/><Relationship Id="rId48" Type="http://schemas.openxmlformats.org/officeDocument/2006/relationships/tags" Target="../tags/tag112.xml"/><Relationship Id="rId47" Type="http://schemas.openxmlformats.org/officeDocument/2006/relationships/image" Target="../media/image24.png"/><Relationship Id="rId46" Type="http://schemas.openxmlformats.org/officeDocument/2006/relationships/tags" Target="../tags/tag111.xml"/><Relationship Id="rId45" Type="http://schemas.openxmlformats.org/officeDocument/2006/relationships/tags" Target="../tags/tag110.xml"/><Relationship Id="rId44" Type="http://schemas.openxmlformats.org/officeDocument/2006/relationships/tags" Target="../tags/tag109.xml"/><Relationship Id="rId43" Type="http://schemas.openxmlformats.org/officeDocument/2006/relationships/tags" Target="../tags/tag108.xml"/><Relationship Id="rId42" Type="http://schemas.openxmlformats.org/officeDocument/2006/relationships/tags" Target="../tags/tag107.xml"/><Relationship Id="rId41" Type="http://schemas.openxmlformats.org/officeDocument/2006/relationships/tags" Target="../tags/tag106.xml"/><Relationship Id="rId40" Type="http://schemas.openxmlformats.org/officeDocument/2006/relationships/tags" Target="../tags/tag105.xml"/><Relationship Id="rId4" Type="http://schemas.openxmlformats.org/officeDocument/2006/relationships/tags" Target="../tags/tag74.xml"/><Relationship Id="rId39" Type="http://schemas.openxmlformats.org/officeDocument/2006/relationships/tags" Target="../tags/tag104.xml"/><Relationship Id="rId38" Type="http://schemas.openxmlformats.org/officeDocument/2006/relationships/tags" Target="../tags/tag103.xml"/><Relationship Id="rId37" Type="http://schemas.openxmlformats.org/officeDocument/2006/relationships/tags" Target="../tags/tag102.xml"/><Relationship Id="rId36" Type="http://schemas.openxmlformats.org/officeDocument/2006/relationships/tags" Target="../tags/tag101.xml"/><Relationship Id="rId35" Type="http://schemas.openxmlformats.org/officeDocument/2006/relationships/tags" Target="../tags/tag100.xml"/><Relationship Id="rId34" Type="http://schemas.openxmlformats.org/officeDocument/2006/relationships/tags" Target="../tags/tag99.xml"/><Relationship Id="rId33" Type="http://schemas.openxmlformats.org/officeDocument/2006/relationships/tags" Target="../tags/tag98.xml"/><Relationship Id="rId32" Type="http://schemas.openxmlformats.org/officeDocument/2006/relationships/tags" Target="../tags/tag97.xml"/><Relationship Id="rId31" Type="http://schemas.openxmlformats.org/officeDocument/2006/relationships/tags" Target="../tags/tag96.xml"/><Relationship Id="rId30" Type="http://schemas.openxmlformats.org/officeDocument/2006/relationships/tags" Target="../tags/tag95.xml"/><Relationship Id="rId3" Type="http://schemas.openxmlformats.org/officeDocument/2006/relationships/image" Target="../media/image18.jpeg"/><Relationship Id="rId29" Type="http://schemas.openxmlformats.org/officeDocument/2006/relationships/tags" Target="../tags/tag94.xml"/><Relationship Id="rId28" Type="http://schemas.openxmlformats.org/officeDocument/2006/relationships/tags" Target="../tags/tag93.xml"/><Relationship Id="rId27" Type="http://schemas.openxmlformats.org/officeDocument/2006/relationships/tags" Target="../tags/tag92.xml"/><Relationship Id="rId26" Type="http://schemas.openxmlformats.org/officeDocument/2006/relationships/tags" Target="../tags/tag91.xml"/><Relationship Id="rId25" Type="http://schemas.openxmlformats.org/officeDocument/2006/relationships/tags" Target="../tags/tag90.xml"/><Relationship Id="rId24" Type="http://schemas.openxmlformats.org/officeDocument/2006/relationships/tags" Target="../tags/tag89.xml"/><Relationship Id="rId23" Type="http://schemas.openxmlformats.org/officeDocument/2006/relationships/tags" Target="../tags/tag88.xml"/><Relationship Id="rId22" Type="http://schemas.openxmlformats.org/officeDocument/2006/relationships/tags" Target="../tags/tag87.xml"/><Relationship Id="rId21" Type="http://schemas.openxmlformats.org/officeDocument/2006/relationships/tags" Target="../tags/tag86.xml"/><Relationship Id="rId20" Type="http://schemas.openxmlformats.org/officeDocument/2006/relationships/tags" Target="../tags/tag85.xml"/><Relationship Id="rId2" Type="http://schemas.openxmlformats.org/officeDocument/2006/relationships/tags" Target="../tags/tag73.xml"/><Relationship Id="rId19" Type="http://schemas.openxmlformats.org/officeDocument/2006/relationships/tags" Target="../tags/tag84.xml"/><Relationship Id="rId18" Type="http://schemas.openxmlformats.org/officeDocument/2006/relationships/tags" Target="../tags/tag83.xml"/><Relationship Id="rId17" Type="http://schemas.openxmlformats.org/officeDocument/2006/relationships/tags" Target="../tags/tag82.xml"/><Relationship Id="rId16" Type="http://schemas.openxmlformats.org/officeDocument/2006/relationships/tags" Target="../tags/tag81.xml"/><Relationship Id="rId15" Type="http://schemas.openxmlformats.org/officeDocument/2006/relationships/tags" Target="../tags/tag80.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image" Target="../media/image23.jpeg"/><Relationship Id="rId11" Type="http://schemas.openxmlformats.org/officeDocument/2006/relationships/image" Target="../media/image22.jpeg"/><Relationship Id="rId10" Type="http://schemas.openxmlformats.org/officeDocument/2006/relationships/tags" Target="../tags/tag77.xml"/><Relationship Id="rId1" Type="http://schemas.openxmlformats.org/officeDocument/2006/relationships/image" Target="../media/image17.jpeg"/></Relationships>
</file>

<file path=ppt/slides/_rels/slide6.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3" Type="http://schemas.openxmlformats.org/officeDocument/2006/relationships/notesSlide" Target="../notesSlides/notesSlide6.xml"/><Relationship Id="rId52" Type="http://schemas.openxmlformats.org/officeDocument/2006/relationships/slideLayout" Target="../slideLayouts/slideLayout2.xml"/><Relationship Id="rId51" Type="http://schemas.openxmlformats.org/officeDocument/2006/relationships/tags" Target="../tags/tag157.xml"/><Relationship Id="rId50" Type="http://schemas.openxmlformats.org/officeDocument/2006/relationships/tags" Target="../tags/tag156.xml"/><Relationship Id="rId5" Type="http://schemas.openxmlformats.org/officeDocument/2006/relationships/tags" Target="../tags/tag117.xml"/><Relationship Id="rId49" Type="http://schemas.openxmlformats.org/officeDocument/2006/relationships/tags" Target="../tags/tag155.xml"/><Relationship Id="rId48" Type="http://schemas.openxmlformats.org/officeDocument/2006/relationships/tags" Target="../tags/tag154.xml"/><Relationship Id="rId47" Type="http://schemas.openxmlformats.org/officeDocument/2006/relationships/tags" Target="../tags/tag153.xml"/><Relationship Id="rId46" Type="http://schemas.openxmlformats.org/officeDocument/2006/relationships/tags" Target="../tags/tag152.xml"/><Relationship Id="rId45" Type="http://schemas.openxmlformats.org/officeDocument/2006/relationships/tags" Target="../tags/tag151.xml"/><Relationship Id="rId44" Type="http://schemas.openxmlformats.org/officeDocument/2006/relationships/tags" Target="../tags/tag150.xml"/><Relationship Id="rId43" Type="http://schemas.openxmlformats.org/officeDocument/2006/relationships/tags" Target="../tags/tag149.xml"/><Relationship Id="rId42" Type="http://schemas.openxmlformats.org/officeDocument/2006/relationships/tags" Target="../tags/tag148.xml"/><Relationship Id="rId41" Type="http://schemas.openxmlformats.org/officeDocument/2006/relationships/tags" Target="../tags/tag147.xml"/><Relationship Id="rId40" Type="http://schemas.openxmlformats.org/officeDocument/2006/relationships/tags" Target="../tags/tag146.xml"/><Relationship Id="rId4" Type="http://schemas.openxmlformats.org/officeDocument/2006/relationships/image" Target="../media/image31.png"/><Relationship Id="rId39" Type="http://schemas.openxmlformats.org/officeDocument/2006/relationships/tags" Target="../tags/tag145.xml"/><Relationship Id="rId38" Type="http://schemas.openxmlformats.org/officeDocument/2006/relationships/tags" Target="../tags/tag144.xml"/><Relationship Id="rId37" Type="http://schemas.openxmlformats.org/officeDocument/2006/relationships/tags" Target="../tags/tag143.xml"/><Relationship Id="rId36" Type="http://schemas.openxmlformats.org/officeDocument/2006/relationships/tags" Target="../tags/tag142.xml"/><Relationship Id="rId35" Type="http://schemas.openxmlformats.org/officeDocument/2006/relationships/tags" Target="../tags/tag141.xml"/><Relationship Id="rId34" Type="http://schemas.openxmlformats.org/officeDocument/2006/relationships/image" Target="../media/image37.png"/><Relationship Id="rId33" Type="http://schemas.openxmlformats.org/officeDocument/2006/relationships/tags" Target="../tags/tag140.xml"/><Relationship Id="rId32" Type="http://schemas.openxmlformats.org/officeDocument/2006/relationships/image" Target="../media/image36.jpeg"/><Relationship Id="rId31" Type="http://schemas.openxmlformats.org/officeDocument/2006/relationships/tags" Target="../tags/tag139.xml"/><Relationship Id="rId30" Type="http://schemas.openxmlformats.org/officeDocument/2006/relationships/image" Target="../media/image35.png"/><Relationship Id="rId3" Type="http://schemas.openxmlformats.org/officeDocument/2006/relationships/tags" Target="../tags/tag116.xml"/><Relationship Id="rId29" Type="http://schemas.openxmlformats.org/officeDocument/2006/relationships/tags" Target="../tags/tag138.xml"/><Relationship Id="rId28" Type="http://schemas.openxmlformats.org/officeDocument/2006/relationships/image" Target="../media/image34.png"/><Relationship Id="rId27" Type="http://schemas.openxmlformats.org/officeDocument/2006/relationships/tags" Target="../tags/tag137.xml"/><Relationship Id="rId26" Type="http://schemas.openxmlformats.org/officeDocument/2006/relationships/image" Target="../media/image33.jpeg"/><Relationship Id="rId25" Type="http://schemas.openxmlformats.org/officeDocument/2006/relationships/tags" Target="../tags/tag136.xml"/><Relationship Id="rId24" Type="http://schemas.openxmlformats.org/officeDocument/2006/relationships/image" Target="../media/image32.jpeg"/><Relationship Id="rId23" Type="http://schemas.openxmlformats.org/officeDocument/2006/relationships/tags" Target="../tags/tag135.xml"/><Relationship Id="rId22" Type="http://schemas.openxmlformats.org/officeDocument/2006/relationships/tags" Target="../tags/tag134.xml"/><Relationship Id="rId21" Type="http://schemas.openxmlformats.org/officeDocument/2006/relationships/tags" Target="../tags/tag133.xml"/><Relationship Id="rId20" Type="http://schemas.openxmlformats.org/officeDocument/2006/relationships/tags" Target="../tags/tag132.xml"/><Relationship Id="rId2" Type="http://schemas.openxmlformats.org/officeDocument/2006/relationships/image" Target="../media/image30.png"/><Relationship Id="rId19" Type="http://schemas.openxmlformats.org/officeDocument/2006/relationships/tags" Target="../tags/tag131.xml"/><Relationship Id="rId18" Type="http://schemas.openxmlformats.org/officeDocument/2006/relationships/tags" Target="../tags/tag130.xml"/><Relationship Id="rId17" Type="http://schemas.openxmlformats.org/officeDocument/2006/relationships/tags" Target="../tags/tag129.xml"/><Relationship Id="rId16" Type="http://schemas.openxmlformats.org/officeDocument/2006/relationships/tags" Target="../tags/tag128.xml"/><Relationship Id="rId15" Type="http://schemas.openxmlformats.org/officeDocument/2006/relationships/tags" Target="../tags/tag127.xml"/><Relationship Id="rId14" Type="http://schemas.openxmlformats.org/officeDocument/2006/relationships/tags" Target="../tags/tag126.xml"/><Relationship Id="rId13" Type="http://schemas.openxmlformats.org/officeDocument/2006/relationships/tags" Target="../tags/tag125.xml"/><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5.xml"/></Relationships>
</file>

<file path=ppt/slides/_rels/slide7.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1" Type="http://schemas.openxmlformats.org/officeDocument/2006/relationships/notesSlide" Target="../notesSlides/notesSlide7.xml"/><Relationship Id="rId10" Type="http://schemas.openxmlformats.org/officeDocument/2006/relationships/slideLayout" Target="../slideLayouts/slideLayout2.xml"/><Relationship Id="rId1" Type="http://schemas.openxmlformats.org/officeDocument/2006/relationships/tags" Target="../tags/tag158.xml"/></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2.xml"/><Relationship Id="rId7" Type="http://schemas.openxmlformats.org/officeDocument/2006/relationships/image" Target="../media/image39.png"/><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image" Target="../media/image38.png"/><Relationship Id="rId1" Type="http://schemas.openxmlformats.org/officeDocument/2006/relationships/tags" Target="../tags/tag166.xml"/></Relationships>
</file>

<file path=ppt/slides/_rels/slide9.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tags" Target="../tags/tag176.xml"/><Relationship Id="rId7" Type="http://schemas.openxmlformats.org/officeDocument/2006/relationships/image" Target="../media/image41.png"/><Relationship Id="rId62" Type="http://schemas.openxmlformats.org/officeDocument/2006/relationships/notesSlide" Target="../notesSlides/notesSlide9.xml"/><Relationship Id="rId61" Type="http://schemas.openxmlformats.org/officeDocument/2006/relationships/slideLayout" Target="../slideLayouts/slideLayout2.xml"/><Relationship Id="rId60" Type="http://schemas.openxmlformats.org/officeDocument/2006/relationships/image" Target="../media/image50.png"/><Relationship Id="rId6" Type="http://schemas.openxmlformats.org/officeDocument/2006/relationships/tags" Target="../tags/tag175.xml"/><Relationship Id="rId59" Type="http://schemas.openxmlformats.org/officeDocument/2006/relationships/tags" Target="../tags/tag215.xml"/><Relationship Id="rId58" Type="http://schemas.openxmlformats.org/officeDocument/2006/relationships/tags" Target="../tags/tag214.xml"/><Relationship Id="rId57" Type="http://schemas.openxmlformats.org/officeDocument/2006/relationships/tags" Target="../tags/tag213.xml"/><Relationship Id="rId56" Type="http://schemas.openxmlformats.org/officeDocument/2006/relationships/tags" Target="../tags/tag212.xml"/><Relationship Id="rId55" Type="http://schemas.openxmlformats.org/officeDocument/2006/relationships/tags" Target="../tags/tag211.xml"/><Relationship Id="rId54" Type="http://schemas.openxmlformats.org/officeDocument/2006/relationships/image" Target="../media/image29.jpeg"/><Relationship Id="rId53" Type="http://schemas.openxmlformats.org/officeDocument/2006/relationships/tags" Target="../tags/tag210.xml"/><Relationship Id="rId52" Type="http://schemas.openxmlformats.org/officeDocument/2006/relationships/image" Target="../media/image28.jpeg"/><Relationship Id="rId51" Type="http://schemas.openxmlformats.org/officeDocument/2006/relationships/tags" Target="../tags/tag209.xml"/><Relationship Id="rId50" Type="http://schemas.openxmlformats.org/officeDocument/2006/relationships/image" Target="../media/image25.jpeg"/><Relationship Id="rId5" Type="http://schemas.openxmlformats.org/officeDocument/2006/relationships/image" Target="../media/image40.png"/><Relationship Id="rId49" Type="http://schemas.openxmlformats.org/officeDocument/2006/relationships/tags" Target="../tags/tag208.xml"/><Relationship Id="rId48" Type="http://schemas.openxmlformats.org/officeDocument/2006/relationships/tags" Target="../tags/tag207.xml"/><Relationship Id="rId47" Type="http://schemas.openxmlformats.org/officeDocument/2006/relationships/image" Target="../media/image24.png"/><Relationship Id="rId46" Type="http://schemas.openxmlformats.org/officeDocument/2006/relationships/tags" Target="../tags/tag206.xml"/><Relationship Id="rId45" Type="http://schemas.openxmlformats.org/officeDocument/2006/relationships/tags" Target="../tags/tag205.xml"/><Relationship Id="rId44" Type="http://schemas.openxmlformats.org/officeDocument/2006/relationships/image" Target="../media/image49.png"/><Relationship Id="rId43" Type="http://schemas.openxmlformats.org/officeDocument/2006/relationships/tags" Target="../tags/tag204.xml"/><Relationship Id="rId42" Type="http://schemas.openxmlformats.org/officeDocument/2006/relationships/image" Target="../media/image48.png"/><Relationship Id="rId41" Type="http://schemas.openxmlformats.org/officeDocument/2006/relationships/tags" Target="../tags/tag203.xml"/><Relationship Id="rId40" Type="http://schemas.openxmlformats.org/officeDocument/2006/relationships/image" Target="../media/image47.png"/><Relationship Id="rId4" Type="http://schemas.openxmlformats.org/officeDocument/2006/relationships/tags" Target="../tags/tag174.xml"/><Relationship Id="rId39" Type="http://schemas.openxmlformats.org/officeDocument/2006/relationships/tags" Target="../tags/tag202.xml"/><Relationship Id="rId38" Type="http://schemas.openxmlformats.org/officeDocument/2006/relationships/image" Target="../media/image46.png"/><Relationship Id="rId37" Type="http://schemas.openxmlformats.org/officeDocument/2006/relationships/tags" Target="../tags/tag201.xml"/><Relationship Id="rId36" Type="http://schemas.openxmlformats.org/officeDocument/2006/relationships/image" Target="../media/image45.png"/><Relationship Id="rId35" Type="http://schemas.openxmlformats.org/officeDocument/2006/relationships/tags" Target="../tags/tag200.xml"/><Relationship Id="rId34" Type="http://schemas.openxmlformats.org/officeDocument/2006/relationships/tags" Target="../tags/tag199.xml"/><Relationship Id="rId33" Type="http://schemas.openxmlformats.org/officeDocument/2006/relationships/tags" Target="../tags/tag198.xml"/><Relationship Id="rId32" Type="http://schemas.openxmlformats.org/officeDocument/2006/relationships/tags" Target="../tags/tag197.xml"/><Relationship Id="rId31" Type="http://schemas.openxmlformats.org/officeDocument/2006/relationships/tags" Target="../tags/tag196.xml"/><Relationship Id="rId30" Type="http://schemas.openxmlformats.org/officeDocument/2006/relationships/tags" Target="../tags/tag195.xml"/><Relationship Id="rId3" Type="http://schemas.openxmlformats.org/officeDocument/2006/relationships/tags" Target="../tags/tag173.xml"/><Relationship Id="rId29" Type="http://schemas.openxmlformats.org/officeDocument/2006/relationships/tags" Target="../tags/tag194.xml"/><Relationship Id="rId28" Type="http://schemas.openxmlformats.org/officeDocument/2006/relationships/tags" Target="../tags/tag193.xml"/><Relationship Id="rId27" Type="http://schemas.openxmlformats.org/officeDocument/2006/relationships/tags" Target="../tags/tag192.xml"/><Relationship Id="rId26" Type="http://schemas.openxmlformats.org/officeDocument/2006/relationships/tags" Target="../tags/tag191.xml"/><Relationship Id="rId25" Type="http://schemas.openxmlformats.org/officeDocument/2006/relationships/tags" Target="../tags/tag190.xml"/><Relationship Id="rId24" Type="http://schemas.openxmlformats.org/officeDocument/2006/relationships/tags" Target="../tags/tag189.xml"/><Relationship Id="rId23" Type="http://schemas.openxmlformats.org/officeDocument/2006/relationships/tags" Target="../tags/tag188.xml"/><Relationship Id="rId22" Type="http://schemas.openxmlformats.org/officeDocument/2006/relationships/tags" Target="../tags/tag187.xml"/><Relationship Id="rId21" Type="http://schemas.openxmlformats.org/officeDocument/2006/relationships/image" Target="../media/image44.png"/><Relationship Id="rId20" Type="http://schemas.openxmlformats.org/officeDocument/2006/relationships/tags" Target="../tags/tag186.xml"/><Relationship Id="rId2" Type="http://schemas.openxmlformats.org/officeDocument/2006/relationships/tags" Target="../tags/tag172.xml"/><Relationship Id="rId19" Type="http://schemas.openxmlformats.org/officeDocument/2006/relationships/tags" Target="../tags/tag185.xml"/><Relationship Id="rId18" Type="http://schemas.openxmlformats.org/officeDocument/2006/relationships/tags" Target="../tags/tag184.xml"/><Relationship Id="rId17" Type="http://schemas.openxmlformats.org/officeDocument/2006/relationships/tags" Target="../tags/tag183.xml"/><Relationship Id="rId16" Type="http://schemas.openxmlformats.org/officeDocument/2006/relationships/tags" Target="../tags/tag182.xml"/><Relationship Id="rId15" Type="http://schemas.openxmlformats.org/officeDocument/2006/relationships/tags" Target="../tags/tag181.xml"/><Relationship Id="rId14" Type="http://schemas.openxmlformats.org/officeDocument/2006/relationships/tags" Target="../tags/tag180.xml"/><Relationship Id="rId13" Type="http://schemas.openxmlformats.org/officeDocument/2006/relationships/tags" Target="../tags/tag179.xml"/><Relationship Id="rId12" Type="http://schemas.openxmlformats.org/officeDocument/2006/relationships/tags" Target="../tags/tag178.xml"/><Relationship Id="rId11" Type="http://schemas.openxmlformats.org/officeDocument/2006/relationships/image" Target="../media/image43.png"/><Relationship Id="rId10" Type="http://schemas.openxmlformats.org/officeDocument/2006/relationships/tags" Target="../tags/tag177.xml"/><Relationship Id="rId1" Type="http://schemas.openxmlformats.org/officeDocument/2006/relationships/tags" Target="../tags/tag1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2abefa7068a94d138c6cd59cc4dc1a9a"/>
          <p:cNvPicPr>
            <a:picLocks noChangeAspect="1"/>
          </p:cNvPicPr>
          <p:nvPr/>
        </p:nvPicPr>
        <p:blipFill>
          <a:blip r:embed="rId1"/>
          <a:stretch>
            <a:fillRect/>
          </a:stretch>
        </p:blipFill>
        <p:spPr>
          <a:xfrm>
            <a:off x="6350" y="1270"/>
            <a:ext cx="9140190" cy="6855460"/>
          </a:xfrm>
          <a:prstGeom prst="rect">
            <a:avLst/>
          </a:prstGeom>
        </p:spPr>
      </p:pic>
      <p:sp>
        <p:nvSpPr>
          <p:cNvPr id="34" name="矩形 33"/>
          <p:cNvSpPr/>
          <p:nvPr>
            <p:custDataLst>
              <p:tags r:id="rId2"/>
            </p:custDataLst>
          </p:nvPr>
        </p:nvSpPr>
        <p:spPr>
          <a:xfrm>
            <a:off x="0" y="1270"/>
            <a:ext cx="8405495" cy="685673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sp>
        <p:nvSpPr>
          <p:cNvPr id="21" name="矩形 20"/>
          <p:cNvSpPr/>
          <p:nvPr/>
        </p:nvSpPr>
        <p:spPr>
          <a:xfrm>
            <a:off x="8405495" y="635"/>
            <a:ext cx="3786505" cy="6857365"/>
          </a:xfrm>
          <a:prstGeom prst="rect">
            <a:avLst/>
          </a:prstGeom>
          <a:solidFill>
            <a:srgbClr val="0F9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3" name="矩形 2"/>
          <p:cNvSpPr/>
          <p:nvPr/>
        </p:nvSpPr>
        <p:spPr>
          <a:xfrm>
            <a:off x="333375" y="330200"/>
            <a:ext cx="8074800" cy="6198870"/>
          </a:xfrm>
          <a:prstGeom prst="rect">
            <a:avLst/>
          </a:prstGeom>
          <a:noFill/>
          <a:ln w="28575" cmpd="sng">
            <a:solidFill>
              <a:schemeClr val="accent1">
                <a:shade val="50000"/>
              </a:schemeClr>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9B5E"/>
              </a:solidFill>
            </a:endParaRPr>
          </a:p>
        </p:txBody>
      </p:sp>
      <p:sp>
        <p:nvSpPr>
          <p:cNvPr id="2" name="矩形 1"/>
          <p:cNvSpPr/>
          <p:nvPr/>
        </p:nvSpPr>
        <p:spPr>
          <a:xfrm>
            <a:off x="8408670" y="185103"/>
            <a:ext cx="3600000" cy="6489065"/>
          </a:xfrm>
          <a:prstGeom prst="rect">
            <a:avLst/>
          </a:prstGeom>
          <a:noFill/>
          <a:ln w="38100">
            <a:solidFill>
              <a:schemeClr val="bg1"/>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6" name="矩形 5"/>
          <p:cNvSpPr/>
          <p:nvPr/>
        </p:nvSpPr>
        <p:spPr>
          <a:xfrm>
            <a:off x="8394700" y="210185"/>
            <a:ext cx="350520" cy="6436800"/>
          </a:xfrm>
          <a:prstGeom prst="rect">
            <a:avLst/>
          </a:prstGeom>
          <a:solidFill>
            <a:srgbClr val="0F9B5E"/>
          </a:solidFill>
          <a:ln>
            <a:solidFill>
              <a:srgbClr val="0F9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grpSp>
        <p:nvGrpSpPr>
          <p:cNvPr id="4" name="组合 3"/>
          <p:cNvGrpSpPr/>
          <p:nvPr/>
        </p:nvGrpSpPr>
        <p:grpSpPr>
          <a:xfrm>
            <a:off x="3018155" y="5873115"/>
            <a:ext cx="2928620" cy="435610"/>
            <a:chOff x="13159" y="7468"/>
            <a:chExt cx="4612" cy="686"/>
          </a:xfrm>
        </p:grpSpPr>
        <p:pic>
          <p:nvPicPr>
            <p:cNvPr id="119" name="图片 118" descr="公司logo2"/>
            <p:cNvPicPr>
              <a:picLocks noChangeAspect="1"/>
            </p:cNvPicPr>
            <p:nvPr/>
          </p:nvPicPr>
          <p:blipFill>
            <a:blip r:embed="rId3" cstate="print"/>
            <a:srcRect b="25872"/>
            <a:stretch>
              <a:fillRect/>
            </a:stretch>
          </p:blipFill>
          <p:spPr>
            <a:xfrm>
              <a:off x="13159" y="7612"/>
              <a:ext cx="643" cy="477"/>
            </a:xfrm>
            <a:prstGeom prst="rect">
              <a:avLst/>
            </a:prstGeom>
          </p:spPr>
        </p:pic>
        <p:sp>
          <p:nvSpPr>
            <p:cNvPr id="109" name="文本框 108"/>
            <p:cNvSpPr txBox="1"/>
            <p:nvPr/>
          </p:nvSpPr>
          <p:spPr>
            <a:xfrm>
              <a:off x="13802" y="7468"/>
              <a:ext cx="3969" cy="686"/>
            </a:xfrm>
            <a:prstGeom prst="rect">
              <a:avLst/>
            </a:prstGeom>
            <a:noFill/>
          </p:spPr>
          <p:txBody>
            <a:bodyPr wrap="square" rtlCol="0">
              <a:spAutoFit/>
            </a:bodyPr>
            <a:p>
              <a:pPr algn="dist" fontAlgn="auto">
                <a:lnSpc>
                  <a:spcPct val="160000"/>
                </a:lnSpc>
              </a:pPr>
              <a:r>
                <a:rPr lang="zh-CN" altLang="en-US" sz="1400" b="1" dirty="0">
                  <a:solidFill>
                    <a:srgbClr val="333F50"/>
                  </a:solidFill>
                  <a:latin typeface="微软雅黑" panose="020B0503020204020204" charset="-122"/>
                  <a:ea typeface="微软雅黑" panose="020B0503020204020204" charset="-122"/>
                </a:rPr>
                <a:t>山东仁科测控技术有限公司</a:t>
              </a:r>
              <a:endParaRPr lang="zh-CN" altLang="en-US" sz="1400" b="1" dirty="0">
                <a:solidFill>
                  <a:srgbClr val="333F50"/>
                </a:solidFill>
                <a:latin typeface="微软雅黑" panose="020B0503020204020204" charset="-122"/>
                <a:ea typeface="微软雅黑" panose="020B0503020204020204" charset="-122"/>
              </a:endParaRPr>
            </a:p>
          </p:txBody>
        </p:sp>
      </p:grpSp>
      <p:grpSp>
        <p:nvGrpSpPr>
          <p:cNvPr id="50" name="组合 49"/>
          <p:cNvGrpSpPr/>
          <p:nvPr/>
        </p:nvGrpSpPr>
        <p:grpSpPr>
          <a:xfrm>
            <a:off x="1094740" y="850900"/>
            <a:ext cx="6543040" cy="1235075"/>
            <a:chOff x="1634" y="1340"/>
            <a:chExt cx="10304" cy="1945"/>
          </a:xfrm>
        </p:grpSpPr>
        <p:sp>
          <p:nvSpPr>
            <p:cNvPr id="18" name="文本框 17"/>
            <p:cNvSpPr txBox="1"/>
            <p:nvPr>
              <p:custDataLst>
                <p:tags r:id="rId4"/>
              </p:custDataLst>
            </p:nvPr>
          </p:nvSpPr>
          <p:spPr>
            <a:xfrm>
              <a:off x="1744" y="1362"/>
              <a:ext cx="6347" cy="1923"/>
            </a:xfrm>
            <a:prstGeom prst="rect">
              <a:avLst/>
            </a:prstGeom>
            <a:noFill/>
          </p:spPr>
          <p:txBody>
            <a:bodyPr wrap="square" rtlCol="0">
              <a:noAutofit/>
            </a:bodyPr>
            <a:p>
              <a:pPr algn="dist"/>
              <a:r>
                <a:rPr lang="zh-CN" altLang="en-US" sz="6800" dirty="0" smtClean="0">
                  <a:solidFill>
                    <a:schemeClr val="accent3">
                      <a:lumMod val="20000"/>
                      <a:lumOff val="80000"/>
                    </a:schemeClr>
                  </a:solidFill>
                  <a:latin typeface="优设标题黑" panose="00000500000000000000" pitchFamily="2" charset="-122"/>
                  <a:ea typeface="优设标题黑" panose="00000500000000000000" pitchFamily="2" charset="-122"/>
                </a:rPr>
                <a:t>智慧</a:t>
              </a:r>
              <a:r>
                <a:rPr lang="zh-CN" altLang="en-US" sz="6800" dirty="0" smtClean="0">
                  <a:solidFill>
                    <a:srgbClr val="E7ECFA"/>
                  </a:solidFill>
                  <a:latin typeface="优设标题黑" panose="00000500000000000000" pitchFamily="2" charset="-122"/>
                  <a:ea typeface="优设标题黑" panose="00000500000000000000" pitchFamily="2" charset="-122"/>
                </a:rPr>
                <a:t>大棚</a:t>
              </a:r>
              <a:endParaRPr lang="zh-CN" altLang="en-US" sz="6800" dirty="0" smtClean="0">
                <a:solidFill>
                  <a:srgbClr val="E7ECFA"/>
                </a:solidFill>
                <a:latin typeface="优设标题黑" panose="00000500000000000000" pitchFamily="2" charset="-122"/>
                <a:ea typeface="优设标题黑" panose="00000500000000000000" pitchFamily="2" charset="-122"/>
              </a:endParaRPr>
            </a:p>
          </p:txBody>
        </p:sp>
        <p:sp>
          <p:nvSpPr>
            <p:cNvPr id="48" name="文本框 47"/>
            <p:cNvSpPr txBox="1"/>
            <p:nvPr>
              <p:custDataLst>
                <p:tags r:id="rId5"/>
              </p:custDataLst>
            </p:nvPr>
          </p:nvSpPr>
          <p:spPr>
            <a:xfrm>
              <a:off x="1634" y="1340"/>
              <a:ext cx="6357" cy="1923"/>
            </a:xfrm>
            <a:prstGeom prst="rect">
              <a:avLst/>
            </a:prstGeom>
            <a:noFill/>
          </p:spPr>
          <p:txBody>
            <a:bodyPr wrap="square" rtlCol="0">
              <a:noAutofit/>
            </a:bodyPr>
            <a:p>
              <a:pPr algn="dist"/>
              <a:r>
                <a:rPr lang="zh-CN" altLang="en-US" sz="6800" dirty="0">
                  <a:solidFill>
                    <a:srgbClr val="0C874F"/>
                  </a:solidFill>
                  <a:latin typeface="优设标题黑" panose="00000500000000000000" pitchFamily="2" charset="-122"/>
                  <a:ea typeface="优设标题黑" panose="00000500000000000000" pitchFamily="2" charset="-122"/>
                </a:rPr>
                <a:t>智慧</a:t>
              </a:r>
              <a:r>
                <a:rPr lang="zh-CN" altLang="en-US" sz="6800" dirty="0">
                  <a:solidFill>
                    <a:srgbClr val="2A428B"/>
                  </a:solidFill>
                  <a:latin typeface="优设标题黑" panose="00000500000000000000" pitchFamily="2" charset="-122"/>
                  <a:ea typeface="优设标题黑" panose="00000500000000000000" pitchFamily="2" charset="-122"/>
                </a:rPr>
                <a:t>大棚</a:t>
              </a:r>
              <a:endParaRPr lang="zh-CN" altLang="en-US" sz="6800" dirty="0">
                <a:solidFill>
                  <a:srgbClr val="2A428B"/>
                </a:solidFill>
                <a:latin typeface="优设标题黑" panose="00000500000000000000" pitchFamily="2" charset="-122"/>
                <a:ea typeface="优设标题黑" panose="00000500000000000000" pitchFamily="2" charset="-122"/>
              </a:endParaRPr>
            </a:p>
          </p:txBody>
        </p:sp>
        <p:grpSp>
          <p:nvGrpSpPr>
            <p:cNvPr id="19" name="组合 18"/>
            <p:cNvGrpSpPr/>
            <p:nvPr/>
          </p:nvGrpSpPr>
          <p:grpSpPr>
            <a:xfrm rot="0">
              <a:off x="2489" y="1685"/>
              <a:ext cx="2131" cy="1142"/>
              <a:chOff x="2195" y="2435"/>
              <a:chExt cx="2229" cy="1142"/>
            </a:xfrm>
          </p:grpSpPr>
          <p:pic>
            <p:nvPicPr>
              <p:cNvPr id="23" name="图片 22"/>
              <p:cNvPicPr>
                <a:picLocks noChangeAspect="1"/>
              </p:cNvPicPr>
              <p:nvPr>
                <p:custDataLst>
                  <p:tags r:id="rId6"/>
                </p:custDataLst>
              </p:nvPr>
            </p:nvPicPr>
            <p:blipFill rotWithShape="1">
              <a:blip r:embed="rId7" cstate="print"/>
              <a:srcRect r="54012"/>
              <a:stretch>
                <a:fillRect/>
              </a:stretch>
            </p:blipFill>
            <p:spPr>
              <a:xfrm>
                <a:off x="2195" y="2435"/>
                <a:ext cx="685" cy="1142"/>
              </a:xfrm>
              <a:prstGeom prst="rect">
                <a:avLst/>
              </a:prstGeom>
            </p:spPr>
          </p:pic>
          <p:sp>
            <p:nvSpPr>
              <p:cNvPr id="25" name="文本框 24"/>
              <p:cNvSpPr txBox="1"/>
              <p:nvPr>
                <p:custDataLst>
                  <p:tags r:id="rId8"/>
                </p:custDataLst>
              </p:nvPr>
            </p:nvSpPr>
            <p:spPr>
              <a:xfrm>
                <a:off x="3359" y="3058"/>
                <a:ext cx="1065" cy="396"/>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grpSp>
        <p:sp>
          <p:nvSpPr>
            <p:cNvPr id="20" name="文本框 19"/>
            <p:cNvSpPr txBox="1"/>
            <p:nvPr>
              <p:custDataLst>
                <p:tags r:id="rId9"/>
              </p:custDataLst>
            </p:nvPr>
          </p:nvSpPr>
          <p:spPr>
            <a:xfrm>
              <a:off x="8848" y="2563"/>
              <a:ext cx="3033" cy="386"/>
            </a:xfrm>
            <a:prstGeom prst="rect">
              <a:avLst/>
            </a:prstGeom>
            <a:noFill/>
          </p:spPr>
          <p:txBody>
            <a:bodyPr wrap="square" rtlCol="0">
              <a:spAutoFit/>
            </a:bodyPr>
            <a:p>
              <a:pPr algn="dist"/>
              <a:r>
                <a:rPr lang="en-US" altLang="zh-CN" sz="1000" b="1" dirty="0">
                  <a:solidFill>
                    <a:schemeClr val="tx1">
                      <a:lumMod val="65000"/>
                      <a:lumOff val="35000"/>
                    </a:schemeClr>
                  </a:solidFill>
                  <a:latin typeface="微软雅黑" panose="020B0503020204020204" charset="-122"/>
                  <a:ea typeface="微软雅黑" panose="020B0503020204020204" charset="-122"/>
                </a:rPr>
                <a:t>DAYLIGHT GREENHOUSE</a:t>
              </a:r>
              <a:endParaRPr lang="en-US" altLang="zh-CN" sz="1000" b="1" dirty="0">
                <a:solidFill>
                  <a:schemeClr val="tx1">
                    <a:lumMod val="65000"/>
                    <a:lumOff val="35000"/>
                  </a:schemeClr>
                </a:solidFill>
                <a:latin typeface="微软雅黑" panose="020B0503020204020204" charset="-122"/>
                <a:ea typeface="微软雅黑" panose="020B0503020204020204" charset="-122"/>
              </a:endParaRPr>
            </a:p>
          </p:txBody>
        </p:sp>
        <p:grpSp>
          <p:nvGrpSpPr>
            <p:cNvPr id="36" name="组合 35"/>
            <p:cNvGrpSpPr/>
            <p:nvPr/>
          </p:nvGrpSpPr>
          <p:grpSpPr>
            <a:xfrm rot="0">
              <a:off x="8737" y="1553"/>
              <a:ext cx="3201" cy="1033"/>
              <a:chOff x="8842" y="2252"/>
              <a:chExt cx="3201" cy="1033"/>
            </a:xfrm>
          </p:grpSpPr>
          <p:sp>
            <p:nvSpPr>
              <p:cNvPr id="26" name="文本框 25"/>
              <p:cNvSpPr txBox="1"/>
              <p:nvPr>
                <p:custDataLst>
                  <p:tags r:id="rId10"/>
                </p:custDataLst>
              </p:nvPr>
            </p:nvSpPr>
            <p:spPr>
              <a:xfrm>
                <a:off x="8874" y="2252"/>
                <a:ext cx="3169" cy="1016"/>
              </a:xfrm>
              <a:prstGeom prst="rect">
                <a:avLst/>
              </a:prstGeom>
              <a:noFill/>
            </p:spPr>
            <p:txBody>
              <a:bodyPr wrap="square" rtlCol="0">
                <a:spAutoFit/>
              </a:bodyPr>
              <a:p>
                <a:pPr algn="dist"/>
                <a:r>
                  <a:rPr lang="zh-CN" altLang="en-US" sz="3600" dirty="0">
                    <a:solidFill>
                      <a:srgbClr val="D5DDF6"/>
                    </a:solidFill>
                    <a:latin typeface="黑体" panose="02010609060101010101" charset="-122"/>
                    <a:ea typeface="黑体" panose="02010609060101010101" charset="-122"/>
                  </a:rPr>
                  <a:t>日光温室</a:t>
                </a:r>
                <a:endParaRPr lang="zh-CN" altLang="en-US" sz="3600" dirty="0">
                  <a:solidFill>
                    <a:srgbClr val="D5DDF6"/>
                  </a:solidFill>
                  <a:latin typeface="黑体" panose="02010609060101010101" charset="-122"/>
                  <a:ea typeface="黑体" panose="02010609060101010101" charset="-122"/>
                </a:endParaRPr>
              </a:p>
            </p:txBody>
          </p:sp>
          <p:sp>
            <p:nvSpPr>
              <p:cNvPr id="33" name="文本框 32"/>
              <p:cNvSpPr txBox="1"/>
              <p:nvPr>
                <p:custDataLst>
                  <p:tags r:id="rId11"/>
                </p:custDataLst>
              </p:nvPr>
            </p:nvSpPr>
            <p:spPr>
              <a:xfrm>
                <a:off x="8842" y="2269"/>
                <a:ext cx="3169" cy="1016"/>
              </a:xfrm>
              <a:prstGeom prst="rect">
                <a:avLst/>
              </a:prstGeom>
              <a:noFill/>
            </p:spPr>
            <p:txBody>
              <a:bodyPr wrap="square" rtlCol="0">
                <a:spAutoFit/>
              </a:bodyPr>
              <a:p>
                <a:pPr algn="dist"/>
                <a:r>
                  <a:rPr lang="zh-CN" altLang="en-US" sz="3600" dirty="0">
                    <a:solidFill>
                      <a:srgbClr val="333F50"/>
                    </a:solidFill>
                    <a:latin typeface="黑体" panose="02010609060101010101" charset="-122"/>
                    <a:ea typeface="黑体" panose="02010609060101010101" charset="-122"/>
                  </a:rPr>
                  <a:t>日光</a:t>
                </a:r>
                <a:r>
                  <a:rPr lang="zh-CN" altLang="en-US" sz="3600" dirty="0">
                    <a:solidFill>
                      <a:srgbClr val="333F50"/>
                    </a:solidFill>
                    <a:latin typeface="黑体" panose="02010609060101010101" charset="-122"/>
                    <a:ea typeface="黑体" panose="02010609060101010101" charset="-122"/>
                  </a:rPr>
                  <a:t>温室</a:t>
                </a:r>
                <a:endParaRPr lang="zh-CN" altLang="en-US" sz="3600" dirty="0">
                  <a:solidFill>
                    <a:srgbClr val="333F50"/>
                  </a:solidFill>
                  <a:latin typeface="黑体" panose="02010609060101010101" charset="-122"/>
                  <a:ea typeface="黑体" panose="02010609060101010101" charset="-122"/>
                </a:endParaRPr>
              </a:p>
            </p:txBody>
          </p:sp>
        </p:grpSp>
      </p:grpSp>
      <p:grpSp>
        <p:nvGrpSpPr>
          <p:cNvPr id="29" name="组合 28"/>
          <p:cNvGrpSpPr/>
          <p:nvPr/>
        </p:nvGrpSpPr>
        <p:grpSpPr>
          <a:xfrm>
            <a:off x="8594725" y="887095"/>
            <a:ext cx="3418840" cy="3108960"/>
            <a:chOff x="13547" y="667"/>
            <a:chExt cx="5384" cy="4896"/>
          </a:xfrm>
        </p:grpSpPr>
        <p:sp>
          <p:nvSpPr>
            <p:cNvPr id="32" name="文本框 31"/>
            <p:cNvSpPr txBox="1"/>
            <p:nvPr>
              <p:custDataLst>
                <p:tags r:id="rId12"/>
              </p:custDataLst>
            </p:nvPr>
          </p:nvSpPr>
          <p:spPr>
            <a:xfrm>
              <a:off x="13547" y="667"/>
              <a:ext cx="2909" cy="2373"/>
            </a:xfrm>
            <a:prstGeom prst="rect">
              <a:avLst/>
            </a:prstGeom>
            <a:noFill/>
          </p:spPr>
          <p:txBody>
            <a:bodyPr wrap="square" rtlCol="0">
              <a:spAutoFit/>
            </a:bodyPr>
            <a:p>
              <a:pPr algn="dist"/>
              <a:r>
                <a:rPr lang="zh-CN" altLang="en-US" sz="9200" b="1" dirty="0">
                  <a:solidFill>
                    <a:srgbClr val="0C814C"/>
                  </a:solidFill>
                  <a:latin typeface="楷体" panose="02010609060101010101" charset="-122"/>
                  <a:ea typeface="楷体" panose="02010609060101010101" charset="-122"/>
                </a:rPr>
                <a:t>解</a:t>
              </a:r>
              <a:endParaRPr lang="zh-CN" altLang="en-US" sz="9200" b="1" dirty="0">
                <a:solidFill>
                  <a:srgbClr val="0C814C"/>
                </a:solidFill>
                <a:latin typeface="楷体" panose="02010609060101010101" charset="-122"/>
                <a:ea typeface="楷体" panose="02010609060101010101" charset="-122"/>
              </a:endParaRPr>
            </a:p>
          </p:txBody>
        </p:sp>
        <p:sp>
          <p:nvSpPr>
            <p:cNvPr id="35" name="文本框 34"/>
            <p:cNvSpPr txBox="1"/>
            <p:nvPr>
              <p:custDataLst>
                <p:tags r:id="rId13"/>
              </p:custDataLst>
            </p:nvPr>
          </p:nvSpPr>
          <p:spPr>
            <a:xfrm>
              <a:off x="16177" y="679"/>
              <a:ext cx="2737" cy="2373"/>
            </a:xfrm>
            <a:prstGeom prst="rect">
              <a:avLst/>
            </a:prstGeom>
            <a:noFill/>
          </p:spPr>
          <p:txBody>
            <a:bodyPr wrap="square" rtlCol="0" anchor="t">
              <a:spAutoFit/>
            </a:bodyPr>
            <a:p>
              <a:r>
                <a:rPr lang="zh-CN" altLang="en-US" sz="9200" b="1" dirty="0">
                  <a:solidFill>
                    <a:srgbClr val="0C814C"/>
                  </a:solidFill>
                  <a:latin typeface="楷体" panose="02010609060101010101" charset="-122"/>
                  <a:ea typeface="楷体" panose="02010609060101010101" charset="-122"/>
                  <a:sym typeface="+mn-ea"/>
                </a:rPr>
                <a:t>决</a:t>
              </a:r>
              <a:endParaRPr lang="zh-CN" altLang="en-US" sz="9200" b="1" dirty="0">
                <a:solidFill>
                  <a:srgbClr val="0C814C"/>
                </a:solidFill>
                <a:latin typeface="楷体" panose="02010609060101010101" charset="-122"/>
                <a:ea typeface="楷体" panose="02010609060101010101" charset="-122"/>
                <a:sym typeface="+mn-ea"/>
              </a:endParaRPr>
            </a:p>
          </p:txBody>
        </p:sp>
        <p:sp>
          <p:nvSpPr>
            <p:cNvPr id="37" name="文本框 36"/>
            <p:cNvSpPr txBox="1"/>
            <p:nvPr>
              <p:custDataLst>
                <p:tags r:id="rId14"/>
              </p:custDataLst>
            </p:nvPr>
          </p:nvSpPr>
          <p:spPr>
            <a:xfrm>
              <a:off x="13879" y="3190"/>
              <a:ext cx="2587" cy="2373"/>
            </a:xfrm>
            <a:prstGeom prst="rect">
              <a:avLst/>
            </a:prstGeom>
            <a:noFill/>
          </p:spPr>
          <p:txBody>
            <a:bodyPr wrap="square" rtlCol="0" anchor="t">
              <a:spAutoFit/>
            </a:bodyPr>
            <a:p>
              <a:r>
                <a:rPr lang="zh-CN" altLang="en-US" sz="9200" b="1" dirty="0">
                  <a:solidFill>
                    <a:srgbClr val="0C814C"/>
                  </a:solidFill>
                  <a:latin typeface="楷体" panose="02010609060101010101" charset="-122"/>
                  <a:ea typeface="楷体" panose="02010609060101010101" charset="-122"/>
                  <a:sym typeface="+mn-ea"/>
                </a:rPr>
                <a:t>方</a:t>
              </a:r>
              <a:endParaRPr lang="zh-CN" altLang="en-US" sz="9200" b="1" dirty="0">
                <a:solidFill>
                  <a:srgbClr val="0C814C"/>
                </a:solidFill>
                <a:latin typeface="楷体" panose="02010609060101010101" charset="-122"/>
                <a:ea typeface="楷体" panose="02010609060101010101" charset="-122"/>
                <a:sym typeface="+mn-ea"/>
              </a:endParaRPr>
            </a:p>
          </p:txBody>
        </p:sp>
        <p:sp>
          <p:nvSpPr>
            <p:cNvPr id="38" name="文本框 37"/>
            <p:cNvSpPr txBox="1"/>
            <p:nvPr>
              <p:custDataLst>
                <p:tags r:id="rId15"/>
              </p:custDataLst>
            </p:nvPr>
          </p:nvSpPr>
          <p:spPr>
            <a:xfrm>
              <a:off x="16194" y="3110"/>
              <a:ext cx="2737" cy="2373"/>
            </a:xfrm>
            <a:prstGeom prst="rect">
              <a:avLst/>
            </a:prstGeom>
            <a:noFill/>
          </p:spPr>
          <p:txBody>
            <a:bodyPr wrap="square" rtlCol="0" anchor="t">
              <a:spAutoFit/>
            </a:bodyPr>
            <a:p>
              <a:r>
                <a:rPr lang="zh-CN" altLang="en-US" sz="9200" b="1" dirty="0">
                  <a:solidFill>
                    <a:srgbClr val="0C814C"/>
                  </a:solidFill>
                  <a:latin typeface="楷体" panose="02010609060101010101" charset="-122"/>
                  <a:ea typeface="楷体" panose="02010609060101010101" charset="-122"/>
                  <a:sym typeface="+mn-ea"/>
                </a:rPr>
                <a:t>案</a:t>
              </a:r>
              <a:endParaRPr lang="zh-CN" altLang="en-US" sz="9200" b="1" dirty="0">
                <a:solidFill>
                  <a:srgbClr val="0C814C"/>
                </a:solidFill>
                <a:latin typeface="楷体" panose="02010609060101010101" charset="-122"/>
                <a:ea typeface="楷体" panose="02010609060101010101" charset="-122"/>
                <a:sym typeface="+mn-ea"/>
              </a:endParaRPr>
            </a:p>
          </p:txBody>
        </p:sp>
      </p:grpSp>
      <p:grpSp>
        <p:nvGrpSpPr>
          <p:cNvPr id="39" name="组合 38"/>
          <p:cNvGrpSpPr/>
          <p:nvPr/>
        </p:nvGrpSpPr>
        <p:grpSpPr>
          <a:xfrm>
            <a:off x="8602980" y="4464685"/>
            <a:ext cx="3199130" cy="822325"/>
            <a:chOff x="13528" y="7421"/>
            <a:chExt cx="5038" cy="1295"/>
          </a:xfrm>
        </p:grpSpPr>
        <p:sp>
          <p:nvSpPr>
            <p:cNvPr id="40" name="文本框 39"/>
            <p:cNvSpPr txBox="1"/>
            <p:nvPr>
              <p:custDataLst>
                <p:tags r:id="rId16"/>
              </p:custDataLst>
            </p:nvPr>
          </p:nvSpPr>
          <p:spPr>
            <a:xfrm>
              <a:off x="13588" y="7488"/>
              <a:ext cx="4978" cy="1228"/>
            </a:xfrm>
            <a:prstGeom prst="rect">
              <a:avLst/>
            </a:prstGeom>
            <a:noFill/>
          </p:spPr>
          <p:txBody>
            <a:bodyPr wrap="square" rtlCol="0">
              <a:noAutofit/>
            </a:bodyPr>
            <a:p>
              <a:pPr algn="l" fontAlgn="auto">
                <a:lnSpc>
                  <a:spcPct val="160000"/>
                </a:lnSpc>
                <a:buClrTx/>
                <a:buSzTx/>
                <a:buFontTx/>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 </a:t>
              </a:r>
              <a:r>
                <a:rPr lang="zh-CN" altLang="en-US" sz="3200" b="1" dirty="0">
                  <a:solidFill>
                    <a:srgbClr val="0C814C"/>
                  </a:solidFill>
                  <a:latin typeface="楷体" panose="02010609060101010101" charset="-122"/>
                  <a:ea typeface="楷体" panose="02010609060101010101" charset="-122"/>
                </a:rPr>
                <a:t>服务客户 </a:t>
              </a:r>
              <a:endParaRPr lang="zh-CN" altLang="en-US" sz="3200" b="1" dirty="0">
                <a:solidFill>
                  <a:srgbClr val="0C814C"/>
                </a:solidFill>
                <a:latin typeface="楷体" panose="02010609060101010101" charset="-122"/>
                <a:ea typeface="楷体" panose="02010609060101010101" charset="-122"/>
              </a:endParaRPr>
            </a:p>
            <a:p>
              <a:pPr algn="r" fontAlgn="auto">
                <a:lnSpc>
                  <a:spcPct val="160000"/>
                </a:lnSpc>
                <a:buClrTx/>
                <a:buSzTx/>
                <a:buFontTx/>
              </a:pPr>
              <a:r>
                <a:rPr lang="zh-CN" altLang="en-US" sz="3200" b="1" dirty="0">
                  <a:solidFill>
                    <a:srgbClr val="0C814C"/>
                  </a:solidFill>
                  <a:latin typeface="楷体" panose="02010609060101010101" charset="-122"/>
                  <a:ea typeface="楷体" panose="02010609060101010101" charset="-122"/>
                </a:rPr>
                <a:t>笃信敏行</a:t>
              </a:r>
              <a:endParaRPr lang="zh-CN" altLang="en-US" sz="3200" b="1" dirty="0">
                <a:solidFill>
                  <a:srgbClr val="0C814C"/>
                </a:solidFill>
                <a:latin typeface="楷体" panose="02010609060101010101" charset="-122"/>
                <a:ea typeface="楷体" panose="02010609060101010101" charset="-122"/>
              </a:endParaRPr>
            </a:p>
            <a:p>
              <a:pPr algn="dist" fontAlgn="auto">
                <a:lnSpc>
                  <a:spcPct val="160000"/>
                </a:lnSpc>
                <a:buClrTx/>
                <a:buSzTx/>
                <a:buFontTx/>
              </a:pPr>
              <a:endParaRPr lang="zh-CN" altLang="en-US" sz="3200" b="1" dirty="0">
                <a:solidFill>
                  <a:srgbClr val="0C814C"/>
                </a:solidFill>
                <a:latin typeface="楷体" panose="02010609060101010101" charset="-122"/>
                <a:ea typeface="楷体" panose="02010609060101010101" charset="-122"/>
              </a:endParaRPr>
            </a:p>
          </p:txBody>
        </p:sp>
        <p:sp>
          <p:nvSpPr>
            <p:cNvPr id="42" name="文本框 41"/>
            <p:cNvSpPr txBox="1"/>
            <p:nvPr>
              <p:custDataLst>
                <p:tags r:id="rId17"/>
              </p:custDataLst>
            </p:nvPr>
          </p:nvSpPr>
          <p:spPr>
            <a:xfrm>
              <a:off x="13528" y="7421"/>
              <a:ext cx="4978" cy="1228"/>
            </a:xfrm>
            <a:prstGeom prst="rect">
              <a:avLst/>
            </a:prstGeom>
            <a:noFill/>
          </p:spPr>
          <p:txBody>
            <a:bodyPr wrap="square" rtlCol="0">
              <a:noAutofit/>
            </a:bodyPr>
            <a:p>
              <a:pPr algn="l" fontAlgn="auto">
                <a:lnSpc>
                  <a:spcPct val="160000"/>
                </a:lnSpc>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 服务客户 </a:t>
              </a: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a:p>
              <a:pPr algn="r" fontAlgn="auto">
                <a:lnSpc>
                  <a:spcPct val="160000"/>
                </a:lnSpc>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笃信敏行</a:t>
              </a: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a:p>
              <a:pPr algn="r" fontAlgn="auto">
                <a:lnSpc>
                  <a:spcPct val="160000"/>
                </a:lnSpc>
              </a:pP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p:txBody>
        </p:sp>
      </p:grpSp>
      <p:sp>
        <p:nvSpPr>
          <p:cNvPr id="43" name="文本框 42"/>
          <p:cNvSpPr txBox="1"/>
          <p:nvPr>
            <p:custDataLst>
              <p:tags r:id="rId18"/>
            </p:custDataLst>
          </p:nvPr>
        </p:nvSpPr>
        <p:spPr>
          <a:xfrm>
            <a:off x="8479790" y="839470"/>
            <a:ext cx="1847215" cy="1506855"/>
          </a:xfrm>
          <a:prstGeom prst="rect">
            <a:avLst/>
          </a:prstGeom>
          <a:noFill/>
        </p:spPr>
        <p:txBody>
          <a:bodyPr wrap="square" rtlCol="0">
            <a:spAutoFit/>
          </a:bodyPr>
          <a:p>
            <a:pPr algn="dist"/>
            <a:r>
              <a:rPr lang="zh-CN" altLang="en-US" sz="9200" b="1" dirty="0">
                <a:solidFill>
                  <a:schemeClr val="bg1">
                    <a:lumMod val="95000"/>
                  </a:schemeClr>
                </a:solidFill>
                <a:latin typeface="楷体" panose="02010609060101010101" charset="-122"/>
                <a:ea typeface="楷体" panose="02010609060101010101" charset="-122"/>
              </a:rPr>
              <a:t>解</a:t>
            </a:r>
            <a:endParaRPr lang="zh-CN" altLang="en-US" sz="9200" b="1" dirty="0">
              <a:solidFill>
                <a:schemeClr val="bg1">
                  <a:lumMod val="95000"/>
                </a:schemeClr>
              </a:solidFill>
              <a:latin typeface="楷体" panose="02010609060101010101" charset="-122"/>
              <a:ea typeface="楷体" panose="02010609060101010101" charset="-122"/>
            </a:endParaRPr>
          </a:p>
        </p:txBody>
      </p:sp>
      <p:sp>
        <p:nvSpPr>
          <p:cNvPr id="45" name="文本框 44"/>
          <p:cNvSpPr txBox="1"/>
          <p:nvPr>
            <p:custDataLst>
              <p:tags r:id="rId19"/>
            </p:custDataLst>
          </p:nvPr>
        </p:nvSpPr>
        <p:spPr>
          <a:xfrm>
            <a:off x="10160635" y="2428875"/>
            <a:ext cx="1737995" cy="1506855"/>
          </a:xfrm>
          <a:prstGeom prst="rect">
            <a:avLst/>
          </a:prstGeom>
          <a:noFill/>
        </p:spPr>
        <p:txBody>
          <a:bodyPr wrap="square" rtlCol="0" anchor="t">
            <a:spAutoFit/>
          </a:bodyPr>
          <a:p>
            <a:r>
              <a:rPr lang="zh-CN" altLang="en-US" sz="9200" b="1" dirty="0">
                <a:solidFill>
                  <a:schemeClr val="bg1">
                    <a:lumMod val="95000"/>
                  </a:schemeClr>
                </a:solidFill>
                <a:latin typeface="楷体" panose="02010609060101010101" charset="-122"/>
                <a:ea typeface="楷体" panose="02010609060101010101" charset="-122"/>
                <a:sym typeface="+mn-ea"/>
              </a:rPr>
              <a:t>案</a:t>
            </a:r>
            <a:endParaRPr lang="zh-CN" altLang="en-US" sz="9200" b="1" dirty="0">
              <a:solidFill>
                <a:schemeClr val="bg1">
                  <a:lumMod val="95000"/>
                </a:schemeClr>
              </a:solidFill>
              <a:latin typeface="楷体" panose="02010609060101010101" charset="-122"/>
              <a:ea typeface="楷体" panose="02010609060101010101" charset="-122"/>
              <a:sym typeface="+mn-ea"/>
            </a:endParaRPr>
          </a:p>
        </p:txBody>
      </p:sp>
      <p:sp>
        <p:nvSpPr>
          <p:cNvPr id="46" name="文本框 45"/>
          <p:cNvSpPr txBox="1"/>
          <p:nvPr>
            <p:custDataLst>
              <p:tags r:id="rId20"/>
            </p:custDataLst>
          </p:nvPr>
        </p:nvSpPr>
        <p:spPr>
          <a:xfrm>
            <a:off x="8681085" y="2479675"/>
            <a:ext cx="1642745" cy="1506855"/>
          </a:xfrm>
          <a:prstGeom prst="rect">
            <a:avLst/>
          </a:prstGeom>
          <a:noFill/>
        </p:spPr>
        <p:txBody>
          <a:bodyPr wrap="square" rtlCol="0" anchor="t">
            <a:spAutoFit/>
          </a:bodyPr>
          <a:p>
            <a:r>
              <a:rPr lang="zh-CN" altLang="en-US" sz="9200" b="1" dirty="0">
                <a:solidFill>
                  <a:schemeClr val="bg1">
                    <a:lumMod val="95000"/>
                  </a:schemeClr>
                </a:solidFill>
                <a:latin typeface="楷体" panose="02010609060101010101" charset="-122"/>
                <a:ea typeface="楷体" panose="02010609060101010101" charset="-122"/>
                <a:sym typeface="+mn-ea"/>
              </a:rPr>
              <a:t>方</a:t>
            </a:r>
            <a:endParaRPr lang="zh-CN" altLang="en-US" sz="9200" b="1" dirty="0">
              <a:solidFill>
                <a:schemeClr val="bg1">
                  <a:lumMod val="95000"/>
                </a:schemeClr>
              </a:solidFill>
              <a:latin typeface="楷体" panose="02010609060101010101" charset="-122"/>
              <a:ea typeface="楷体" panose="02010609060101010101" charset="-122"/>
              <a:sym typeface="+mn-ea"/>
            </a:endParaRPr>
          </a:p>
        </p:txBody>
      </p:sp>
      <p:sp>
        <p:nvSpPr>
          <p:cNvPr id="5" name="文本框 4"/>
          <p:cNvSpPr txBox="1"/>
          <p:nvPr>
            <p:custDataLst>
              <p:tags r:id="rId21"/>
            </p:custDataLst>
          </p:nvPr>
        </p:nvSpPr>
        <p:spPr>
          <a:xfrm>
            <a:off x="10166350" y="830580"/>
            <a:ext cx="1737995" cy="1506855"/>
          </a:xfrm>
          <a:prstGeom prst="rect">
            <a:avLst/>
          </a:prstGeom>
          <a:noFill/>
        </p:spPr>
        <p:txBody>
          <a:bodyPr wrap="square" rtlCol="0" anchor="t">
            <a:spAutoFit/>
          </a:bodyPr>
          <a:p>
            <a:r>
              <a:rPr lang="zh-CN" altLang="en-US" sz="9200" b="1" dirty="0">
                <a:solidFill>
                  <a:schemeClr val="bg1">
                    <a:lumMod val="95000"/>
                  </a:schemeClr>
                </a:solidFill>
                <a:latin typeface="楷体" panose="02010609060101010101" charset="-122"/>
                <a:ea typeface="楷体" panose="02010609060101010101" charset="-122"/>
                <a:sym typeface="+mn-ea"/>
              </a:rPr>
              <a:t>决</a:t>
            </a:r>
            <a:endParaRPr lang="zh-CN" altLang="en-US" sz="9200" b="1" dirty="0">
              <a:solidFill>
                <a:schemeClr val="bg1">
                  <a:lumMod val="95000"/>
                </a:schemeClr>
              </a:solidFill>
              <a:latin typeface="楷体" panose="02010609060101010101" charset="-122"/>
              <a:ea typeface="楷体" panose="02010609060101010101" charset="-122"/>
              <a:sym typeface="+mn-ea"/>
            </a:endParaRPr>
          </a:p>
        </p:txBody>
      </p:sp>
      <p:pic>
        <p:nvPicPr>
          <p:cNvPr id="11" name="图片 10" descr="大棚-日光棚（1）"/>
          <p:cNvPicPr>
            <a:picLocks noChangeAspect="1"/>
          </p:cNvPicPr>
          <p:nvPr>
            <p:custDataLst>
              <p:tags r:id="rId22"/>
            </p:custDataLst>
          </p:nvPr>
        </p:nvPicPr>
        <p:blipFill>
          <a:blip r:embed="rId23"/>
          <a:stretch>
            <a:fillRect/>
          </a:stretch>
        </p:blipFill>
        <p:spPr>
          <a:xfrm>
            <a:off x="1069975" y="2051685"/>
            <a:ext cx="6679565" cy="37293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形状 2"/>
          <p:cNvSpPr/>
          <p:nvPr>
            <p:custDataLst>
              <p:tags r:id="rId1"/>
            </p:custDataLst>
          </p:nvPr>
        </p:nvSpPr>
        <p:spPr>
          <a:xfrm>
            <a:off x="520065" y="1424940"/>
            <a:ext cx="10942320" cy="4556125"/>
          </a:xfrm>
          <a:custGeom>
            <a:avLst/>
            <a:gdLst>
              <a:gd name="connsiteX0" fmla="*/ 4622436 w 11122947"/>
              <a:gd name="connsiteY0" fmla="*/ 1144697 h 5232027"/>
              <a:gd name="connsiteX1" fmla="*/ 6471556 w 11122947"/>
              <a:gd name="connsiteY1" fmla="*/ 16937 h 5232027"/>
              <a:gd name="connsiteX2" fmla="*/ 8158116 w 11122947"/>
              <a:gd name="connsiteY2" fmla="*/ 2079417 h 5232027"/>
              <a:gd name="connsiteX3" fmla="*/ 10281556 w 11122947"/>
              <a:gd name="connsiteY3" fmla="*/ 2648377 h 5232027"/>
              <a:gd name="connsiteX4" fmla="*/ 10830196 w 11122947"/>
              <a:gd name="connsiteY4" fmla="*/ 4446697 h 5232027"/>
              <a:gd name="connsiteX5" fmla="*/ 5841636 w 11122947"/>
              <a:gd name="connsiteY5" fmla="*/ 5188377 h 5232027"/>
              <a:gd name="connsiteX6" fmla="*/ 4459876 w 11122947"/>
              <a:gd name="connsiteY6" fmla="*/ 3257977 h 5232027"/>
              <a:gd name="connsiteX7" fmla="*/ 19956 w 11122947"/>
              <a:gd name="connsiteY7" fmla="*/ 3044617 h 5232027"/>
              <a:gd name="connsiteX8" fmla="*/ 2895236 w 11122947"/>
              <a:gd name="connsiteY8" fmla="*/ 1947337 h 5232027"/>
              <a:gd name="connsiteX9" fmla="*/ 4622436 w 11122947"/>
              <a:gd name="connsiteY9" fmla="*/ 1144697 h 5232027"/>
              <a:gd name="connsiteX0-1" fmla="*/ 4602480 w 11102991"/>
              <a:gd name="connsiteY0-2" fmla="*/ 1144697 h 5232027"/>
              <a:gd name="connsiteX1-3" fmla="*/ 6451600 w 11102991"/>
              <a:gd name="connsiteY1-4" fmla="*/ 16937 h 5232027"/>
              <a:gd name="connsiteX2-5" fmla="*/ 8138160 w 11102991"/>
              <a:gd name="connsiteY2-6" fmla="*/ 2079417 h 5232027"/>
              <a:gd name="connsiteX3-7" fmla="*/ 10261600 w 11102991"/>
              <a:gd name="connsiteY3-8" fmla="*/ 2648377 h 5232027"/>
              <a:gd name="connsiteX4-9" fmla="*/ 10810240 w 11102991"/>
              <a:gd name="connsiteY4-10" fmla="*/ 4446697 h 5232027"/>
              <a:gd name="connsiteX5-11" fmla="*/ 5821680 w 11102991"/>
              <a:gd name="connsiteY5-12" fmla="*/ 5188377 h 5232027"/>
              <a:gd name="connsiteX6-13" fmla="*/ 4439920 w 11102991"/>
              <a:gd name="connsiteY6-14" fmla="*/ 3257977 h 5232027"/>
              <a:gd name="connsiteX7-15" fmla="*/ 0 w 11102991"/>
              <a:gd name="connsiteY7-16" fmla="*/ 3044617 h 5232027"/>
              <a:gd name="connsiteX8-17" fmla="*/ 2875280 w 11102991"/>
              <a:gd name="connsiteY8-18" fmla="*/ 1947337 h 5232027"/>
              <a:gd name="connsiteX9-19" fmla="*/ 4602480 w 11102991"/>
              <a:gd name="connsiteY9-20" fmla="*/ 1144697 h 5232027"/>
              <a:gd name="connsiteX0-21" fmla="*/ 4602480 w 11102991"/>
              <a:gd name="connsiteY0-22" fmla="*/ 1144697 h 5232027"/>
              <a:gd name="connsiteX1-23" fmla="*/ 6451600 w 11102991"/>
              <a:gd name="connsiteY1-24" fmla="*/ 16937 h 5232027"/>
              <a:gd name="connsiteX2-25" fmla="*/ 8138160 w 11102991"/>
              <a:gd name="connsiteY2-26" fmla="*/ 2079417 h 5232027"/>
              <a:gd name="connsiteX3-27" fmla="*/ 10261600 w 11102991"/>
              <a:gd name="connsiteY3-28" fmla="*/ 2648377 h 5232027"/>
              <a:gd name="connsiteX4-29" fmla="*/ 10810240 w 11102991"/>
              <a:gd name="connsiteY4-30" fmla="*/ 4446697 h 5232027"/>
              <a:gd name="connsiteX5-31" fmla="*/ 5821680 w 11102991"/>
              <a:gd name="connsiteY5-32" fmla="*/ 5188377 h 5232027"/>
              <a:gd name="connsiteX6-33" fmla="*/ 4439920 w 11102991"/>
              <a:gd name="connsiteY6-34" fmla="*/ 3257977 h 5232027"/>
              <a:gd name="connsiteX7-35" fmla="*/ 0 w 11102991"/>
              <a:gd name="connsiteY7-36" fmla="*/ 3044617 h 5232027"/>
              <a:gd name="connsiteX8-37" fmla="*/ 2875280 w 11102991"/>
              <a:gd name="connsiteY8-38" fmla="*/ 1947337 h 5232027"/>
              <a:gd name="connsiteX9-39" fmla="*/ 4602480 w 11102991"/>
              <a:gd name="connsiteY9-40" fmla="*/ 1144697 h 523202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1102991" h="5232027">
                <a:moveTo>
                  <a:pt x="4602480" y="1144697"/>
                </a:moveTo>
                <a:cubicBezTo>
                  <a:pt x="5198533" y="822964"/>
                  <a:pt x="5862320" y="-138850"/>
                  <a:pt x="6451600" y="16937"/>
                </a:cubicBezTo>
                <a:cubicBezTo>
                  <a:pt x="7040880" y="172724"/>
                  <a:pt x="7503160" y="1640844"/>
                  <a:pt x="8138160" y="2079417"/>
                </a:cubicBezTo>
                <a:cubicBezTo>
                  <a:pt x="8773160" y="2517990"/>
                  <a:pt x="9816253" y="2253830"/>
                  <a:pt x="10261600" y="2648377"/>
                </a:cubicBezTo>
                <a:cubicBezTo>
                  <a:pt x="10706947" y="3042924"/>
                  <a:pt x="11550227" y="4023364"/>
                  <a:pt x="10810240" y="4446697"/>
                </a:cubicBezTo>
                <a:cubicBezTo>
                  <a:pt x="10070253" y="4870030"/>
                  <a:pt x="6883400" y="5386497"/>
                  <a:pt x="5821680" y="5188377"/>
                </a:cubicBezTo>
                <a:cubicBezTo>
                  <a:pt x="4759960" y="4990257"/>
                  <a:pt x="5410200" y="3615270"/>
                  <a:pt x="4439920" y="3257977"/>
                </a:cubicBezTo>
                <a:cubicBezTo>
                  <a:pt x="3469640" y="2900684"/>
                  <a:pt x="331893" y="6321217"/>
                  <a:pt x="0" y="3044617"/>
                </a:cubicBezTo>
                <a:cubicBezTo>
                  <a:pt x="643467" y="1363137"/>
                  <a:pt x="2106507" y="2262297"/>
                  <a:pt x="2875280" y="1947337"/>
                </a:cubicBezTo>
                <a:cubicBezTo>
                  <a:pt x="3644053" y="1632377"/>
                  <a:pt x="4006427" y="1466430"/>
                  <a:pt x="4602480" y="1144697"/>
                </a:cubicBezTo>
                <a:close/>
              </a:path>
            </a:pathLst>
          </a:custGeom>
          <a:gradFill>
            <a:gsLst>
              <a:gs pos="0">
                <a:srgbClr val="82BD51">
                  <a:alpha val="58000"/>
                </a:srgbClr>
              </a:gs>
              <a:gs pos="100000">
                <a:srgbClr val="39B45A">
                  <a:alpha val="16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日光棚界面"/>
          <p:cNvPicPr>
            <a:picLocks noChangeAspect="1"/>
          </p:cNvPicPr>
          <p:nvPr/>
        </p:nvPicPr>
        <p:blipFill>
          <a:blip r:embed="rId2"/>
          <a:stretch>
            <a:fillRect/>
          </a:stretch>
        </p:blipFill>
        <p:spPr>
          <a:xfrm>
            <a:off x="-135890" y="1529715"/>
            <a:ext cx="4258310" cy="4451350"/>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pic>
        <p:nvPicPr>
          <p:cNvPr id="46" name="图片 45" descr="进度条"/>
          <p:cNvPicPr>
            <a:picLocks noChangeAspect="1"/>
          </p:cNvPicPr>
          <p:nvPr>
            <p:custDataLst>
              <p:tags r:id="rId4"/>
            </p:custDataLst>
          </p:nvPr>
        </p:nvPicPr>
        <p:blipFill>
          <a:blip r:embed="rId5"/>
          <a:srcRect l="40718" b="61871"/>
          <a:stretch>
            <a:fillRect/>
          </a:stretch>
        </p:blipFill>
        <p:spPr>
          <a:xfrm>
            <a:off x="7531735" y="2196465"/>
            <a:ext cx="1965960" cy="445135"/>
          </a:xfrm>
          <a:prstGeom prst="rect">
            <a:avLst/>
          </a:prstGeom>
        </p:spPr>
      </p:pic>
      <p:sp>
        <p:nvSpPr>
          <p:cNvPr id="10" name="文本框 9"/>
          <p:cNvSpPr txBox="1"/>
          <p:nvPr/>
        </p:nvSpPr>
        <p:spPr>
          <a:xfrm>
            <a:off x="7874635" y="974090"/>
            <a:ext cx="3641090" cy="506730"/>
          </a:xfrm>
          <a:prstGeom prst="rect">
            <a:avLst/>
          </a:prstGeom>
          <a:noFill/>
          <a:ln w="9525">
            <a:noFill/>
          </a:ln>
        </p:spPr>
        <p:txBody>
          <a:bodyPr wrap="square">
            <a:spAutoFit/>
          </a:bodyPr>
          <a:p>
            <a:pPr indent="0">
              <a:lnSpc>
                <a:spcPct val="150000"/>
              </a:lnSpc>
            </a:pPr>
            <a:r>
              <a:rPr lang="zh-CN" sz="1600">
                <a:solidFill>
                  <a:srgbClr val="ED7D31"/>
                </a:solidFill>
                <a:highlight>
                  <a:srgbClr val="000000">
                    <a:alpha val="0"/>
                  </a:srgbClr>
                </a:highlight>
                <a:ea typeface="微软雅黑" panose="020B0503020204020204" charset="-122"/>
              </a:rPr>
              <a:t>显示</a:t>
            </a:r>
            <a:r>
              <a:rPr lang="en-US" altLang="zh-CN" sz="1600">
                <a:solidFill>
                  <a:srgbClr val="ED7D31"/>
                </a:solidFill>
                <a:highlight>
                  <a:srgbClr val="000000">
                    <a:alpha val="0"/>
                  </a:srgbClr>
                </a:highlight>
                <a:ea typeface="微软雅黑" panose="020B0503020204020204" charset="-122"/>
              </a:rPr>
              <a:t> </a:t>
            </a:r>
            <a:r>
              <a:rPr lang="zh-CN" b="1">
                <a:solidFill>
                  <a:srgbClr val="ED7D31"/>
                </a:solidFill>
                <a:highlight>
                  <a:srgbClr val="000000">
                    <a:alpha val="0"/>
                  </a:srgbClr>
                </a:highlight>
                <a:ea typeface="微软雅黑" panose="020B0503020204020204" charset="-122"/>
                <a:sym typeface="+mn-ea"/>
              </a:rPr>
              <a:t>控制进</a:t>
            </a:r>
            <a:r>
              <a:rPr lang="zh-CN" b="1">
                <a:solidFill>
                  <a:srgbClr val="ED7D31"/>
                </a:solidFill>
                <a:highlight>
                  <a:srgbClr val="000000">
                    <a:alpha val="0"/>
                  </a:srgbClr>
                </a:highlight>
                <a:ea typeface="微软雅黑" panose="020B0503020204020204" charset="-122"/>
              </a:rPr>
              <a:t>程百分比</a:t>
            </a:r>
            <a:endParaRPr lang="zh-CN" b="1">
              <a:solidFill>
                <a:srgbClr val="ED7D31"/>
              </a:solidFill>
              <a:highlight>
                <a:srgbClr val="000000">
                  <a:alpha val="0"/>
                </a:srgbClr>
              </a:highlight>
              <a:ea typeface="微软雅黑" panose="020B0503020204020204" charset="-122"/>
            </a:endParaRPr>
          </a:p>
        </p:txBody>
      </p:sp>
      <p:pic>
        <p:nvPicPr>
          <p:cNvPr id="45" name="图片 44" descr="电机振动"/>
          <p:cNvPicPr>
            <a:picLocks noChangeAspect="1"/>
          </p:cNvPicPr>
          <p:nvPr>
            <p:custDataLst>
              <p:tags r:id="rId6"/>
            </p:custDataLst>
          </p:nvPr>
        </p:nvPicPr>
        <p:blipFill>
          <a:blip r:embed="rId7"/>
          <a:stretch>
            <a:fillRect/>
          </a:stretch>
        </p:blipFill>
        <p:spPr>
          <a:xfrm>
            <a:off x="9747885" y="1452880"/>
            <a:ext cx="1993265" cy="1095375"/>
          </a:xfrm>
          <a:prstGeom prst="rect">
            <a:avLst/>
          </a:prstGeom>
        </p:spPr>
      </p:pic>
      <p:grpSp>
        <p:nvGrpSpPr>
          <p:cNvPr id="54" name="组合 53"/>
          <p:cNvGrpSpPr/>
          <p:nvPr/>
        </p:nvGrpSpPr>
        <p:grpSpPr>
          <a:xfrm>
            <a:off x="656590" y="1247140"/>
            <a:ext cx="1813560" cy="408305"/>
            <a:chOff x="10388" y="1734"/>
            <a:chExt cx="2856" cy="643"/>
          </a:xfrm>
        </p:grpSpPr>
        <p:cxnSp>
          <p:nvCxnSpPr>
            <p:cNvPr id="39" name="直接连接符 38"/>
            <p:cNvCxnSpPr/>
            <p:nvPr>
              <p:custDataLst>
                <p:tags r:id="rId8"/>
              </p:custDataLst>
            </p:nvPr>
          </p:nvCxnSpPr>
          <p:spPr>
            <a:xfrm>
              <a:off x="10388" y="2356"/>
              <a:ext cx="2855" cy="21"/>
            </a:xfrm>
            <a:prstGeom prst="line">
              <a:avLst/>
            </a:prstGeom>
            <a:ln>
              <a:solidFill>
                <a:srgbClr val="D7B262"/>
              </a:solidFill>
            </a:ln>
          </p:spPr>
          <p:style>
            <a:lnRef idx="1">
              <a:schemeClr val="accent1"/>
            </a:lnRef>
            <a:fillRef idx="0">
              <a:schemeClr val="accent1"/>
            </a:fillRef>
            <a:effectRef idx="0">
              <a:schemeClr val="accent1"/>
            </a:effectRef>
            <a:fontRef idx="minor">
              <a:schemeClr val="tx1"/>
            </a:fontRef>
          </p:style>
        </p:cxnSp>
        <p:sp>
          <p:nvSpPr>
            <p:cNvPr id="22" name="Text Placeholder 8"/>
            <p:cNvSpPr txBox="1"/>
            <p:nvPr>
              <p:custDataLst>
                <p:tags r:id="rId9"/>
              </p:custDataLst>
            </p:nvPr>
          </p:nvSpPr>
          <p:spPr>
            <a:xfrm>
              <a:off x="10388" y="1734"/>
              <a:ext cx="2856" cy="530"/>
            </a:xfrm>
            <a:prstGeom prst="rect">
              <a:avLst/>
            </a:prstGeom>
            <a:solidFill>
              <a:srgbClr val="D7B26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现场触摸屏控制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sp>
        <p:nvSpPr>
          <p:cNvPr id="23" name="文本框 22"/>
          <p:cNvSpPr txBox="1"/>
          <p:nvPr/>
        </p:nvSpPr>
        <p:spPr>
          <a:xfrm>
            <a:off x="7440930" y="1645920"/>
            <a:ext cx="1849755" cy="414020"/>
          </a:xfrm>
          <a:prstGeom prst="rect">
            <a:avLst/>
          </a:prstGeom>
          <a:noFill/>
        </p:spPr>
        <p:txBody>
          <a:bodyPr wrap="square" rtlCol="0" anchor="t">
            <a:spAutoFit/>
          </a:bodyPr>
          <a:p>
            <a:pPr indent="0">
              <a:lnSpc>
                <a:spcPct val="150000"/>
              </a:lnSpc>
            </a:pPr>
            <a:r>
              <a:rPr lang="zh-CN" sz="1400">
                <a:solidFill>
                  <a:srgbClr val="ED7D31"/>
                </a:solidFill>
                <a:highlight>
                  <a:srgbClr val="000000">
                    <a:alpha val="0"/>
                  </a:srgbClr>
                </a:highlight>
                <a:ea typeface="微软雅黑" panose="020B0503020204020204" charset="-122"/>
                <a:sym typeface="+mn-ea"/>
              </a:rPr>
              <a:t>可按需要控制开启度</a:t>
            </a:r>
            <a:endParaRPr lang="zh-CN" altLang="en-US" sz="1400">
              <a:solidFill>
                <a:srgbClr val="ED7D31"/>
              </a:solidFill>
              <a:highlight>
                <a:srgbClr val="000000">
                  <a:alpha val="0"/>
                </a:srgbClr>
              </a:highlight>
              <a:ea typeface="微软雅黑" panose="020B0503020204020204" charset="-122"/>
              <a:sym typeface="+mn-ea"/>
            </a:endParaRPr>
          </a:p>
        </p:txBody>
      </p:sp>
      <p:grpSp>
        <p:nvGrpSpPr>
          <p:cNvPr id="24" name="组合 23"/>
          <p:cNvGrpSpPr/>
          <p:nvPr/>
        </p:nvGrpSpPr>
        <p:grpSpPr>
          <a:xfrm>
            <a:off x="4769485" y="1247140"/>
            <a:ext cx="1813560" cy="408305"/>
            <a:chOff x="10388" y="1734"/>
            <a:chExt cx="2856" cy="643"/>
          </a:xfrm>
        </p:grpSpPr>
        <p:cxnSp>
          <p:nvCxnSpPr>
            <p:cNvPr id="25" name="直接连接符 24"/>
            <p:cNvCxnSpPr/>
            <p:nvPr>
              <p:custDataLst>
                <p:tags r:id="rId10"/>
              </p:custDataLst>
            </p:nvPr>
          </p:nvCxnSpPr>
          <p:spPr>
            <a:xfrm>
              <a:off x="10388" y="2356"/>
              <a:ext cx="2855" cy="2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 Placeholder 8"/>
            <p:cNvSpPr txBox="1"/>
            <p:nvPr>
              <p:custDataLst>
                <p:tags r:id="rId11"/>
              </p:custDataLst>
            </p:nvPr>
          </p:nvSpPr>
          <p:spPr>
            <a:xfrm>
              <a:off x="10388" y="1734"/>
              <a:ext cx="2856" cy="530"/>
            </a:xfrm>
            <a:prstGeom prst="rect">
              <a:avLst/>
            </a:prstGeom>
            <a:solidFill>
              <a:srgbClr val="4BB65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远程</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APP</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控制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sp>
        <p:nvSpPr>
          <p:cNvPr id="42" name="淘宝网Chenying0907出品形标注 21"/>
          <p:cNvSpPr/>
          <p:nvPr>
            <p:custDataLst>
              <p:tags r:id="rId12"/>
            </p:custDataLst>
          </p:nvPr>
        </p:nvSpPr>
        <p:spPr>
          <a:xfrm rot="2486123">
            <a:off x="3181350" y="1733550"/>
            <a:ext cx="728980" cy="744855"/>
          </a:xfrm>
          <a:prstGeom prst="wedgeEllipseCallout">
            <a:avLst/>
          </a:prstGeom>
          <a:solidFill>
            <a:srgbClr val="F9A3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solidFill>
                <a:srgbClr val="FF0000"/>
              </a:solidFill>
            </a:endParaRPr>
          </a:p>
        </p:txBody>
      </p:sp>
      <p:sp>
        <p:nvSpPr>
          <p:cNvPr id="51" name="文本框 50"/>
          <p:cNvSpPr txBox="1"/>
          <p:nvPr>
            <p:custDataLst>
              <p:tags r:id="rId13"/>
            </p:custDataLst>
          </p:nvPr>
        </p:nvSpPr>
        <p:spPr>
          <a:xfrm>
            <a:off x="3283585" y="1758950"/>
            <a:ext cx="544195" cy="645160"/>
          </a:xfrm>
          <a:prstGeom prst="rect">
            <a:avLst/>
          </a:prstGeom>
          <a:noFill/>
        </p:spPr>
        <p:txBody>
          <a:bodyPr wrap="square" rtlCol="0" anchor="t">
            <a:spAutoFit/>
          </a:bodyPr>
          <a:p>
            <a:pPr indent="0" algn="dist">
              <a:lnSpc>
                <a:spcPct val="150000"/>
              </a:lnSpc>
            </a:pPr>
            <a:r>
              <a:rPr lang="en-US" altLang="zh-CN" sz="2400" b="1">
                <a:solidFill>
                  <a:schemeClr val="bg1"/>
                </a:solidFill>
                <a:highlight>
                  <a:srgbClr val="000000">
                    <a:alpha val="0"/>
                  </a:srgbClr>
                </a:highlight>
                <a:ea typeface="微软雅黑" panose="020B0503020204020204" charset="-122"/>
                <a:sym typeface="+mn-ea"/>
              </a:rPr>
              <a:t>7</a:t>
            </a:r>
            <a:r>
              <a:rPr lang="zh-CN" altLang="en-US" sz="1400" b="1">
                <a:solidFill>
                  <a:schemeClr val="bg1"/>
                </a:solidFill>
                <a:highlight>
                  <a:srgbClr val="000000">
                    <a:alpha val="0"/>
                  </a:srgbClr>
                </a:highlight>
                <a:ea typeface="微软雅黑" panose="020B0503020204020204" charset="-122"/>
                <a:sym typeface="+mn-ea"/>
              </a:rPr>
              <a:t>寸</a:t>
            </a:r>
            <a:endParaRPr lang="zh-CN" altLang="en-US" sz="1400" b="1">
              <a:solidFill>
                <a:schemeClr val="bg1"/>
              </a:solidFill>
              <a:highlight>
                <a:srgbClr val="000000">
                  <a:alpha val="0"/>
                </a:srgbClr>
              </a:highlight>
              <a:ea typeface="微软雅黑" panose="020B0503020204020204" charset="-122"/>
              <a:sym typeface="+mn-ea"/>
            </a:endParaRPr>
          </a:p>
        </p:txBody>
      </p:sp>
      <p:sp>
        <p:nvSpPr>
          <p:cNvPr id="20" name="矩形 19"/>
          <p:cNvSpPr/>
          <p:nvPr>
            <p:custDataLst>
              <p:tags r:id="rId14"/>
            </p:custDataLst>
          </p:nvPr>
        </p:nvSpPr>
        <p:spPr>
          <a:xfrm>
            <a:off x="3557905" y="307975"/>
            <a:ext cx="149288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CONTROL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8" name="TextBox 25"/>
          <p:cNvSpPr txBox="1">
            <a:spLocks noChangeArrowheads="1"/>
          </p:cNvSpPr>
          <p:nvPr>
            <p:custDataLst>
              <p:tags r:id="rId15"/>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控制</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36" name="图片 35" descr="布局排版"/>
          <p:cNvPicPr>
            <a:picLocks noChangeAspect="1"/>
          </p:cNvPicPr>
          <p:nvPr>
            <p:custDataLst>
              <p:tags r:id="rId16"/>
            </p:custDataLst>
          </p:nvPr>
        </p:nvPicPr>
        <p:blipFill>
          <a:blip r:embed="rId17"/>
          <a:stretch>
            <a:fillRect/>
          </a:stretch>
        </p:blipFill>
        <p:spPr>
          <a:xfrm>
            <a:off x="7791450" y="3085465"/>
            <a:ext cx="3496945" cy="2809875"/>
          </a:xfrm>
          <a:prstGeom prst="rect">
            <a:avLst/>
          </a:prstGeom>
        </p:spPr>
      </p:pic>
      <p:grpSp>
        <p:nvGrpSpPr>
          <p:cNvPr id="11" name="组合 10"/>
          <p:cNvGrpSpPr/>
          <p:nvPr/>
        </p:nvGrpSpPr>
        <p:grpSpPr>
          <a:xfrm>
            <a:off x="4049395" y="1995170"/>
            <a:ext cx="4236720" cy="3959860"/>
            <a:chOff x="6702" y="3142"/>
            <a:chExt cx="6672" cy="6236"/>
          </a:xfrm>
        </p:grpSpPr>
        <p:pic>
          <p:nvPicPr>
            <p:cNvPr id="17" name="图片 16" descr="报警变红"/>
            <p:cNvPicPr>
              <a:picLocks noChangeAspect="1"/>
            </p:cNvPicPr>
            <p:nvPr>
              <p:custDataLst>
                <p:tags r:id="rId18"/>
              </p:custDataLst>
            </p:nvPr>
          </p:nvPicPr>
          <p:blipFill>
            <a:blip r:embed="rId19"/>
            <a:stretch>
              <a:fillRect/>
            </a:stretch>
          </p:blipFill>
          <p:spPr>
            <a:xfrm>
              <a:off x="6702" y="3142"/>
              <a:ext cx="4675" cy="6236"/>
            </a:xfrm>
            <a:prstGeom prst="rect">
              <a:avLst/>
            </a:prstGeom>
          </p:spPr>
        </p:pic>
        <p:pic>
          <p:nvPicPr>
            <p:cNvPr id="2" name="图片 -2147482581" descr="壤博士水肥平台"/>
            <p:cNvPicPr>
              <a:picLocks noChangeAspect="1"/>
            </p:cNvPicPr>
            <p:nvPr>
              <p:custDataLst>
                <p:tags r:id="rId20"/>
              </p:custDataLst>
            </p:nvPr>
          </p:nvPicPr>
          <p:blipFill>
            <a:blip r:embed="rId21">
              <a:alphaModFix amt="66000"/>
            </a:blip>
            <a:stretch>
              <a:fillRect/>
            </a:stretch>
          </p:blipFill>
          <p:spPr>
            <a:xfrm>
              <a:off x="10592" y="7866"/>
              <a:ext cx="1013" cy="1013"/>
            </a:xfrm>
            <a:prstGeom prst="rect">
              <a:avLst/>
            </a:prstGeom>
            <a:noFill/>
            <a:ln w="9525">
              <a:noFill/>
            </a:ln>
          </p:spPr>
        </p:pic>
        <p:sp>
          <p:nvSpPr>
            <p:cNvPr id="6" name="文本框 5"/>
            <p:cNvSpPr txBox="1"/>
            <p:nvPr>
              <p:custDataLst>
                <p:tags r:id="rId22"/>
              </p:custDataLst>
            </p:nvPr>
          </p:nvSpPr>
          <p:spPr>
            <a:xfrm>
              <a:off x="10462" y="7198"/>
              <a:ext cx="2913" cy="616"/>
            </a:xfrm>
            <a:prstGeom prst="rect">
              <a:avLst/>
            </a:prstGeom>
            <a:noFill/>
          </p:spPr>
          <p:txBody>
            <a:bodyPr wrap="square" rtlCol="0" anchor="t">
              <a:spAutoFit/>
            </a:bodyPr>
            <a:p>
              <a:pPr indent="0">
                <a:lnSpc>
                  <a:spcPct val="150000"/>
                </a:lnSpc>
              </a:pPr>
              <a:r>
                <a:rPr lang="zh-CN" sz="1300">
                  <a:solidFill>
                    <a:srgbClr val="0C7F4C"/>
                  </a:solidFill>
                  <a:highlight>
                    <a:srgbClr val="000000">
                      <a:alpha val="0"/>
                    </a:srgbClr>
                  </a:highlight>
                  <a:ea typeface="微软雅黑" panose="020B0503020204020204" charset="-122"/>
                  <a:sym typeface="+mn-ea"/>
                </a:rPr>
                <a:t>手机</a:t>
              </a:r>
              <a:r>
                <a:rPr lang="en-US" altLang="zh-CN" sz="1300">
                  <a:solidFill>
                    <a:srgbClr val="0C7F4C"/>
                  </a:solidFill>
                  <a:highlight>
                    <a:srgbClr val="000000">
                      <a:alpha val="0"/>
                    </a:srgbClr>
                  </a:highlight>
                  <a:ea typeface="微软雅黑" panose="020B0503020204020204" charset="-122"/>
                  <a:sym typeface="+mn-ea"/>
                </a:rPr>
                <a:t> APP</a:t>
              </a:r>
              <a:endParaRPr lang="en-US" altLang="zh-CN" sz="1300">
                <a:solidFill>
                  <a:srgbClr val="0C7F4C"/>
                </a:solidFill>
                <a:highlight>
                  <a:srgbClr val="000000">
                    <a:alpha val="0"/>
                  </a:srgbClr>
                </a:highlight>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p:nvPr>
            <p:custDataLst>
              <p:tags r:id="rId1"/>
            </p:custDataLst>
          </p:nvPr>
        </p:nvSpPr>
        <p:spPr>
          <a:xfrm>
            <a:off x="7734300" y="2317115"/>
            <a:ext cx="4038600" cy="695325"/>
          </a:xfrm>
          <a:prstGeom prst="rect">
            <a:avLst/>
          </a:prstGeom>
          <a:solidFill>
            <a:srgbClr val="CAE6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grpSp>
        <p:nvGrpSpPr>
          <p:cNvPr id="46" name="组合 45"/>
          <p:cNvGrpSpPr>
            <a:grpSpLocks noChangeAspect="1"/>
          </p:cNvGrpSpPr>
          <p:nvPr/>
        </p:nvGrpSpPr>
        <p:grpSpPr>
          <a:xfrm rot="0">
            <a:off x="7006590" y="3843020"/>
            <a:ext cx="4766310" cy="2215515"/>
            <a:chOff x="11605" y="1762"/>
            <a:chExt cx="9309" cy="4325"/>
          </a:xfrm>
        </p:grpSpPr>
        <p:pic>
          <p:nvPicPr>
            <p:cNvPr id="43" name="图片 42" descr="百叶盒4"/>
            <p:cNvPicPr>
              <a:picLocks noChangeAspect="1"/>
            </p:cNvPicPr>
            <p:nvPr/>
          </p:nvPicPr>
          <p:blipFill>
            <a:blip r:embed="rId2"/>
            <a:srcRect l="34173" t="28954" r="27200" b="31000"/>
            <a:stretch>
              <a:fillRect/>
            </a:stretch>
          </p:blipFill>
          <p:spPr>
            <a:xfrm>
              <a:off x="11605" y="1762"/>
              <a:ext cx="3130" cy="4325"/>
            </a:xfrm>
            <a:prstGeom prst="rect">
              <a:avLst/>
            </a:prstGeom>
          </p:spPr>
        </p:pic>
        <p:pic>
          <p:nvPicPr>
            <p:cNvPr id="44" name="图片 43" descr="百叶盒带光照的"/>
            <p:cNvPicPr>
              <a:picLocks noChangeAspect="1"/>
            </p:cNvPicPr>
            <p:nvPr/>
          </p:nvPicPr>
          <p:blipFill>
            <a:blip r:embed="rId3"/>
            <a:stretch>
              <a:fillRect/>
            </a:stretch>
          </p:blipFill>
          <p:spPr>
            <a:xfrm>
              <a:off x="14796" y="1762"/>
              <a:ext cx="3244" cy="4324"/>
            </a:xfrm>
            <a:prstGeom prst="rect">
              <a:avLst/>
            </a:prstGeom>
          </p:spPr>
        </p:pic>
        <p:pic>
          <p:nvPicPr>
            <p:cNvPr id="45" name="图片 44" descr="百叶箱-ck09"/>
            <p:cNvPicPr>
              <a:picLocks noChangeAspect="1"/>
            </p:cNvPicPr>
            <p:nvPr/>
          </p:nvPicPr>
          <p:blipFill>
            <a:blip r:embed="rId4"/>
            <a:srcRect t="11202" b="18306"/>
            <a:stretch>
              <a:fillRect/>
            </a:stretch>
          </p:blipFill>
          <p:spPr>
            <a:xfrm>
              <a:off x="18103" y="1775"/>
              <a:ext cx="2811" cy="4304"/>
            </a:xfrm>
            <a:prstGeom prst="rect">
              <a:avLst/>
            </a:prstGeom>
          </p:spPr>
        </p:pic>
      </p:gr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aphicFrame>
        <p:nvGraphicFramePr>
          <p:cNvPr id="15" name="表格 14"/>
          <p:cNvGraphicFramePr/>
          <p:nvPr>
            <p:custDataLst>
              <p:tags r:id="rId6"/>
            </p:custDataLst>
          </p:nvPr>
        </p:nvGraphicFramePr>
        <p:xfrm>
          <a:off x="562610" y="3969385"/>
          <a:ext cx="6233795" cy="2082800"/>
        </p:xfrm>
        <a:graphic>
          <a:graphicData uri="http://schemas.openxmlformats.org/drawingml/2006/table">
            <a:tbl>
              <a:tblPr firstRow="1" bandRow="1">
                <a:tableStyleId>{5C22544A-7EE6-4342-B048-85BDC9FD1C3A}</a:tableStyleId>
              </a:tblPr>
              <a:tblGrid>
                <a:gridCol w="833120"/>
                <a:gridCol w="2228215"/>
                <a:gridCol w="1198880"/>
                <a:gridCol w="986790"/>
                <a:gridCol w="986790"/>
              </a:tblGrid>
              <a:tr h="416560">
                <a:tc>
                  <a:txBody>
                    <a:bodyPr/>
                    <a:p>
                      <a:pPr algn="ctr">
                        <a:lnSpc>
                          <a:spcPct val="100000"/>
                        </a:lnSpc>
                        <a:buNone/>
                      </a:pPr>
                      <a:r>
                        <a:rPr lang="en-US" altLang="zh-CN" sz="1000">
                          <a:latin typeface="微软雅黑" panose="020B0503020204020204" charset="-122"/>
                          <a:ea typeface="微软雅黑" panose="020B0503020204020204" charset="-122"/>
                        </a:rPr>
                        <a:t>检测要素</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sym typeface="+mn-ea"/>
                        </a:rPr>
                        <a:t>精度</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sym typeface="+mn-ea"/>
                        </a:rPr>
                        <a:t>量程</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sym typeface="+mn-ea"/>
                        </a:rPr>
                        <a:t>长期稳定性</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rPr>
                        <a:t>响应时间</a:t>
                      </a:r>
                      <a:endParaRPr lang="zh-CN" altLang="en-US" sz="1000">
                        <a:latin typeface="微软雅黑" panose="020B0503020204020204" charset="-122"/>
                        <a:ea typeface="微软雅黑" panose="020B0503020204020204" charset="-122"/>
                      </a:endParaRPr>
                    </a:p>
                  </a:txBody>
                  <a:tcPr anchor="ctr" anchorCtr="0"/>
                </a:tc>
              </a:tr>
              <a:tr h="416560">
                <a:tc>
                  <a:txBody>
                    <a:bodyPr/>
                    <a:p>
                      <a:pPr algn="ctr">
                        <a:lnSpc>
                          <a:spcPct val="100000"/>
                        </a:lnSpc>
                        <a:buNone/>
                      </a:pPr>
                      <a:r>
                        <a:rPr lang="zh-CN" altLang="en-US" sz="1000">
                          <a:latin typeface="微软雅黑" panose="020B0503020204020204" charset="-122"/>
                          <a:ea typeface="微软雅黑" panose="020B0503020204020204" charset="-122"/>
                        </a:rPr>
                        <a:t>温度</a:t>
                      </a:r>
                      <a:endParaRPr lang="zh-CN" altLang="en-US"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cs typeface="微软雅黑" panose="020B0503020204020204" charset="-122"/>
                        </a:rPr>
                        <a:t>±</a:t>
                      </a:r>
                      <a:r>
                        <a:rPr lang="en-US" altLang="zh-CN" sz="1000">
                          <a:latin typeface="微软雅黑" panose="020B0503020204020204" charset="-122"/>
                          <a:ea typeface="微软雅黑" panose="020B0503020204020204" charset="-122"/>
                          <a:cs typeface="微软雅黑" panose="020B0503020204020204" charset="-122"/>
                        </a:rPr>
                        <a:t>0.5℃(25℃)</a:t>
                      </a:r>
                      <a:endParaRPr lang="en-US" altLang="zh-CN" sz="1000">
                        <a:latin typeface="微软雅黑" panose="020B0503020204020204" charset="-122"/>
                        <a:ea typeface="微软雅黑" panose="020B0503020204020204" charset="-122"/>
                        <a:cs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rPr>
                        <a:t>-40℃~+120℃</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sym typeface="+mn-ea"/>
                        </a:rPr>
                        <a:t>≤1%/y</a:t>
                      </a:r>
                      <a:endParaRPr lang="en-US" altLang="zh-CN" sz="1000">
                        <a:latin typeface="微软雅黑" panose="020B0503020204020204" charset="-122"/>
                        <a:ea typeface="微软雅黑" panose="020B0503020204020204" charset="-122"/>
                        <a:sym typeface="+mn-ea"/>
                      </a:endParaRPr>
                    </a:p>
                  </a:txBody>
                  <a:tcPr anchor="ctr" anchorCtr="0"/>
                </a:tc>
                <a:tc>
                  <a:txBody>
                    <a:bodyPr/>
                    <a:p>
                      <a:pPr algn="ctr">
                        <a:lnSpc>
                          <a:spcPct val="100000"/>
                        </a:lnSpc>
                        <a:buClrTx/>
                        <a:buSzTx/>
                        <a:buFontTx/>
                        <a:buNone/>
                      </a:pPr>
                      <a:r>
                        <a:rPr lang="en-US" altLang="zh-CN" sz="1000">
                          <a:latin typeface="微软雅黑" panose="020B0503020204020204" charset="-122"/>
                          <a:ea typeface="微软雅黑" panose="020B0503020204020204" charset="-122"/>
                        </a:rPr>
                        <a:t>≤1s</a:t>
                      </a:r>
                      <a:endParaRPr lang="en-US" altLang="zh-CN" sz="1000">
                        <a:latin typeface="微软雅黑" panose="020B0503020204020204" charset="-122"/>
                        <a:ea typeface="微软雅黑" panose="020B0503020204020204" charset="-122"/>
                      </a:endParaRPr>
                    </a:p>
                  </a:txBody>
                  <a:tcPr anchor="ctr" anchorCtr="0"/>
                </a:tc>
              </a:tr>
              <a:tr h="416560">
                <a:tc>
                  <a:txBody>
                    <a:bodyPr/>
                    <a:p>
                      <a:pPr algn="ctr">
                        <a:lnSpc>
                          <a:spcPct val="100000"/>
                        </a:lnSpc>
                        <a:buNone/>
                      </a:pPr>
                      <a:r>
                        <a:rPr lang="zh-CN" altLang="en-US" sz="1000">
                          <a:latin typeface="微软雅黑" panose="020B0503020204020204" charset="-122"/>
                          <a:ea typeface="微软雅黑" panose="020B0503020204020204" charset="-122"/>
                        </a:rPr>
                        <a:t>湿度</a:t>
                      </a:r>
                      <a:endParaRPr lang="zh-CN" altLang="en-US"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cs typeface="微软雅黑" panose="020B0503020204020204" charset="-122"/>
                        </a:rPr>
                        <a:t>±</a:t>
                      </a:r>
                      <a:r>
                        <a:rPr lang="en-US" altLang="zh-CN" sz="1000">
                          <a:latin typeface="微软雅黑" panose="020B0503020204020204" charset="-122"/>
                          <a:ea typeface="微软雅黑" panose="020B0503020204020204" charset="-122"/>
                          <a:cs typeface="微软雅黑" panose="020B0503020204020204" charset="-122"/>
                        </a:rPr>
                        <a:t>%3RH(60%RH,25℃)</a:t>
                      </a:r>
                      <a:endParaRPr lang="en-US" altLang="zh-CN" sz="1000">
                        <a:latin typeface="微软雅黑" panose="020B0503020204020204" charset="-122"/>
                        <a:ea typeface="微软雅黑" panose="020B0503020204020204" charset="-122"/>
                        <a:cs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rPr>
                        <a:t>0%RH~99%RH</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rPr>
                        <a:t>≤0.1℃/y</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sym typeface="+mn-ea"/>
                        </a:rPr>
                        <a:t>≤1s</a:t>
                      </a:r>
                      <a:endParaRPr lang="en-US" altLang="zh-CN" sz="1000">
                        <a:latin typeface="微软雅黑" panose="020B0503020204020204" charset="-122"/>
                        <a:ea typeface="微软雅黑" panose="020B0503020204020204" charset="-122"/>
                      </a:endParaRPr>
                    </a:p>
                  </a:txBody>
                  <a:tcPr anchor="ctr" anchorCtr="0"/>
                </a:tc>
              </a:tr>
              <a:tr h="416560">
                <a:tc>
                  <a:txBody>
                    <a:bodyPr/>
                    <a:p>
                      <a:pPr algn="ctr">
                        <a:lnSpc>
                          <a:spcPct val="100000"/>
                        </a:lnSpc>
                        <a:buNone/>
                      </a:pPr>
                      <a:r>
                        <a:rPr lang="zh-CN" altLang="en-US" sz="1000">
                          <a:latin typeface="微软雅黑" panose="020B0503020204020204" charset="-122"/>
                          <a:ea typeface="微软雅黑" panose="020B0503020204020204" charset="-122"/>
                        </a:rPr>
                        <a:t>光照强度</a:t>
                      </a:r>
                      <a:endParaRPr lang="zh-CN" altLang="en-US"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00">
                          <a:latin typeface="微软雅黑" panose="020B0503020204020204" charset="-122"/>
                          <a:ea typeface="微软雅黑" panose="020B0503020204020204" charset="-122"/>
                          <a:cs typeface="微软雅黑" panose="020B0503020204020204" charset="-122"/>
                        </a:rPr>
                        <a:t>±</a:t>
                      </a:r>
                      <a:r>
                        <a:rPr lang="en-US" altLang="zh-CN" sz="1000">
                          <a:latin typeface="微软雅黑" panose="020B0503020204020204" charset="-122"/>
                          <a:ea typeface="微软雅黑" panose="020B0503020204020204" charset="-122"/>
                          <a:cs typeface="微软雅黑" panose="020B0503020204020204" charset="-122"/>
                        </a:rPr>
                        <a:t>7%(25℃)</a:t>
                      </a:r>
                      <a:endParaRPr lang="en-US" altLang="zh-CN" sz="1000">
                        <a:latin typeface="微软雅黑" panose="020B0503020204020204" charset="-122"/>
                        <a:ea typeface="微软雅黑" panose="020B0503020204020204" charset="-122"/>
                        <a:cs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cs typeface="微软雅黑" panose="020B0503020204020204" charset="-122"/>
                        </a:rPr>
                        <a:t>0~20</a:t>
                      </a:r>
                      <a:r>
                        <a:rPr lang="zh-CN" altLang="en-US" sz="1000">
                          <a:latin typeface="微软雅黑" panose="020B0503020204020204" charset="-122"/>
                          <a:ea typeface="微软雅黑" panose="020B0503020204020204" charset="-122"/>
                          <a:cs typeface="微软雅黑" panose="020B0503020204020204" charset="-122"/>
                        </a:rPr>
                        <a:t>万</a:t>
                      </a:r>
                      <a:r>
                        <a:rPr lang="en-US" altLang="zh-CN" sz="1000">
                          <a:latin typeface="微软雅黑" panose="020B0503020204020204" charset="-122"/>
                          <a:ea typeface="微软雅黑" panose="020B0503020204020204" charset="-122"/>
                          <a:cs typeface="微软雅黑" panose="020B0503020204020204" charset="-122"/>
                        </a:rPr>
                        <a:t>Lux</a:t>
                      </a:r>
                      <a:endParaRPr lang="en-US" altLang="zh-CN" sz="1000">
                        <a:latin typeface="微软雅黑" panose="020B0503020204020204" charset="-122"/>
                        <a:ea typeface="微软雅黑" panose="020B0503020204020204" charset="-122"/>
                        <a:cs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sym typeface="+mn-ea"/>
                        </a:rPr>
                        <a:t>≤5%/y</a:t>
                      </a:r>
                      <a:endParaRPr lang="en-US" altLang="zh-CN" sz="1000">
                        <a:latin typeface="微软雅黑" panose="020B0503020204020204" charset="-122"/>
                        <a:ea typeface="微软雅黑" panose="020B0503020204020204" charset="-122"/>
                        <a:sym typeface="+mn-ea"/>
                      </a:endParaRPr>
                    </a:p>
                  </a:txBody>
                  <a:tcPr anchor="ctr" anchorCtr="0"/>
                </a:tc>
                <a:tc>
                  <a:txBody>
                    <a:bodyPr/>
                    <a:p>
                      <a:pPr algn="ctr">
                        <a:lnSpc>
                          <a:spcPct val="100000"/>
                        </a:lnSpc>
                        <a:buClrTx/>
                        <a:buSzTx/>
                        <a:buFontTx/>
                        <a:buNone/>
                      </a:pPr>
                      <a:r>
                        <a:rPr lang="en-US" altLang="zh-CN" sz="1000">
                          <a:latin typeface="微软雅黑" panose="020B0503020204020204" charset="-122"/>
                          <a:ea typeface="微软雅黑" panose="020B0503020204020204" charset="-122"/>
                          <a:sym typeface="+mn-ea"/>
                        </a:rPr>
                        <a:t>≤0.1s</a:t>
                      </a:r>
                      <a:endParaRPr lang="en-US" altLang="zh-CN" sz="1000">
                        <a:latin typeface="微软雅黑" panose="020B0503020204020204" charset="-122"/>
                        <a:ea typeface="微软雅黑" panose="020B0503020204020204" charset="-122"/>
                      </a:endParaRPr>
                    </a:p>
                  </a:txBody>
                  <a:tcPr anchor="ctr" anchorCtr="0"/>
                </a:tc>
              </a:tr>
              <a:tr h="416560">
                <a:tc>
                  <a:txBody>
                    <a:bodyPr/>
                    <a:p>
                      <a:pPr algn="ctr">
                        <a:lnSpc>
                          <a:spcPct val="100000"/>
                        </a:lnSpc>
                        <a:buNone/>
                      </a:pPr>
                      <a:r>
                        <a:rPr lang="en-US" altLang="zh-CN" sz="1000">
                          <a:latin typeface="微软雅黑" panose="020B0503020204020204" charset="-122"/>
                          <a:ea typeface="微软雅黑" panose="020B0503020204020204" charset="-122"/>
                        </a:rPr>
                        <a:t>CO2</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sz="1000">
                          <a:latin typeface="微软雅黑" panose="020B0503020204020204" charset="-122"/>
                          <a:ea typeface="微软雅黑" panose="020B0503020204020204" charset="-122"/>
                          <a:cs typeface="微软雅黑" panose="020B0503020204020204" charset="-122"/>
                        </a:rPr>
                        <a:t>±</a:t>
                      </a:r>
                      <a:r>
                        <a:rPr sz="1000">
                          <a:latin typeface="微软雅黑" panose="020B0503020204020204" charset="-122"/>
                          <a:ea typeface="微软雅黑" panose="020B0503020204020204" charset="-122"/>
                          <a:cs typeface="微软雅黑" panose="020B0503020204020204" charset="-122"/>
                        </a:rPr>
                        <a:t>(50ppm+ 3%F</a:t>
                      </a:r>
                      <a:r>
                        <a:rPr sz="1000">
                          <a:latin typeface="微软雅黑" panose="020B0503020204020204" charset="-122"/>
                          <a:ea typeface="微软雅黑" panose="020B0503020204020204" charset="-122"/>
                          <a:cs typeface="微软雅黑" panose="020B0503020204020204" charset="-122"/>
                        </a:rPr>
                        <a:t>·S) (25</a:t>
                      </a:r>
                      <a:r>
                        <a:rPr lang="en-US" sz="1000">
                          <a:latin typeface="微软雅黑" panose="020B0503020204020204" charset="-122"/>
                          <a:ea typeface="微软雅黑" panose="020B0503020204020204" charset="-122"/>
                          <a:cs typeface="微软雅黑" panose="020B0503020204020204" charset="-122"/>
                        </a:rPr>
                        <a:t>℃</a:t>
                      </a:r>
                      <a:r>
                        <a:rPr sz="1000">
                          <a:latin typeface="微软雅黑" panose="020B0503020204020204" charset="-122"/>
                          <a:ea typeface="微软雅黑" panose="020B0503020204020204" charset="-122"/>
                          <a:cs typeface="微软雅黑" panose="020B0503020204020204" charset="-122"/>
                        </a:rPr>
                        <a:t>)</a:t>
                      </a:r>
                      <a:endParaRPr sz="1000">
                        <a:latin typeface="微软雅黑" panose="020B0503020204020204" charset="-122"/>
                        <a:ea typeface="微软雅黑" panose="020B0503020204020204" charset="-122"/>
                        <a:cs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rPr>
                        <a:t>0~5000ppm</a:t>
                      </a:r>
                      <a:endParaRPr lang="en-US" altLang="zh-CN" sz="100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00">
                          <a:latin typeface="微软雅黑" panose="020B0503020204020204" charset="-122"/>
                          <a:ea typeface="微软雅黑" panose="020B0503020204020204" charset="-122"/>
                          <a:sym typeface="+mn-ea"/>
                        </a:rPr>
                        <a:t>≤1%/y</a:t>
                      </a:r>
                      <a:endParaRPr lang="en-US" altLang="zh-CN" sz="1000">
                        <a:latin typeface="微软雅黑" panose="020B0503020204020204" charset="-122"/>
                        <a:ea typeface="微软雅黑" panose="020B0503020204020204" charset="-122"/>
                        <a:sym typeface="+mn-ea"/>
                      </a:endParaRPr>
                    </a:p>
                  </a:txBody>
                  <a:tcPr anchor="ctr" anchorCtr="0"/>
                </a:tc>
                <a:tc>
                  <a:txBody>
                    <a:bodyPr/>
                    <a:p>
                      <a:pPr algn="ctr">
                        <a:lnSpc>
                          <a:spcPct val="100000"/>
                        </a:lnSpc>
                        <a:buClrTx/>
                        <a:buSzTx/>
                        <a:buFontTx/>
                        <a:buNone/>
                      </a:pPr>
                      <a:r>
                        <a:rPr lang="en-US" altLang="zh-CN" sz="1000">
                          <a:latin typeface="微软雅黑" panose="020B0503020204020204" charset="-122"/>
                          <a:ea typeface="微软雅黑" panose="020B0503020204020204" charset="-122"/>
                          <a:sym typeface="+mn-ea"/>
                        </a:rPr>
                        <a:t>≤2s</a:t>
                      </a:r>
                      <a:endParaRPr lang="en-US" altLang="zh-CN" sz="1000">
                        <a:latin typeface="微软雅黑" panose="020B0503020204020204" charset="-122"/>
                        <a:ea typeface="微软雅黑" panose="020B0503020204020204" charset="-122"/>
                      </a:endParaRPr>
                    </a:p>
                  </a:txBody>
                  <a:tcPr anchor="ctr" anchorCtr="0"/>
                </a:tc>
              </a:tr>
            </a:tbl>
          </a:graphicData>
        </a:graphic>
      </p:graphicFrame>
      <p:graphicFrame>
        <p:nvGraphicFramePr>
          <p:cNvPr id="30" name="表格 29"/>
          <p:cNvGraphicFramePr/>
          <p:nvPr>
            <p:custDataLst>
              <p:tags r:id="rId7"/>
            </p:custDataLst>
          </p:nvPr>
        </p:nvGraphicFramePr>
        <p:xfrm>
          <a:off x="3000375" y="2350770"/>
          <a:ext cx="3796030" cy="1485900"/>
        </p:xfrm>
        <a:graphic>
          <a:graphicData uri="http://schemas.openxmlformats.org/drawingml/2006/table">
            <a:tbl>
              <a:tblPr bandRow="1">
                <a:tableStyleId>{5C22544A-7EE6-4342-B048-85BDC9FD1C3A}</a:tableStyleId>
              </a:tblPr>
              <a:tblGrid>
                <a:gridCol w="1035050"/>
                <a:gridCol w="2760980"/>
              </a:tblGrid>
              <a:tr h="371475">
                <a:tc>
                  <a:txBody>
                    <a:bodyPr/>
                    <a:p>
                      <a:pPr algn="ctr">
                        <a:lnSpc>
                          <a:spcPct val="100000"/>
                        </a:lnSpc>
                        <a:buNone/>
                      </a:pPr>
                      <a:r>
                        <a:rPr lang="zh-CN" altLang="en-US" sz="1050">
                          <a:latin typeface="微软雅黑" panose="020B0503020204020204" charset="-122"/>
                          <a:ea typeface="微软雅黑" panose="020B0503020204020204" charset="-122"/>
                        </a:rPr>
                        <a:t>直流供电</a:t>
                      </a:r>
                      <a:endParaRPr lang="zh-CN" altLang="en-US" sz="90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50">
                          <a:latin typeface="微软雅黑" panose="020B0503020204020204" charset="-122"/>
                          <a:ea typeface="微软雅黑" panose="020B0503020204020204" charset="-122"/>
                        </a:rPr>
                        <a:t>10-30V DC（默认）</a:t>
                      </a:r>
                      <a:endParaRPr lang="en-US" altLang="zh-CN" sz="1050">
                        <a:latin typeface="微软雅黑" panose="020B0503020204020204" charset="-122"/>
                        <a:ea typeface="微软雅黑" panose="020B0503020204020204" charset="-122"/>
                      </a:endParaRPr>
                    </a:p>
                  </a:txBody>
                  <a:tcPr anchor="ctr" anchorCtr="0"/>
                </a:tc>
              </a:tr>
              <a:tr h="371475">
                <a:tc>
                  <a:txBody>
                    <a:bodyPr/>
                    <a:p>
                      <a:pPr algn="ctr">
                        <a:lnSpc>
                          <a:spcPct val="100000"/>
                        </a:lnSpc>
                        <a:buNone/>
                      </a:pPr>
                      <a:r>
                        <a:rPr lang="zh-CN" altLang="en-US" sz="1050">
                          <a:latin typeface="微软雅黑" panose="020B0503020204020204" charset="-122"/>
                          <a:ea typeface="微软雅黑" panose="020B0503020204020204" charset="-122"/>
                        </a:rPr>
                        <a:t>最大功耗</a:t>
                      </a:r>
                      <a:endParaRPr lang="zh-CN" altLang="en-US" sz="105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50">
                          <a:latin typeface="微软雅黑" panose="020B0503020204020204" charset="-122"/>
                          <a:ea typeface="微软雅黑" panose="020B0503020204020204" charset="-122"/>
                        </a:rPr>
                        <a:t>0.8W</a:t>
                      </a:r>
                      <a:endParaRPr lang="en-US" altLang="zh-CN" sz="1050">
                        <a:latin typeface="微软雅黑" panose="020B0503020204020204" charset="-122"/>
                        <a:ea typeface="微软雅黑" panose="020B0503020204020204" charset="-122"/>
                        <a:cs typeface="微软雅黑" panose="020B0503020204020204" charset="-122"/>
                      </a:endParaRPr>
                    </a:p>
                  </a:txBody>
                  <a:tcPr anchor="ctr" anchorCtr="0"/>
                </a:tc>
              </a:tr>
              <a:tr h="371475">
                <a:tc>
                  <a:txBody>
                    <a:bodyPr/>
                    <a:p>
                      <a:pPr algn="ctr">
                        <a:lnSpc>
                          <a:spcPct val="100000"/>
                        </a:lnSpc>
                        <a:buNone/>
                      </a:pPr>
                      <a:r>
                        <a:rPr lang="zh-CN" altLang="en-US" sz="1050">
                          <a:latin typeface="微软雅黑" panose="020B0503020204020204" charset="-122"/>
                          <a:ea typeface="微软雅黑" panose="020B0503020204020204" charset="-122"/>
                        </a:rPr>
                        <a:t>输出信号</a:t>
                      </a:r>
                      <a:endParaRPr lang="zh-CN" altLang="en-US" sz="1050">
                        <a:latin typeface="微软雅黑" panose="020B0503020204020204" charset="-122"/>
                        <a:ea typeface="微软雅黑" panose="020B0503020204020204" charset="-122"/>
                      </a:endParaRPr>
                    </a:p>
                  </a:txBody>
                  <a:tcPr anchor="ctr" anchorCtr="0"/>
                </a:tc>
                <a:tc>
                  <a:txBody>
                    <a:bodyPr/>
                    <a:p>
                      <a:pPr algn="ctr">
                        <a:lnSpc>
                          <a:spcPct val="100000"/>
                        </a:lnSpc>
                        <a:buNone/>
                      </a:pPr>
                      <a:r>
                        <a:rPr lang="en-US" altLang="zh-CN" sz="1050">
                          <a:latin typeface="微软雅黑" panose="020B0503020204020204" charset="-122"/>
                          <a:ea typeface="微软雅黑" panose="020B0503020204020204" charset="-122"/>
                        </a:rPr>
                        <a:t>RS485 (</a:t>
                      </a:r>
                      <a:r>
                        <a:rPr lang="zh-CN" altLang="en-US" sz="1050">
                          <a:latin typeface="微软雅黑" panose="020B0503020204020204" charset="-122"/>
                          <a:ea typeface="微软雅黑" panose="020B0503020204020204" charset="-122"/>
                        </a:rPr>
                        <a:t>标准</a:t>
                      </a:r>
                      <a:r>
                        <a:rPr lang="en-US" altLang="zh-CN" sz="1050">
                          <a:latin typeface="微软雅黑" panose="020B0503020204020204" charset="-122"/>
                          <a:ea typeface="微软雅黑" panose="020B0503020204020204" charset="-122"/>
                        </a:rPr>
                        <a:t>Modbus</a:t>
                      </a:r>
                      <a:r>
                        <a:rPr lang="zh-CN" altLang="en-US" sz="1050">
                          <a:latin typeface="微软雅黑" panose="020B0503020204020204" charset="-122"/>
                          <a:ea typeface="微软雅黑" panose="020B0503020204020204" charset="-122"/>
                        </a:rPr>
                        <a:t>通讯协议）</a:t>
                      </a:r>
                      <a:endParaRPr lang="zh-CN" altLang="en-US" sz="1050">
                        <a:latin typeface="微软雅黑" panose="020B0503020204020204" charset="-122"/>
                        <a:ea typeface="微软雅黑" panose="020B0503020204020204" charset="-122"/>
                        <a:cs typeface="微软雅黑" panose="020B0503020204020204" charset="-122"/>
                      </a:endParaRPr>
                    </a:p>
                  </a:txBody>
                  <a:tcPr anchor="ctr" anchorCtr="0"/>
                </a:tc>
              </a:tr>
              <a:tr h="371475">
                <a:tc>
                  <a:txBody>
                    <a:bodyPr/>
                    <a:p>
                      <a:pPr algn="ctr">
                        <a:lnSpc>
                          <a:spcPct val="100000"/>
                        </a:lnSpc>
                        <a:buNone/>
                      </a:pPr>
                      <a:r>
                        <a:rPr lang="zh-CN" altLang="en-US" sz="1050">
                          <a:latin typeface="微软雅黑" panose="020B0503020204020204" charset="-122"/>
                          <a:ea typeface="微软雅黑" panose="020B0503020204020204" charset="-122"/>
                        </a:rPr>
                        <a:t>检测要素</a:t>
                      </a:r>
                      <a:endParaRPr lang="zh-CN" altLang="en-US" sz="1050">
                        <a:latin typeface="微软雅黑" panose="020B0503020204020204" charset="-122"/>
                        <a:ea typeface="微软雅黑" panose="020B0503020204020204" charset="-122"/>
                      </a:endParaRPr>
                    </a:p>
                  </a:txBody>
                  <a:tcPr anchor="ctr" anchorCtr="0"/>
                </a:tc>
                <a:tc>
                  <a:txBody>
                    <a:bodyPr/>
                    <a:p>
                      <a:pPr algn="ctr">
                        <a:lnSpc>
                          <a:spcPct val="100000"/>
                        </a:lnSpc>
                        <a:buNone/>
                      </a:pPr>
                      <a:r>
                        <a:rPr lang="zh-CN" altLang="en-US" sz="1050">
                          <a:latin typeface="微软雅黑" panose="020B0503020204020204" charset="-122"/>
                          <a:ea typeface="微软雅黑" panose="020B0503020204020204" charset="-122"/>
                          <a:cs typeface="微软雅黑" panose="020B0503020204020204" charset="-122"/>
                        </a:rPr>
                        <a:t>温度</a:t>
                      </a:r>
                      <a:r>
                        <a:rPr lang="en-US" altLang="zh-CN" sz="1050">
                          <a:latin typeface="微软雅黑" panose="020B0503020204020204" charset="-122"/>
                          <a:ea typeface="微软雅黑" panose="020B0503020204020204" charset="-122"/>
                          <a:cs typeface="微软雅黑" panose="020B0503020204020204" charset="-122"/>
                        </a:rPr>
                        <a:t>  </a:t>
                      </a:r>
                      <a:r>
                        <a:rPr lang="zh-CN" altLang="en-US" sz="1050">
                          <a:latin typeface="微软雅黑" panose="020B0503020204020204" charset="-122"/>
                          <a:ea typeface="微软雅黑" panose="020B0503020204020204" charset="-122"/>
                          <a:cs typeface="微软雅黑" panose="020B0503020204020204" charset="-122"/>
                        </a:rPr>
                        <a:t>湿度</a:t>
                      </a:r>
                      <a:r>
                        <a:rPr lang="en-US" altLang="zh-CN" sz="1050">
                          <a:latin typeface="微软雅黑" panose="020B0503020204020204" charset="-122"/>
                          <a:ea typeface="微软雅黑" panose="020B0503020204020204" charset="-122"/>
                          <a:cs typeface="微软雅黑" panose="020B0503020204020204" charset="-122"/>
                        </a:rPr>
                        <a:t>  </a:t>
                      </a:r>
                      <a:r>
                        <a:rPr lang="zh-CN" altLang="en-US" sz="1050">
                          <a:latin typeface="微软雅黑" panose="020B0503020204020204" charset="-122"/>
                          <a:ea typeface="微软雅黑" panose="020B0503020204020204" charset="-122"/>
                          <a:cs typeface="微软雅黑" panose="020B0503020204020204" charset="-122"/>
                        </a:rPr>
                        <a:t>光照度</a:t>
                      </a:r>
                      <a:r>
                        <a:rPr lang="en-US" altLang="zh-CN" sz="1050">
                          <a:latin typeface="微软雅黑" panose="020B0503020204020204" charset="-122"/>
                          <a:ea typeface="微软雅黑" panose="020B0503020204020204" charset="-122"/>
                          <a:cs typeface="微软雅黑" panose="020B0503020204020204" charset="-122"/>
                        </a:rPr>
                        <a:t>  CO2</a:t>
                      </a:r>
                      <a:r>
                        <a:rPr lang="zh-CN" altLang="en-US" sz="1050">
                          <a:latin typeface="微软雅黑" panose="020B0503020204020204" charset="-122"/>
                          <a:ea typeface="微软雅黑" panose="020B0503020204020204" charset="-122"/>
                          <a:cs typeface="微软雅黑" panose="020B0503020204020204" charset="-122"/>
                        </a:rPr>
                        <a:t>浓度</a:t>
                      </a:r>
                      <a:endParaRPr lang="zh-CN" altLang="en-US" sz="1050">
                        <a:latin typeface="微软雅黑" panose="020B0503020204020204" charset="-122"/>
                        <a:ea typeface="微软雅黑" panose="020B0503020204020204" charset="-122"/>
                        <a:cs typeface="微软雅黑" panose="020B0503020204020204" charset="-122"/>
                      </a:endParaRPr>
                    </a:p>
                  </a:txBody>
                  <a:tcPr anchor="ctr" anchorCtr="0"/>
                </a:tc>
              </a:tr>
            </a:tbl>
          </a:graphicData>
        </a:graphic>
      </p:graphicFrame>
      <p:pic>
        <p:nvPicPr>
          <p:cNvPr id="114" name="图片 113"/>
          <p:cNvPicPr>
            <a:picLocks noChangeAspect="1"/>
          </p:cNvPicPr>
          <p:nvPr>
            <p:custDataLst>
              <p:tags r:id="rId8"/>
            </p:custDataLst>
          </p:nvPr>
        </p:nvPicPr>
        <p:blipFill>
          <a:blip r:embed="rId9" cstate="print"/>
          <a:stretch>
            <a:fillRect/>
          </a:stretch>
        </p:blipFill>
        <p:spPr>
          <a:xfrm>
            <a:off x="201295" y="939165"/>
            <a:ext cx="3091180" cy="3091180"/>
          </a:xfrm>
          <a:prstGeom prst="rect">
            <a:avLst/>
          </a:prstGeom>
          <a:noFill/>
          <a:ln w="9525">
            <a:noFill/>
          </a:ln>
        </p:spPr>
      </p:pic>
      <p:sp>
        <p:nvSpPr>
          <p:cNvPr id="42" name="文本框 41"/>
          <p:cNvSpPr txBox="1"/>
          <p:nvPr>
            <p:custDataLst>
              <p:tags r:id="rId10"/>
            </p:custDataLst>
          </p:nvPr>
        </p:nvSpPr>
        <p:spPr>
          <a:xfrm>
            <a:off x="6990715" y="3402965"/>
            <a:ext cx="5071745" cy="330835"/>
          </a:xfrm>
          <a:prstGeom prst="rect">
            <a:avLst/>
          </a:prstGeom>
          <a:noFill/>
        </p:spPr>
        <p:txBody>
          <a:bodyPr wrap="square" rtlCol="0" anchor="t">
            <a:spAutoFit/>
          </a:bodyPr>
          <a:p>
            <a:pPr algn="l">
              <a:lnSpc>
                <a:spcPct val="130000"/>
              </a:lnSpc>
            </a:pPr>
            <a:r>
              <a:rPr lang="zh-CN" sz="1200">
                <a:solidFill>
                  <a:schemeClr val="tx1">
                    <a:lumMod val="65000"/>
                    <a:lumOff val="35000"/>
                  </a:schemeClr>
                </a:solidFill>
                <a:ea typeface="微软雅黑" panose="020B0503020204020204" charset="-122"/>
                <a:sym typeface="+mn-ea"/>
              </a:rPr>
              <a:t>体积小、重量轻，安全可靠，外观美观，安装方便，经久耐用</a:t>
            </a:r>
            <a:endParaRPr lang="zh-CN" altLang="en-US" sz="120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17" name="矩形 16"/>
          <p:cNvSpPr/>
          <p:nvPr>
            <p:custDataLst>
              <p:tags r:id="rId11"/>
            </p:custDataLst>
          </p:nvPr>
        </p:nvSpPr>
        <p:spPr>
          <a:xfrm>
            <a:off x="3557905" y="307975"/>
            <a:ext cx="268033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ENVIRONMENTAL  MONITORING</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 name="TextBox 25"/>
          <p:cNvSpPr txBox="1">
            <a:spLocks noChangeArrowheads="1"/>
          </p:cNvSpPr>
          <p:nvPr>
            <p:custDataLst>
              <p:tags r:id="rId12"/>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环境</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监测</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5" name="Freeform 9"/>
          <p:cNvSpPr/>
          <p:nvPr>
            <p:custDataLst>
              <p:tags r:id="rId13"/>
            </p:custDataLst>
          </p:nvPr>
        </p:nvSpPr>
        <p:spPr bwMode="auto">
          <a:xfrm>
            <a:off x="5631180" y="1095375"/>
            <a:ext cx="1375410" cy="1122680"/>
          </a:xfrm>
          <a:custGeom>
            <a:avLst/>
            <a:gdLst>
              <a:gd name="T0" fmla="*/ 719 w 769"/>
              <a:gd name="T1" fmla="*/ 373 h 705"/>
              <a:gd name="T2" fmla="*/ 572 w 769"/>
              <a:gd name="T3" fmla="*/ 491 h 705"/>
              <a:gd name="T4" fmla="*/ 543 w 769"/>
              <a:gd name="T5" fmla="*/ 608 h 705"/>
              <a:gd name="T6" fmla="*/ 687 w 769"/>
              <a:gd name="T7" fmla="*/ 461 h 705"/>
              <a:gd name="T8" fmla="*/ 508 w 769"/>
              <a:gd name="T9" fmla="*/ 647 h 705"/>
              <a:gd name="T10" fmla="*/ 501 w 769"/>
              <a:gd name="T11" fmla="*/ 508 h 705"/>
              <a:gd name="T12" fmla="*/ 198 w 769"/>
              <a:gd name="T13" fmla="*/ 0 h 705"/>
              <a:gd name="T14" fmla="*/ 273 w 769"/>
              <a:gd name="T15" fmla="*/ 362 h 705"/>
              <a:gd name="T16" fmla="*/ 452 w 769"/>
              <a:gd name="T17" fmla="*/ 517 h 705"/>
              <a:gd name="T18" fmla="*/ 323 w 769"/>
              <a:gd name="T19" fmla="*/ 134 h 705"/>
              <a:gd name="T20" fmla="*/ 488 w 769"/>
              <a:gd name="T21" fmla="*/ 639 h 705"/>
              <a:gd name="T22" fmla="*/ 417 w 769"/>
              <a:gd name="T23" fmla="*/ 601 h 705"/>
              <a:gd name="T24" fmla="*/ 0 w 769"/>
              <a:gd name="T25" fmla="*/ 560 h 705"/>
              <a:gd name="T26" fmla="*/ 239 w 769"/>
              <a:gd name="T27" fmla="*/ 669 h 705"/>
              <a:gd name="T28" fmla="*/ 402 w 769"/>
              <a:gd name="T29" fmla="*/ 632 h 705"/>
              <a:gd name="T30" fmla="*/ 129 w 769"/>
              <a:gd name="T31" fmla="*/ 545 h 705"/>
              <a:gd name="T32" fmla="*/ 489 w 769"/>
              <a:gd name="T33" fmla="*/ 666 h 705"/>
              <a:gd name="T34" fmla="*/ 492 w 769"/>
              <a:gd name="T35" fmla="*/ 664 h 705"/>
              <a:gd name="T36" fmla="*/ 491 w 769"/>
              <a:gd name="T37" fmla="*/ 667 h 705"/>
              <a:gd name="T38" fmla="*/ 559 w 769"/>
              <a:gd name="T39" fmla="*/ 629 h 705"/>
              <a:gd name="T40" fmla="*/ 719 w 769"/>
              <a:gd name="T41" fmla="*/ 373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9" h="705">
                <a:moveTo>
                  <a:pt x="719" y="373"/>
                </a:moveTo>
                <a:cubicBezTo>
                  <a:pt x="700" y="434"/>
                  <a:pt x="619" y="452"/>
                  <a:pt x="572" y="491"/>
                </a:cubicBezTo>
                <a:cubicBezTo>
                  <a:pt x="522" y="534"/>
                  <a:pt x="543" y="608"/>
                  <a:pt x="543" y="608"/>
                </a:cubicBezTo>
                <a:cubicBezTo>
                  <a:pt x="628" y="562"/>
                  <a:pt x="687" y="461"/>
                  <a:pt x="687" y="461"/>
                </a:cubicBezTo>
                <a:cubicBezTo>
                  <a:pt x="645" y="569"/>
                  <a:pt x="545" y="628"/>
                  <a:pt x="508" y="647"/>
                </a:cubicBezTo>
                <a:cubicBezTo>
                  <a:pt x="516" y="588"/>
                  <a:pt x="501" y="508"/>
                  <a:pt x="501" y="508"/>
                </a:cubicBezTo>
                <a:cubicBezTo>
                  <a:pt x="691" y="142"/>
                  <a:pt x="198" y="0"/>
                  <a:pt x="198" y="0"/>
                </a:cubicBezTo>
                <a:cubicBezTo>
                  <a:pt x="287" y="89"/>
                  <a:pt x="258" y="234"/>
                  <a:pt x="273" y="362"/>
                </a:cubicBezTo>
                <a:cubicBezTo>
                  <a:pt x="289" y="491"/>
                  <a:pt x="452" y="517"/>
                  <a:pt x="452" y="517"/>
                </a:cubicBezTo>
                <a:cubicBezTo>
                  <a:pt x="446" y="328"/>
                  <a:pt x="323" y="134"/>
                  <a:pt x="323" y="134"/>
                </a:cubicBezTo>
                <a:cubicBezTo>
                  <a:pt x="494" y="328"/>
                  <a:pt x="490" y="596"/>
                  <a:pt x="488" y="639"/>
                </a:cubicBezTo>
                <a:cubicBezTo>
                  <a:pt x="457" y="616"/>
                  <a:pt x="417" y="601"/>
                  <a:pt x="417" y="601"/>
                </a:cubicBezTo>
                <a:cubicBezTo>
                  <a:pt x="288" y="339"/>
                  <a:pt x="0" y="560"/>
                  <a:pt x="0" y="560"/>
                </a:cubicBezTo>
                <a:cubicBezTo>
                  <a:pt x="88" y="547"/>
                  <a:pt x="160" y="636"/>
                  <a:pt x="239" y="669"/>
                </a:cubicBezTo>
                <a:cubicBezTo>
                  <a:pt x="323" y="705"/>
                  <a:pt x="402" y="632"/>
                  <a:pt x="402" y="632"/>
                </a:cubicBezTo>
                <a:cubicBezTo>
                  <a:pt x="292" y="556"/>
                  <a:pt x="129" y="545"/>
                  <a:pt x="129" y="545"/>
                </a:cubicBezTo>
                <a:cubicBezTo>
                  <a:pt x="328" y="528"/>
                  <a:pt x="489" y="666"/>
                  <a:pt x="489" y="666"/>
                </a:cubicBezTo>
                <a:cubicBezTo>
                  <a:pt x="492" y="664"/>
                  <a:pt x="492" y="664"/>
                  <a:pt x="492" y="664"/>
                </a:cubicBezTo>
                <a:cubicBezTo>
                  <a:pt x="491" y="667"/>
                  <a:pt x="491" y="667"/>
                  <a:pt x="491" y="667"/>
                </a:cubicBezTo>
                <a:cubicBezTo>
                  <a:pt x="520" y="658"/>
                  <a:pt x="559" y="629"/>
                  <a:pt x="559" y="629"/>
                </a:cubicBezTo>
                <a:cubicBezTo>
                  <a:pt x="769" y="630"/>
                  <a:pt x="719" y="373"/>
                  <a:pt x="719" y="373"/>
                </a:cubicBezTo>
                <a:close/>
              </a:path>
            </a:pathLst>
          </a:custGeom>
          <a:gradFill>
            <a:gsLst>
              <a:gs pos="0">
                <a:srgbClr val="569C00">
                  <a:alpha val="32000"/>
                </a:srgbClr>
              </a:gs>
              <a:gs pos="100000">
                <a:srgbClr val="0A7A04">
                  <a:alpha val="30000"/>
                </a:srgbClr>
              </a:gs>
            </a:gsLst>
            <a:lin ang="5400000" scaled="1"/>
          </a:gradFill>
          <a:ln>
            <a:noFill/>
          </a:ln>
          <a:effectLst>
            <a:outerShdw blurRad="50800" dist="50800" dir="5400000" algn="ctr" rotWithShape="0">
              <a:srgbClr val="000000">
                <a:alpha val="0"/>
              </a:srgbClr>
            </a:outerShdw>
          </a:effectLst>
        </p:spPr>
        <p:txBody>
          <a:bodyPr vert="horz" wrap="square" lIns="91440" tIns="45720" rIns="91440" bIns="45720" numCol="1" anchor="t" anchorCtr="0" compatLnSpc="1"/>
          <a:lstStyle/>
          <a:p>
            <a:endParaRPr lang="zh-CN" altLang="en-US"/>
          </a:p>
        </p:txBody>
      </p:sp>
      <p:pic>
        <p:nvPicPr>
          <p:cNvPr id="6" name="图片 -2147482611" descr="C:\Users\111\Desktop\外延气体探头说明书\外延传感探头图片\外延传感探头带底座\光照二氧化碳3.png光照二氧化碳3"/>
          <p:cNvPicPr>
            <a:picLocks noChangeAspect="1"/>
          </p:cNvPicPr>
          <p:nvPr>
            <p:custDataLst>
              <p:tags r:id="rId14"/>
            </p:custDataLst>
          </p:nvPr>
        </p:nvPicPr>
        <p:blipFill>
          <a:blip r:embed="rId15"/>
          <a:stretch>
            <a:fillRect/>
          </a:stretch>
        </p:blipFill>
        <p:spPr>
          <a:xfrm>
            <a:off x="10217785" y="1095375"/>
            <a:ext cx="1298575" cy="1723390"/>
          </a:xfrm>
          <a:prstGeom prst="rect">
            <a:avLst/>
          </a:prstGeom>
          <a:noFill/>
          <a:ln w="9525">
            <a:noFill/>
          </a:ln>
        </p:spPr>
      </p:pic>
      <p:sp>
        <p:nvSpPr>
          <p:cNvPr id="21" name="文本框 20"/>
          <p:cNvSpPr txBox="1"/>
          <p:nvPr>
            <p:custDataLst>
              <p:tags r:id="rId16"/>
            </p:custDataLst>
          </p:nvPr>
        </p:nvSpPr>
        <p:spPr>
          <a:xfrm>
            <a:off x="6796405" y="1148080"/>
            <a:ext cx="3110230" cy="829945"/>
          </a:xfrm>
          <a:prstGeom prst="rect">
            <a:avLst/>
          </a:prstGeom>
          <a:noFill/>
        </p:spPr>
        <p:txBody>
          <a:bodyPr wrap="square" rtlCol="0" anchor="t">
            <a:spAutoFit/>
          </a:bodyPr>
          <a:p>
            <a:pPr algn="r">
              <a:lnSpc>
                <a:spcPct val="160000"/>
              </a:lnSpc>
            </a:pPr>
            <a:r>
              <a:rPr lang="zh-CN" sz="1500" b="1">
                <a:solidFill>
                  <a:schemeClr val="tx1">
                    <a:lumMod val="65000"/>
                    <a:lumOff val="35000"/>
                  </a:schemeClr>
                </a:solidFill>
                <a:ea typeface="微软雅黑" panose="020B0503020204020204" charset="-122"/>
                <a:sym typeface="+mn-ea"/>
              </a:rPr>
              <a:t>可按照需更换外观壳体，</a:t>
            </a:r>
            <a:endParaRPr lang="zh-CN" sz="1500">
              <a:solidFill>
                <a:schemeClr val="tx1">
                  <a:lumMod val="65000"/>
                  <a:lumOff val="35000"/>
                </a:schemeClr>
              </a:solidFill>
              <a:ea typeface="微软雅黑" panose="020B0503020204020204" charset="-122"/>
              <a:sym typeface="+mn-ea"/>
            </a:endParaRPr>
          </a:p>
          <a:p>
            <a:pPr algn="r">
              <a:lnSpc>
                <a:spcPct val="160000"/>
              </a:lnSpc>
            </a:pPr>
            <a:r>
              <a:rPr lang="zh-CN" sz="1500">
                <a:solidFill>
                  <a:schemeClr val="tx1">
                    <a:lumMod val="65000"/>
                    <a:lumOff val="35000"/>
                  </a:schemeClr>
                </a:solidFill>
                <a:ea typeface="微软雅黑" panose="020B0503020204020204" charset="-122"/>
                <a:sym typeface="+mn-ea"/>
              </a:rPr>
              <a:t>例如王字壳：</a:t>
            </a:r>
            <a:endParaRPr lang="zh-CN" sz="1500">
              <a:solidFill>
                <a:schemeClr val="tx1">
                  <a:lumMod val="65000"/>
                  <a:lumOff val="35000"/>
                </a:schemeClr>
              </a:solidFill>
              <a:ea typeface="微软雅黑" panose="020B0503020204020204" charset="-122"/>
              <a:sym typeface="+mn-ea"/>
            </a:endParaRPr>
          </a:p>
        </p:txBody>
      </p:sp>
      <p:sp>
        <p:nvSpPr>
          <p:cNvPr id="7" name="文本框 6"/>
          <p:cNvSpPr txBox="1"/>
          <p:nvPr>
            <p:custDataLst>
              <p:tags r:id="rId17"/>
            </p:custDataLst>
          </p:nvPr>
        </p:nvSpPr>
        <p:spPr>
          <a:xfrm>
            <a:off x="575310" y="923925"/>
            <a:ext cx="6611620" cy="1004570"/>
          </a:xfrm>
          <a:prstGeom prst="rect">
            <a:avLst/>
          </a:prstGeom>
          <a:noFill/>
          <a:ln w="9525">
            <a:noFill/>
          </a:ln>
        </p:spPr>
        <p:txBody>
          <a:bodyPr wrap="square">
            <a:spAutoFit/>
          </a:bodyPr>
          <a:p>
            <a:pPr indent="0">
              <a:lnSpc>
                <a:spcPct val="180000"/>
              </a:lnSpc>
            </a:pPr>
            <a:r>
              <a:rPr lang="zh-CN" altLang="en-US" sz="1500">
                <a:solidFill>
                  <a:srgbClr val="333333"/>
                </a:solidFill>
                <a:latin typeface="微软雅黑" panose="020B0503020204020204" charset="-122"/>
                <a:ea typeface="微软雅黑" panose="020B0503020204020204" charset="-122"/>
              </a:rPr>
              <a:t>搭配</a:t>
            </a:r>
            <a:r>
              <a:rPr lang="en-US" altLang="zh-CN" sz="1500">
                <a:solidFill>
                  <a:srgbClr val="333333"/>
                </a:solidFill>
                <a:latin typeface="微软雅黑" panose="020B0503020204020204" charset="-122"/>
                <a:ea typeface="微软雅黑" panose="020B0503020204020204" charset="-122"/>
              </a:rPr>
              <a:t> </a:t>
            </a:r>
            <a:r>
              <a:rPr lang="zh-CN" altLang="en-US" b="1">
                <a:solidFill>
                  <a:srgbClr val="0C7F4C"/>
                </a:solidFill>
                <a:latin typeface="微软雅黑" panose="020B0503020204020204" charset="-122"/>
                <a:ea typeface="微软雅黑" panose="020B0503020204020204" charset="-122"/>
              </a:rPr>
              <a:t>环境监测传感器</a:t>
            </a:r>
            <a:r>
              <a:rPr lang="zh-CN" altLang="en-US" sz="1500">
                <a:solidFill>
                  <a:srgbClr val="333333"/>
                </a:solidFill>
                <a:latin typeface="微软雅黑" panose="020B0503020204020204" charset="-122"/>
                <a:ea typeface="微软雅黑" panose="020B0503020204020204" charset="-122"/>
              </a:rPr>
              <a:t>，</a:t>
            </a:r>
            <a:endParaRPr lang="zh-CN" altLang="en-US" sz="1500">
              <a:solidFill>
                <a:srgbClr val="333333"/>
              </a:solidFill>
              <a:latin typeface="微软雅黑" panose="020B0503020204020204" charset="-122"/>
              <a:ea typeface="微软雅黑" panose="020B0503020204020204" charset="-122"/>
            </a:endParaRPr>
          </a:p>
          <a:p>
            <a:pPr indent="0" algn="r">
              <a:lnSpc>
                <a:spcPct val="180000"/>
              </a:lnSpc>
            </a:pPr>
            <a:r>
              <a:rPr lang="zh-CN" altLang="en-US" sz="1500">
                <a:solidFill>
                  <a:srgbClr val="333333"/>
                </a:solidFill>
                <a:latin typeface="微软雅黑" panose="020B0503020204020204" charset="-122"/>
                <a:ea typeface="微软雅黑" panose="020B0503020204020204" charset="-122"/>
              </a:rPr>
              <a:t>实时监测温室内</a:t>
            </a:r>
            <a:r>
              <a:rPr lang="en-US" altLang="zh-CN" sz="1500">
                <a:solidFill>
                  <a:srgbClr val="333333"/>
                </a:solidFill>
                <a:latin typeface="微软雅黑" panose="020B0503020204020204" charset="-122"/>
                <a:ea typeface="微软雅黑" panose="020B0503020204020204" charset="-122"/>
              </a:rPr>
              <a:t> </a:t>
            </a:r>
            <a:r>
              <a:rPr lang="zh-CN" altLang="en-US" sz="1500" b="1">
                <a:solidFill>
                  <a:srgbClr val="2B438B"/>
                </a:solidFill>
                <a:latin typeface="微软雅黑" panose="020B0503020204020204" charset="-122"/>
                <a:ea typeface="微软雅黑" panose="020B0503020204020204" charset="-122"/>
              </a:rPr>
              <a:t>温度、湿度、光照度、二氧化碳浓度</a:t>
            </a:r>
            <a:r>
              <a:rPr lang="en-US" altLang="zh-CN" sz="1500">
                <a:solidFill>
                  <a:srgbClr val="2B438B"/>
                </a:solidFill>
                <a:latin typeface="微软雅黑" panose="020B0503020204020204" charset="-122"/>
                <a:ea typeface="微软雅黑" panose="020B0503020204020204" charset="-122"/>
              </a:rPr>
              <a:t> </a:t>
            </a:r>
            <a:endParaRPr lang="en-US" altLang="zh-CN" sz="1500">
              <a:solidFill>
                <a:srgbClr val="2B438B"/>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椭圆 27"/>
          <p:cNvSpPr/>
          <p:nvPr>
            <p:custDataLst>
              <p:tags r:id="rId1"/>
            </p:custDataLst>
          </p:nvPr>
        </p:nvSpPr>
        <p:spPr>
          <a:xfrm>
            <a:off x="458470" y="5264150"/>
            <a:ext cx="720000" cy="720000"/>
          </a:xfrm>
          <a:prstGeom prst="ellipse">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2"/>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39" name="Rectangle 6"/>
          <p:cNvSpPr/>
          <p:nvPr>
            <p:custDataLst>
              <p:tags r:id="rId3"/>
            </p:custDataLst>
          </p:nvPr>
        </p:nvSpPr>
        <p:spPr>
          <a:xfrm>
            <a:off x="2386965" y="4688840"/>
            <a:ext cx="9514840" cy="1295400"/>
          </a:xfrm>
          <a:prstGeom prst="rect">
            <a:avLst/>
          </a:prstGeom>
          <a:solidFill>
            <a:srgbClr val="CAE6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pic>
        <p:nvPicPr>
          <p:cNvPr id="100" name="图片 99"/>
          <p:cNvPicPr>
            <a:picLocks noChangeAspect="1"/>
          </p:cNvPicPr>
          <p:nvPr/>
        </p:nvPicPr>
        <p:blipFill>
          <a:blip r:embed="rId4">
            <a:clrChange>
              <a:clrFrom>
                <a:srgbClr val="FFFFFF">
                  <a:alpha val="100000"/>
                </a:srgbClr>
              </a:clrFrom>
              <a:clrTo>
                <a:srgbClr val="FFFFFF">
                  <a:alpha val="100000"/>
                  <a:alpha val="0"/>
                </a:srgbClr>
              </a:clrTo>
            </a:clrChange>
          </a:blip>
          <a:srcRect l="16154" t="29707" r="31832" b="3686"/>
          <a:stretch>
            <a:fillRect/>
          </a:stretch>
        </p:blipFill>
        <p:spPr>
          <a:xfrm>
            <a:off x="2895600" y="4384040"/>
            <a:ext cx="950595" cy="1217930"/>
          </a:xfrm>
          <a:prstGeom prst="roundRect">
            <a:avLst/>
          </a:prstGeom>
          <a:noFill/>
          <a:ln w="9525">
            <a:noFill/>
          </a:ln>
        </p:spPr>
      </p:pic>
      <p:sp>
        <p:nvSpPr>
          <p:cNvPr id="2" name="文本框 1"/>
          <p:cNvSpPr txBox="1"/>
          <p:nvPr/>
        </p:nvSpPr>
        <p:spPr>
          <a:xfrm>
            <a:off x="4082415" y="5093335"/>
            <a:ext cx="1958340" cy="691515"/>
          </a:xfrm>
          <a:prstGeom prst="rect">
            <a:avLst/>
          </a:prstGeom>
          <a:noFill/>
        </p:spPr>
        <p:txBody>
          <a:bodyPr wrap="square" rtlCol="0" anchor="t">
            <a:spAutoFit/>
          </a:bodyPr>
          <a:p>
            <a:pPr indent="0" fontAlgn="auto">
              <a:lnSpc>
                <a:spcPct val="150000"/>
              </a:lnSpc>
            </a:pPr>
            <a:r>
              <a:rPr lang="zh-CN" sz="1300">
                <a:solidFill>
                  <a:schemeClr val="tx1">
                    <a:lumMod val="65000"/>
                    <a:lumOff val="35000"/>
                  </a:schemeClr>
                </a:solidFill>
                <a:ea typeface="微软雅黑" panose="020B0503020204020204" charset="-122"/>
              </a:rPr>
              <a:t>报警屏幕闪烁，内部蜂鸣器响，且符合gsp新规</a:t>
            </a:r>
            <a:endParaRPr lang="zh-CN" sz="1300">
              <a:solidFill>
                <a:schemeClr val="tx1">
                  <a:lumMod val="65000"/>
                  <a:lumOff val="35000"/>
                </a:schemeClr>
              </a:solidFill>
              <a:ea typeface="微软雅黑" panose="020B0503020204020204" charset="-122"/>
            </a:endParaRPr>
          </a:p>
        </p:txBody>
      </p:sp>
      <p:pic>
        <p:nvPicPr>
          <p:cNvPr id="101" name="图片 100"/>
          <p:cNvPicPr>
            <a:picLocks noChangeAspect="1"/>
          </p:cNvPicPr>
          <p:nvPr/>
        </p:nvPicPr>
        <p:blipFill>
          <a:blip r:embed="rId5"/>
          <a:stretch>
            <a:fillRect/>
          </a:stretch>
        </p:blipFill>
        <p:spPr>
          <a:xfrm>
            <a:off x="6162675" y="3869690"/>
            <a:ext cx="2114550" cy="2114550"/>
          </a:xfrm>
          <a:prstGeom prst="rect">
            <a:avLst/>
          </a:prstGeom>
          <a:noFill/>
          <a:ln w="9525">
            <a:noFill/>
          </a:ln>
        </p:spPr>
      </p:pic>
      <p:sp>
        <p:nvSpPr>
          <p:cNvPr id="6" name="文本框 5"/>
          <p:cNvSpPr txBox="1"/>
          <p:nvPr/>
        </p:nvSpPr>
        <p:spPr>
          <a:xfrm>
            <a:off x="8765540" y="4831080"/>
            <a:ext cx="2879090" cy="991235"/>
          </a:xfrm>
          <a:prstGeom prst="rect">
            <a:avLst/>
          </a:prstGeom>
          <a:noFill/>
        </p:spPr>
        <p:txBody>
          <a:bodyPr wrap="square" rtlCol="0" anchor="t">
            <a:spAutoFit/>
          </a:bodyPr>
          <a:p>
            <a:pPr>
              <a:lnSpc>
                <a:spcPct val="150000"/>
              </a:lnSpc>
            </a:pPr>
            <a:r>
              <a:rPr lang="en-US" altLang="zh-CN" sz="1300" b="1">
                <a:solidFill>
                  <a:schemeClr val="tx1">
                    <a:lumMod val="65000"/>
                    <a:lumOff val="35000"/>
                  </a:schemeClr>
                </a:solidFill>
                <a:ea typeface="微软雅黑" panose="020B0503020204020204" charset="-122"/>
              </a:rPr>
              <a:t>      </a:t>
            </a:r>
            <a:r>
              <a:rPr lang="zh-CN" altLang="en-US" sz="1300" b="1">
                <a:solidFill>
                  <a:schemeClr val="tx1">
                    <a:lumMod val="65000"/>
                    <a:lumOff val="35000"/>
                  </a:schemeClr>
                </a:solidFill>
                <a:ea typeface="微软雅黑" panose="020B0503020204020204" charset="-122"/>
              </a:rPr>
              <a:t>【语音播报】</a:t>
            </a:r>
            <a:r>
              <a:rPr lang="zh-CN" sz="1300">
                <a:solidFill>
                  <a:schemeClr val="tx1">
                    <a:lumMod val="65000"/>
                    <a:lumOff val="35000"/>
                  </a:schemeClr>
                </a:solidFill>
                <a:ea typeface="微软雅黑" panose="020B0503020204020204" charset="-122"/>
              </a:rPr>
              <a:t>可自定义调节音量、语速，更改声音类型，</a:t>
            </a:r>
            <a:r>
              <a:rPr lang="zh-CN" sz="1300">
                <a:solidFill>
                  <a:schemeClr val="tx1">
                    <a:lumMod val="65000"/>
                    <a:lumOff val="35000"/>
                  </a:schemeClr>
                </a:solidFill>
                <a:ea typeface="微软雅黑" panose="020B0503020204020204" charset="-122"/>
                <a:sym typeface="+mn-ea"/>
              </a:rPr>
              <a:t>设置节目内容、循环播放次数、间隔多长等</a:t>
            </a:r>
            <a:endParaRPr lang="zh-CN" sz="1300">
              <a:solidFill>
                <a:schemeClr val="tx1">
                  <a:lumMod val="65000"/>
                  <a:lumOff val="35000"/>
                </a:schemeClr>
              </a:solidFill>
              <a:ea typeface="微软雅黑" panose="020B0503020204020204" charset="-122"/>
              <a:sym typeface="+mn-ea"/>
            </a:endParaRPr>
          </a:p>
        </p:txBody>
      </p:sp>
      <p:pic>
        <p:nvPicPr>
          <p:cNvPr id="20" name="图片 19" descr="51miz-E1138180-ECB4D3DD"/>
          <p:cNvPicPr>
            <a:picLocks noChangeAspect="1"/>
          </p:cNvPicPr>
          <p:nvPr/>
        </p:nvPicPr>
        <p:blipFill>
          <a:blip r:embed="rId6"/>
          <a:stretch>
            <a:fillRect/>
          </a:stretch>
        </p:blipFill>
        <p:spPr>
          <a:xfrm>
            <a:off x="7828915" y="3815715"/>
            <a:ext cx="1229995" cy="1229995"/>
          </a:xfrm>
          <a:prstGeom prst="rect">
            <a:avLst/>
          </a:prstGeom>
        </p:spPr>
      </p:pic>
      <p:sp>
        <p:nvSpPr>
          <p:cNvPr id="21" name="文本框 20"/>
          <p:cNvSpPr txBox="1"/>
          <p:nvPr>
            <p:custDataLst>
              <p:tags r:id="rId7"/>
            </p:custDataLst>
          </p:nvPr>
        </p:nvSpPr>
        <p:spPr>
          <a:xfrm>
            <a:off x="9009380" y="4137025"/>
            <a:ext cx="2780665" cy="435610"/>
          </a:xfrm>
          <a:prstGeom prst="rect">
            <a:avLst/>
          </a:prstGeom>
          <a:noFill/>
        </p:spPr>
        <p:txBody>
          <a:bodyPr wrap="square" rtlCol="0" anchor="t">
            <a:spAutoFit/>
          </a:bodyPr>
          <a:p>
            <a:pPr>
              <a:lnSpc>
                <a:spcPct val="140000"/>
              </a:lnSpc>
            </a:pPr>
            <a:r>
              <a:rPr lang="zh-CN" altLang="en-US" sz="1600" b="1">
                <a:solidFill>
                  <a:srgbClr val="EE4E20"/>
                </a:solidFill>
                <a:ea typeface="微软雅黑" panose="020B0503020204020204" charset="-122"/>
                <a:sym typeface="+mn-ea"/>
              </a:rPr>
              <a:t>当前温度过高，请及时处理！</a:t>
            </a:r>
            <a:endParaRPr lang="zh-CN" altLang="en-US" sz="1600" b="1">
              <a:solidFill>
                <a:srgbClr val="EE4E20"/>
              </a:solidFill>
              <a:ea typeface="微软雅黑" panose="020B0503020204020204" charset="-122"/>
              <a:sym typeface="+mn-ea"/>
            </a:endParaRPr>
          </a:p>
        </p:txBody>
      </p:sp>
      <p:sp>
        <p:nvSpPr>
          <p:cNvPr id="45" name="矩形 44"/>
          <p:cNvSpPr/>
          <p:nvPr>
            <p:custDataLst>
              <p:tags r:id="rId8"/>
            </p:custDataLst>
          </p:nvPr>
        </p:nvSpPr>
        <p:spPr>
          <a:xfrm>
            <a:off x="3557905" y="307975"/>
            <a:ext cx="124714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ALARM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48" name="TextBox 25"/>
          <p:cNvSpPr txBox="1">
            <a:spLocks noChangeArrowheads="1"/>
          </p:cNvSpPr>
          <p:nvPr>
            <p:custDataLst>
              <p:tags r:id="rId9"/>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报警</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grpSp>
        <p:nvGrpSpPr>
          <p:cNvPr id="59" name="组合 58"/>
          <p:cNvGrpSpPr/>
          <p:nvPr/>
        </p:nvGrpSpPr>
        <p:grpSpPr>
          <a:xfrm>
            <a:off x="5730875" y="2056130"/>
            <a:ext cx="5790565" cy="1377950"/>
            <a:chOff x="9370" y="2848"/>
            <a:chExt cx="9119" cy="2170"/>
          </a:xfrm>
        </p:grpSpPr>
        <p:sp>
          <p:nvSpPr>
            <p:cNvPr id="40" name="Rectangle 9"/>
            <p:cNvSpPr/>
            <p:nvPr>
              <p:custDataLst>
                <p:tags r:id="rId10"/>
              </p:custDataLst>
            </p:nvPr>
          </p:nvSpPr>
          <p:spPr>
            <a:xfrm>
              <a:off x="9370" y="3469"/>
              <a:ext cx="9119" cy="1549"/>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grpSp>
          <p:nvGrpSpPr>
            <p:cNvPr id="57" name="组合 56"/>
            <p:cNvGrpSpPr/>
            <p:nvPr/>
          </p:nvGrpSpPr>
          <p:grpSpPr>
            <a:xfrm>
              <a:off x="9942" y="2848"/>
              <a:ext cx="6196" cy="1775"/>
              <a:chOff x="9942" y="2848"/>
              <a:chExt cx="6196" cy="1775"/>
            </a:xfrm>
          </p:grpSpPr>
          <p:sp>
            <p:nvSpPr>
              <p:cNvPr id="102" name="文本框 101"/>
              <p:cNvSpPr txBox="1"/>
              <p:nvPr>
                <p:custDataLst>
                  <p:tags r:id="rId11"/>
                </p:custDataLst>
              </p:nvPr>
            </p:nvSpPr>
            <p:spPr>
              <a:xfrm>
                <a:off x="9942" y="4128"/>
                <a:ext cx="1413" cy="483"/>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弹窗</a:t>
                </a:r>
                <a:r>
                  <a:rPr lang="zh-CN" sz="1400" b="0">
                    <a:solidFill>
                      <a:schemeClr val="tx1"/>
                    </a:solidFill>
                    <a:latin typeface="Calibri" panose="020F0502020204030204" charset="0"/>
                    <a:ea typeface="微软雅黑" panose="020B0503020204020204" charset="-122"/>
                  </a:rPr>
                  <a:t>报警</a:t>
                </a:r>
                <a:endParaRPr lang="zh-CN" sz="1400" b="0">
                  <a:solidFill>
                    <a:schemeClr val="tx1"/>
                  </a:solidFill>
                  <a:latin typeface="Calibri" panose="020F0502020204030204" charset="0"/>
                  <a:ea typeface="微软雅黑" panose="020B0503020204020204" charset="-122"/>
                </a:endParaRPr>
              </a:p>
            </p:txBody>
          </p:sp>
          <p:pic>
            <p:nvPicPr>
              <p:cNvPr id="9" name="图片 8" descr="51miz-E1089414-0BD514DF"/>
              <p:cNvPicPr>
                <a:picLocks noChangeAspect="1"/>
              </p:cNvPicPr>
              <p:nvPr>
                <p:custDataLst>
                  <p:tags r:id="rId12"/>
                </p:custDataLst>
              </p:nvPr>
            </p:nvPicPr>
            <p:blipFill>
              <a:blip r:embed="rId13"/>
              <a:srcRect l="18578" t="50459" r="48853" b="8028"/>
              <a:stretch>
                <a:fillRect/>
              </a:stretch>
            </p:blipFill>
            <p:spPr>
              <a:xfrm>
                <a:off x="10059" y="2851"/>
                <a:ext cx="1180" cy="1130"/>
              </a:xfrm>
              <a:prstGeom prst="rect">
                <a:avLst/>
              </a:prstGeom>
            </p:spPr>
          </p:pic>
          <p:sp>
            <p:nvSpPr>
              <p:cNvPr id="23" name="文本框 22"/>
              <p:cNvSpPr txBox="1"/>
              <p:nvPr>
                <p:custDataLst>
                  <p:tags r:id="rId14"/>
                </p:custDataLst>
              </p:nvPr>
            </p:nvSpPr>
            <p:spPr>
              <a:xfrm>
                <a:off x="11546" y="4136"/>
                <a:ext cx="1414" cy="483"/>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短信</a:t>
                </a:r>
                <a:r>
                  <a:rPr lang="zh-CN" sz="1400" b="0">
                    <a:solidFill>
                      <a:schemeClr val="tx1"/>
                    </a:solidFill>
                    <a:latin typeface="Calibri" panose="020F0502020204030204" charset="0"/>
                    <a:ea typeface="微软雅黑" panose="020B0503020204020204" charset="-122"/>
                  </a:rPr>
                  <a:t>报警</a:t>
                </a:r>
                <a:endParaRPr lang="zh-CN" sz="1400" b="0">
                  <a:solidFill>
                    <a:schemeClr val="tx1"/>
                  </a:solidFill>
                  <a:latin typeface="Calibri" panose="020F0502020204030204" charset="0"/>
                  <a:ea typeface="微软雅黑" panose="020B0503020204020204" charset="-122"/>
                </a:endParaRPr>
              </a:p>
            </p:txBody>
          </p:sp>
          <p:pic>
            <p:nvPicPr>
              <p:cNvPr id="7" name="图片 6" descr="51miz-E1089414-0BD514DF"/>
              <p:cNvPicPr>
                <a:picLocks noChangeAspect="1"/>
              </p:cNvPicPr>
              <p:nvPr/>
            </p:nvPicPr>
            <p:blipFill>
              <a:blip r:embed="rId13"/>
              <a:srcRect l="18234" t="7798" r="49713" b="49541"/>
              <a:stretch>
                <a:fillRect/>
              </a:stretch>
            </p:blipFill>
            <p:spPr>
              <a:xfrm>
                <a:off x="11673" y="2848"/>
                <a:ext cx="1160" cy="1160"/>
              </a:xfrm>
              <a:prstGeom prst="rect">
                <a:avLst/>
              </a:prstGeom>
            </p:spPr>
          </p:pic>
          <p:sp>
            <p:nvSpPr>
              <p:cNvPr id="24" name="文本框 23"/>
              <p:cNvSpPr txBox="1"/>
              <p:nvPr>
                <p:custDataLst>
                  <p:tags r:id="rId15"/>
                </p:custDataLst>
              </p:nvPr>
            </p:nvSpPr>
            <p:spPr>
              <a:xfrm>
                <a:off x="13122" y="4141"/>
                <a:ext cx="1413" cy="483"/>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语音报警</a:t>
                </a:r>
                <a:endParaRPr lang="zh-CN" sz="1400" b="0">
                  <a:solidFill>
                    <a:schemeClr val="tx1"/>
                  </a:solidFill>
                  <a:latin typeface="Calibri" panose="020F0502020204030204" charset="0"/>
                  <a:ea typeface="微软雅黑" panose="020B0503020204020204" charset="-122"/>
                </a:endParaRPr>
              </a:p>
            </p:txBody>
          </p:sp>
          <p:pic>
            <p:nvPicPr>
              <p:cNvPr id="8" name="图片 7" descr="51miz-E1089414-0BD514DF"/>
              <p:cNvPicPr>
                <a:picLocks noChangeAspect="1"/>
              </p:cNvPicPr>
              <p:nvPr>
                <p:custDataLst>
                  <p:tags r:id="rId16"/>
                </p:custDataLst>
              </p:nvPr>
            </p:nvPicPr>
            <p:blipFill>
              <a:blip r:embed="rId13"/>
              <a:srcRect l="50401" t="7798" r="16514" b="50000"/>
              <a:stretch>
                <a:fillRect/>
              </a:stretch>
            </p:blipFill>
            <p:spPr>
              <a:xfrm>
                <a:off x="13230" y="2857"/>
                <a:ext cx="1198" cy="1148"/>
              </a:xfrm>
              <a:prstGeom prst="rect">
                <a:avLst/>
              </a:prstGeom>
            </p:spPr>
          </p:pic>
          <p:pic>
            <p:nvPicPr>
              <p:cNvPr id="10" name="图片 9" descr="51miz-E1089414-0BD514DF"/>
              <p:cNvPicPr>
                <a:picLocks noChangeAspect="1"/>
              </p:cNvPicPr>
              <p:nvPr>
                <p:custDataLst>
                  <p:tags r:id="rId17"/>
                </p:custDataLst>
              </p:nvPr>
            </p:nvPicPr>
            <p:blipFill>
              <a:blip r:embed="rId13"/>
              <a:srcRect l="50574" t="50688" r="16857" b="7799"/>
              <a:stretch>
                <a:fillRect/>
              </a:stretch>
            </p:blipFill>
            <p:spPr>
              <a:xfrm>
                <a:off x="14843" y="2858"/>
                <a:ext cx="1180" cy="1130"/>
              </a:xfrm>
              <a:prstGeom prst="rect">
                <a:avLst/>
              </a:prstGeom>
            </p:spPr>
          </p:pic>
          <p:sp>
            <p:nvSpPr>
              <p:cNvPr id="25" name="文本框 24"/>
              <p:cNvSpPr txBox="1"/>
              <p:nvPr>
                <p:custDataLst>
                  <p:tags r:id="rId18"/>
                </p:custDataLst>
              </p:nvPr>
            </p:nvSpPr>
            <p:spPr>
              <a:xfrm>
                <a:off x="14726" y="4135"/>
                <a:ext cx="1413" cy="483"/>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邮件报警</a:t>
                </a:r>
                <a:endParaRPr lang="zh-CN" sz="1400" b="0">
                  <a:solidFill>
                    <a:schemeClr val="tx1"/>
                  </a:solidFill>
                  <a:latin typeface="Calibri" panose="020F0502020204030204" charset="0"/>
                  <a:ea typeface="微软雅黑" panose="020B0503020204020204" charset="-122"/>
                </a:endParaRPr>
              </a:p>
            </p:txBody>
          </p:sp>
        </p:grpSp>
      </p:grpSp>
      <p:pic>
        <p:nvPicPr>
          <p:cNvPr id="64" name="图片 63" descr="报警"/>
          <p:cNvPicPr>
            <a:picLocks noChangeAspect="1"/>
          </p:cNvPicPr>
          <p:nvPr>
            <p:custDataLst>
              <p:tags r:id="rId19"/>
            </p:custDataLst>
          </p:nvPr>
        </p:nvPicPr>
        <p:blipFill>
          <a:blip r:embed="rId20"/>
          <a:stretch>
            <a:fillRect/>
          </a:stretch>
        </p:blipFill>
        <p:spPr>
          <a:xfrm>
            <a:off x="502285" y="998855"/>
            <a:ext cx="4928235" cy="3293745"/>
          </a:xfrm>
          <a:prstGeom prst="rect">
            <a:avLst/>
          </a:prstGeom>
        </p:spPr>
      </p:pic>
      <p:sp>
        <p:nvSpPr>
          <p:cNvPr id="12" name="TextBox 25"/>
          <p:cNvSpPr txBox="1">
            <a:spLocks noChangeArrowheads="1"/>
          </p:cNvSpPr>
          <p:nvPr>
            <p:custDataLst>
              <p:tags r:id="rId21"/>
            </p:custDataLst>
          </p:nvPr>
        </p:nvSpPr>
        <p:spPr bwMode="auto">
          <a:xfrm>
            <a:off x="520700" y="4707890"/>
            <a:ext cx="154241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b="1" dirty="0">
                <a:solidFill>
                  <a:srgbClr val="2B438B"/>
                </a:solidFill>
                <a:latin typeface="微软雅黑" panose="020B0503020204020204" charset="-122"/>
                <a:ea typeface="微软雅黑" panose="020B0503020204020204" charset="-122"/>
                <a:cs typeface="微软雅黑" panose="020B0503020204020204" charset="-122"/>
              </a:rPr>
              <a:t>现场报警</a:t>
            </a:r>
            <a:endParaRPr lang="zh-CN" altLang="en-US" sz="2400" b="1" dirty="0">
              <a:solidFill>
                <a:srgbClr val="2B438B"/>
              </a:solidFill>
              <a:latin typeface="微软雅黑" panose="020B0503020204020204" charset="-122"/>
              <a:ea typeface="微软雅黑" panose="020B0503020204020204" charset="-122"/>
              <a:cs typeface="微软雅黑" panose="020B0503020204020204" charset="-122"/>
            </a:endParaRPr>
          </a:p>
        </p:txBody>
      </p:sp>
      <p:sp>
        <p:nvSpPr>
          <p:cNvPr id="15" name="TextBox 25"/>
          <p:cNvSpPr txBox="1">
            <a:spLocks noChangeArrowheads="1"/>
          </p:cNvSpPr>
          <p:nvPr>
            <p:custDataLst>
              <p:tags r:id="rId22"/>
            </p:custDataLst>
          </p:nvPr>
        </p:nvSpPr>
        <p:spPr bwMode="auto">
          <a:xfrm>
            <a:off x="872490" y="5369560"/>
            <a:ext cx="119062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000" dirty="0">
                <a:solidFill>
                  <a:srgbClr val="0C814C"/>
                </a:solidFill>
                <a:latin typeface="微软雅黑" panose="020B0503020204020204" charset="-122"/>
                <a:ea typeface="微软雅黑" panose="020B0503020204020204" charset="-122"/>
                <a:cs typeface="微软雅黑" panose="020B0503020204020204" charset="-122"/>
              </a:rPr>
              <a:t>可扩展：</a:t>
            </a:r>
            <a:endParaRPr lang="zh-CN" altLang="en-US" sz="20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文本框 32"/>
          <p:cNvSpPr txBox="1"/>
          <p:nvPr/>
        </p:nvSpPr>
        <p:spPr>
          <a:xfrm>
            <a:off x="4006215" y="4793615"/>
            <a:ext cx="1543685" cy="391160"/>
          </a:xfrm>
          <a:prstGeom prst="rect">
            <a:avLst/>
          </a:prstGeom>
          <a:noFill/>
        </p:spPr>
        <p:txBody>
          <a:bodyPr wrap="square" rtlCol="0" anchor="t">
            <a:spAutoFit/>
          </a:bodyPr>
          <a:p>
            <a:pPr indent="0" fontAlgn="auto">
              <a:lnSpc>
                <a:spcPct val="150000"/>
              </a:lnSpc>
            </a:pPr>
            <a:r>
              <a:rPr lang="zh-CN" altLang="en-US" sz="1300" b="1">
                <a:solidFill>
                  <a:schemeClr val="tx1">
                    <a:lumMod val="65000"/>
                    <a:lumOff val="35000"/>
                  </a:schemeClr>
                </a:solidFill>
                <a:ea typeface="微软雅黑" panose="020B0503020204020204" charset="-122"/>
                <a:sym typeface="+mn-ea"/>
              </a:rPr>
              <a:t>【声光报警器】</a:t>
            </a:r>
            <a:endParaRPr lang="zh-CN" altLang="en-US" sz="1300" b="1">
              <a:solidFill>
                <a:schemeClr val="tx1">
                  <a:lumMod val="65000"/>
                  <a:lumOff val="35000"/>
                </a:schemeClr>
              </a:solidFill>
              <a:ea typeface="微软雅黑" panose="020B0503020204020204" charset="-122"/>
              <a:sym typeface="+mn-ea"/>
            </a:endParaRPr>
          </a:p>
        </p:txBody>
      </p:sp>
      <p:sp>
        <p:nvSpPr>
          <p:cNvPr id="73" name="淘宝网Chenying0907出品 22"/>
          <p:cNvSpPr/>
          <p:nvPr>
            <p:custDataLst>
              <p:tags r:id="rId23"/>
            </p:custDataLst>
          </p:nvPr>
        </p:nvSpPr>
        <p:spPr>
          <a:xfrm>
            <a:off x="6038850" y="942975"/>
            <a:ext cx="3282315" cy="939800"/>
          </a:xfrm>
          <a:prstGeom prst="rect">
            <a:avLst/>
          </a:prstGeom>
        </p:spPr>
        <p:txBody>
          <a:bodyPr wrap="square">
            <a:spAutoFit/>
          </a:bodyPr>
          <a:p>
            <a:pPr algn="l" fontAlgn="auto">
              <a:lnSpc>
                <a:spcPct val="120000"/>
              </a:lnSpc>
            </a:pPr>
            <a:r>
              <a:rPr lang="en-US" altLang="zh-CN" sz="2800" b="1" dirty="0">
                <a:solidFill>
                  <a:schemeClr val="bg1">
                    <a:lumMod val="85000"/>
                  </a:schemeClr>
                </a:solidFill>
                <a:latin typeface="微软雅黑" panose="020B0503020204020204" charset="-122"/>
                <a:ea typeface="微软雅黑" panose="020B0503020204020204" charset="-122"/>
                <a:cs typeface="微软雅黑" panose="020B0503020204020204" charset="-122"/>
              </a:rPr>
              <a:t>远程报警</a:t>
            </a:r>
            <a:r>
              <a:rPr lang="en-US" altLang="zh-CN" sz="2800" b="1" dirty="0">
                <a:solidFill>
                  <a:srgbClr val="DFDFDF"/>
                </a:solidFill>
                <a:latin typeface="微软雅黑" panose="020B0503020204020204" charset="-122"/>
                <a:ea typeface="微软雅黑" panose="020B0503020204020204" charset="-122"/>
                <a:cs typeface="微软雅黑" panose="020B0503020204020204" charset="-122"/>
              </a:rPr>
              <a:t> </a:t>
            </a:r>
            <a:endParaRPr lang="en-US" altLang="zh-CN" sz="2800" b="1" dirty="0">
              <a:solidFill>
                <a:srgbClr val="DFDFDF"/>
              </a:solidFill>
              <a:latin typeface="微软雅黑" panose="020B0503020204020204" charset="-122"/>
              <a:ea typeface="微软雅黑" panose="020B0503020204020204" charset="-122"/>
              <a:cs typeface="微软雅黑" panose="020B0503020204020204" charset="-122"/>
            </a:endParaRPr>
          </a:p>
          <a:p>
            <a:pPr algn="r" fontAlgn="auto">
              <a:lnSpc>
                <a:spcPct val="120000"/>
              </a:lnSpc>
            </a:pPr>
            <a:r>
              <a:rPr lang="en-US" altLang="zh-CN" dirty="0">
                <a:solidFill>
                  <a:srgbClr val="DFDFDF"/>
                </a:solidFill>
                <a:latin typeface="微软雅黑" panose="020B0503020204020204" charset="-122"/>
                <a:ea typeface="微软雅黑" panose="020B0503020204020204" charset="-122"/>
                <a:cs typeface="微软雅黑" panose="020B0503020204020204" charset="-122"/>
                <a:sym typeface="+mn-ea"/>
              </a:rPr>
              <a:t> </a:t>
            </a:r>
            <a:r>
              <a:rPr lang="en-US" altLang="zh-CN" dirty="0">
                <a:solidFill>
                  <a:srgbClr val="DFDFDF"/>
                </a:solidFill>
                <a:latin typeface="微软雅黑" panose="020B0503020204020204" charset="-122"/>
                <a:ea typeface="微软雅黑" panose="020B0503020204020204" charset="-122"/>
                <a:cs typeface="微软雅黑" panose="020B0503020204020204" charset="-122"/>
              </a:rPr>
              <a:t>Remote alarm</a:t>
            </a:r>
            <a:endParaRPr lang="en-US" altLang="zh-CN" dirty="0">
              <a:solidFill>
                <a:srgbClr val="DFDFDF"/>
              </a:solidFill>
              <a:latin typeface="微软雅黑" panose="020B0503020204020204" charset="-122"/>
              <a:ea typeface="微软雅黑" panose="020B0503020204020204" charset="-122"/>
              <a:cs typeface="微软雅黑" panose="020B0503020204020204" charset="-122"/>
            </a:endParaRPr>
          </a:p>
        </p:txBody>
      </p:sp>
      <p:pic>
        <p:nvPicPr>
          <p:cNvPr id="18" name="图片 17" descr="报警变红"/>
          <p:cNvPicPr>
            <a:picLocks noChangeAspect="1"/>
          </p:cNvPicPr>
          <p:nvPr>
            <p:custDataLst>
              <p:tags r:id="rId24"/>
            </p:custDataLst>
          </p:nvPr>
        </p:nvPicPr>
        <p:blipFill>
          <a:blip r:embed="rId25"/>
          <a:stretch>
            <a:fillRect/>
          </a:stretch>
        </p:blipFill>
        <p:spPr>
          <a:xfrm>
            <a:off x="9878060" y="826770"/>
            <a:ext cx="2431415" cy="32429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Arc 324"/>
          <p:cNvSpPr/>
          <p:nvPr>
            <p:custDataLst>
              <p:tags r:id="rId1"/>
            </p:custDataLst>
          </p:nvPr>
        </p:nvSpPr>
        <p:spPr>
          <a:xfrm rot="19260000">
            <a:off x="3828415" y="2383790"/>
            <a:ext cx="2239645" cy="2374900"/>
          </a:xfrm>
          <a:prstGeom prst="arc">
            <a:avLst>
              <a:gd name="adj1" fmla="val 12939874"/>
              <a:gd name="adj2" fmla="val 18520614"/>
            </a:avLst>
          </a:prstGeom>
          <a:ln w="12700" cmpd="sng">
            <a:solidFill>
              <a:schemeClr val="accent1">
                <a:shade val="50000"/>
              </a:schemeClr>
            </a:solidFill>
            <a:prstDash val="dash"/>
            <a:tailEnd type="none"/>
          </a:ln>
        </p:spPr>
        <p:style>
          <a:lnRef idx="1">
            <a:schemeClr val="accent1"/>
          </a:lnRef>
          <a:fillRef idx="0">
            <a:schemeClr val="accent1"/>
          </a:fillRef>
          <a:effectRef idx="0">
            <a:schemeClr val="accent1"/>
          </a:effectRef>
          <a:fontRef idx="minor">
            <a:schemeClr val="tx1"/>
          </a:fontRef>
        </p:style>
        <p:txBody>
          <a:bodyPr anchor="ctr"/>
          <a:lstStyle/>
          <a:p>
            <a:pPr algn="ctr" defTabSz="685800" eaLnBrk="1" fontAlgn="auto" hangingPunct="1">
              <a:spcBef>
                <a:spcPts val="0"/>
              </a:spcBef>
              <a:spcAft>
                <a:spcPts val="0"/>
              </a:spcAft>
              <a:defRPr/>
            </a:pPr>
            <a:endParaRPr lang="en-US" sz="1350" dirty="0">
              <a:latin typeface="思源黑体 CN Light" panose="020B0300000000000000" pitchFamily="34" charset="-122"/>
              <a:ea typeface="思源黑体 CN Light" panose="020B0300000000000000" pitchFamily="34" charset="-122"/>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2"/>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45" name="矩形 44"/>
          <p:cNvSpPr/>
          <p:nvPr>
            <p:custDataLst>
              <p:tags r:id="rId3"/>
            </p:custDataLst>
          </p:nvPr>
        </p:nvSpPr>
        <p:spPr>
          <a:xfrm>
            <a:off x="5224780" y="307975"/>
            <a:ext cx="92646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LINKAGE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48" name="TextBox 25"/>
          <p:cNvSpPr txBox="1">
            <a:spLocks noChangeArrowheads="1"/>
          </p:cNvSpPr>
          <p:nvPr>
            <p:custDataLst>
              <p:tags r:id="rId4"/>
            </p:custDataLst>
          </p:nvPr>
        </p:nvSpPr>
        <p:spPr bwMode="auto">
          <a:xfrm>
            <a:off x="1579245" y="221615"/>
            <a:ext cx="340296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环境监测</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与</a:t>
            </a:r>
            <a:r>
              <a:rPr lang="en-US" altLang="zh-CN" sz="2400"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控制</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联动</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64" name="图片 63" descr="报警"/>
          <p:cNvPicPr>
            <a:picLocks noChangeAspect="1"/>
          </p:cNvPicPr>
          <p:nvPr>
            <p:custDataLst>
              <p:tags r:id="rId5"/>
            </p:custDataLst>
          </p:nvPr>
        </p:nvPicPr>
        <p:blipFill>
          <a:blip r:embed="rId6"/>
          <a:stretch>
            <a:fillRect/>
          </a:stretch>
        </p:blipFill>
        <p:spPr>
          <a:xfrm>
            <a:off x="532130" y="3634740"/>
            <a:ext cx="3793490" cy="2534920"/>
          </a:xfrm>
          <a:prstGeom prst="rect">
            <a:avLst/>
          </a:prstGeom>
        </p:spPr>
      </p:pic>
      <p:pic>
        <p:nvPicPr>
          <p:cNvPr id="15" name="图片 14" descr="进度条"/>
          <p:cNvPicPr>
            <a:picLocks noChangeAspect="1"/>
          </p:cNvPicPr>
          <p:nvPr/>
        </p:nvPicPr>
        <p:blipFill>
          <a:blip r:embed="rId7"/>
          <a:stretch>
            <a:fillRect/>
          </a:stretch>
        </p:blipFill>
        <p:spPr>
          <a:xfrm>
            <a:off x="5156835" y="1185545"/>
            <a:ext cx="3937635" cy="1383665"/>
          </a:xfrm>
          <a:prstGeom prst="rect">
            <a:avLst/>
          </a:prstGeom>
        </p:spPr>
      </p:pic>
      <p:grpSp>
        <p:nvGrpSpPr>
          <p:cNvPr id="24" name="组合 23"/>
          <p:cNvGrpSpPr/>
          <p:nvPr/>
        </p:nvGrpSpPr>
        <p:grpSpPr>
          <a:xfrm>
            <a:off x="9590405" y="1289050"/>
            <a:ext cx="2145665" cy="4461510"/>
            <a:chOff x="15103" y="2030"/>
            <a:chExt cx="3379" cy="7026"/>
          </a:xfrm>
        </p:grpSpPr>
        <p:pic>
          <p:nvPicPr>
            <p:cNvPr id="12" name="图片 11" descr="电机振动"/>
            <p:cNvPicPr>
              <a:picLocks noChangeAspect="1"/>
            </p:cNvPicPr>
            <p:nvPr/>
          </p:nvPicPr>
          <p:blipFill>
            <a:blip r:embed="rId8"/>
            <a:stretch>
              <a:fillRect/>
            </a:stretch>
          </p:blipFill>
          <p:spPr>
            <a:xfrm>
              <a:off x="15103" y="2030"/>
              <a:ext cx="2949" cy="1620"/>
            </a:xfrm>
            <a:prstGeom prst="rect">
              <a:avLst/>
            </a:prstGeom>
          </p:spPr>
        </p:pic>
        <p:grpSp>
          <p:nvGrpSpPr>
            <p:cNvPr id="23" name="组合 22"/>
            <p:cNvGrpSpPr/>
            <p:nvPr/>
          </p:nvGrpSpPr>
          <p:grpSpPr>
            <a:xfrm>
              <a:off x="15103" y="4170"/>
              <a:ext cx="3379" cy="4886"/>
              <a:chOff x="14983" y="4170"/>
              <a:chExt cx="3379" cy="4886"/>
            </a:xfrm>
          </p:grpSpPr>
          <p:sp>
            <p:nvSpPr>
              <p:cNvPr id="17" name="文本框 16"/>
              <p:cNvSpPr txBox="1"/>
              <p:nvPr>
                <p:custDataLst>
                  <p:tags r:id="rId9"/>
                </p:custDataLst>
              </p:nvPr>
            </p:nvSpPr>
            <p:spPr>
              <a:xfrm>
                <a:off x="14983" y="4170"/>
                <a:ext cx="3319" cy="686"/>
              </a:xfrm>
              <a:prstGeom prst="rect">
                <a:avLst/>
              </a:prstGeom>
              <a:noFill/>
            </p:spPr>
            <p:txBody>
              <a:bodyPr wrap="square" rtlCol="0" anchor="t">
                <a:spAutoFit/>
              </a:bodyPr>
              <a:p>
                <a:pPr>
                  <a:lnSpc>
                    <a:spcPct val="140000"/>
                  </a:lnSpc>
                </a:pP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卷帘</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完成</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100%</a:t>
                </a:r>
                <a:endPar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18" name="文本框 17"/>
              <p:cNvSpPr txBox="1"/>
              <p:nvPr>
                <p:custDataLst>
                  <p:tags r:id="rId10"/>
                </p:custDataLst>
              </p:nvPr>
            </p:nvSpPr>
            <p:spPr>
              <a:xfrm>
                <a:off x="14983" y="5041"/>
                <a:ext cx="3319" cy="686"/>
              </a:xfrm>
              <a:prstGeom prst="rect">
                <a:avLst/>
              </a:prstGeom>
              <a:noFill/>
            </p:spPr>
            <p:txBody>
              <a:bodyPr wrap="square" rtlCol="0" anchor="t">
                <a:spAutoFit/>
              </a:bodyPr>
              <a:p>
                <a:pPr>
                  <a:lnSpc>
                    <a:spcPct val="140000"/>
                  </a:lnSpc>
                </a:pP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放风</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完成</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100%</a:t>
                </a:r>
                <a:endPar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19" name="文本框 18"/>
              <p:cNvSpPr txBox="1"/>
              <p:nvPr>
                <p:custDataLst>
                  <p:tags r:id="rId11"/>
                </p:custDataLst>
              </p:nvPr>
            </p:nvSpPr>
            <p:spPr>
              <a:xfrm>
                <a:off x="14983" y="5912"/>
                <a:ext cx="3319" cy="686"/>
              </a:xfrm>
              <a:prstGeom prst="rect">
                <a:avLst/>
              </a:prstGeom>
              <a:noFill/>
            </p:spPr>
            <p:txBody>
              <a:bodyPr wrap="square" rtlCol="0" anchor="t">
                <a:spAutoFit/>
              </a:bodyPr>
              <a:p>
                <a:pPr>
                  <a:lnSpc>
                    <a:spcPct val="140000"/>
                  </a:lnSpc>
                </a:pP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补光灯</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已</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开启</a:t>
                </a:r>
                <a:endPar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custDataLst>
                  <p:tags r:id="rId12"/>
                </p:custDataLst>
              </p:nvPr>
            </p:nvSpPr>
            <p:spPr>
              <a:xfrm>
                <a:off x="14983" y="6783"/>
                <a:ext cx="3319" cy="686"/>
              </a:xfrm>
              <a:prstGeom prst="rect">
                <a:avLst/>
              </a:prstGeom>
              <a:noFill/>
            </p:spPr>
            <p:txBody>
              <a:bodyPr wrap="square" rtlCol="0" anchor="t">
                <a:spAutoFit/>
              </a:bodyPr>
              <a:p>
                <a:pPr>
                  <a:lnSpc>
                    <a:spcPct val="140000"/>
                  </a:lnSpc>
                </a:pP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喷滴灌</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已开启</a:t>
                </a:r>
                <a:endPar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6" name="文本框 25"/>
              <p:cNvSpPr txBox="1"/>
              <p:nvPr>
                <p:custDataLst>
                  <p:tags r:id="rId13"/>
                </p:custDataLst>
              </p:nvPr>
            </p:nvSpPr>
            <p:spPr>
              <a:xfrm>
                <a:off x="14983" y="7654"/>
                <a:ext cx="3319" cy="686"/>
              </a:xfrm>
              <a:prstGeom prst="rect">
                <a:avLst/>
              </a:prstGeom>
              <a:noFill/>
            </p:spPr>
            <p:txBody>
              <a:bodyPr wrap="square" rtlCol="0" anchor="t">
                <a:spAutoFit/>
              </a:bodyPr>
              <a:p>
                <a:pPr>
                  <a:lnSpc>
                    <a:spcPct val="140000"/>
                  </a:lnSpc>
                </a:pP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风机</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湿帘</a:t>
                </a:r>
                <a:r>
                  <a:rPr lang="en-US" alt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 </a:t>
                </a:r>
                <a:r>
                  <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已开启</a:t>
                </a:r>
                <a:endParaRPr lang="zh-CN" altLang="en-US"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44" name="文本框 43"/>
              <p:cNvSpPr txBox="1"/>
              <p:nvPr>
                <p:custDataLst>
                  <p:tags r:id="rId14"/>
                </p:custDataLst>
              </p:nvPr>
            </p:nvSpPr>
            <p:spPr>
              <a:xfrm>
                <a:off x="15043" y="8525"/>
                <a:ext cx="3319" cy="531"/>
              </a:xfrm>
              <a:prstGeom prst="rect">
                <a:avLst/>
              </a:prstGeom>
              <a:noFill/>
            </p:spPr>
            <p:txBody>
              <a:bodyPr wrap="square" rtlCol="0" anchor="t">
                <a:spAutoFit/>
              </a:bodyPr>
              <a:p>
                <a:pPr indent="0" fontAlgn="auto">
                  <a:lnSpc>
                    <a:spcPct val="100000"/>
                  </a:lnSpc>
                </a:pPr>
                <a:r>
                  <a:rPr 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rPr>
                  <a:t>。。。。。。</a:t>
                </a:r>
                <a:endParaRPr lang="zh-CN" sz="1600" b="1">
                  <a:gradFill>
                    <a:gsLst>
                      <a:gs pos="27000">
                        <a:srgbClr val="D7B262">
                          <a:alpha val="34000"/>
                        </a:srgbClr>
                      </a:gs>
                      <a:gs pos="100000">
                        <a:srgbClr val="EE4E20"/>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grpSp>
      </p:grpSp>
      <p:grpSp>
        <p:nvGrpSpPr>
          <p:cNvPr id="2" name="组合 1"/>
          <p:cNvGrpSpPr/>
          <p:nvPr/>
        </p:nvGrpSpPr>
        <p:grpSpPr>
          <a:xfrm rot="10800000">
            <a:off x="2717165" y="5550535"/>
            <a:ext cx="403860" cy="185420"/>
            <a:chOff x="6573" y="3836"/>
            <a:chExt cx="636" cy="292"/>
          </a:xfrm>
        </p:grpSpPr>
        <p:sp>
          <p:nvSpPr>
            <p:cNvPr id="6" name="等腰三角形 5"/>
            <p:cNvSpPr/>
            <p:nvPr>
              <p:custDataLst>
                <p:tags r:id="rId15"/>
              </p:custDataLst>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custDataLst>
                <p:tags r:id="rId16"/>
              </p:custDataLst>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p:custDataLst>
                <p:tags r:id="rId17"/>
              </p:custDataLst>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Arc 324"/>
          <p:cNvSpPr/>
          <p:nvPr>
            <p:custDataLst>
              <p:tags r:id="rId18"/>
            </p:custDataLst>
          </p:nvPr>
        </p:nvSpPr>
        <p:spPr>
          <a:xfrm rot="20820000">
            <a:off x="4058920" y="3247390"/>
            <a:ext cx="1279525" cy="940435"/>
          </a:xfrm>
          <a:prstGeom prst="arc">
            <a:avLst>
              <a:gd name="adj1" fmla="val 11784097"/>
              <a:gd name="adj2" fmla="val 18520614"/>
            </a:avLst>
          </a:prstGeom>
          <a:ln w="12700">
            <a:solidFill>
              <a:srgbClr val="37A76F"/>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defTabSz="685800" eaLnBrk="1" fontAlgn="auto" hangingPunct="1">
              <a:spcBef>
                <a:spcPts val="0"/>
              </a:spcBef>
              <a:spcAft>
                <a:spcPts val="0"/>
              </a:spcAft>
              <a:defRPr/>
            </a:pPr>
            <a:endParaRPr lang="en-US" sz="1350" dirty="0">
              <a:latin typeface="思源黑体 CN Light" panose="020B0300000000000000" pitchFamily="34" charset="-122"/>
              <a:ea typeface="思源黑体 CN Light" panose="020B0300000000000000" pitchFamily="34" charset="-122"/>
            </a:endParaRPr>
          </a:p>
        </p:txBody>
      </p:sp>
      <p:sp>
        <p:nvSpPr>
          <p:cNvPr id="66" name="TextBox 25"/>
          <p:cNvSpPr txBox="1">
            <a:spLocks noChangeArrowheads="1"/>
          </p:cNvSpPr>
          <p:nvPr>
            <p:custDataLst>
              <p:tags r:id="rId19"/>
            </p:custDataLst>
          </p:nvPr>
        </p:nvSpPr>
        <p:spPr bwMode="auto">
          <a:xfrm>
            <a:off x="822960" y="1164590"/>
            <a:ext cx="286194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0C814C"/>
                </a:solidFill>
                <a:latin typeface="微软雅黑" panose="020B0503020204020204" charset="-122"/>
                <a:ea typeface="微软雅黑" panose="020B0503020204020204" charset="-122"/>
                <a:cs typeface="微软雅黑" panose="020B0503020204020204" charset="-122"/>
              </a:rPr>
              <a:t> 环境监测与控制联动使用</a:t>
            </a:r>
            <a:endParaRPr lang="zh-CN" altLang="en-US"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67" name="TextBox 25"/>
          <p:cNvSpPr txBox="1">
            <a:spLocks noChangeArrowheads="1"/>
          </p:cNvSpPr>
          <p:nvPr>
            <p:custDataLst>
              <p:tags r:id="rId20"/>
            </p:custDataLst>
          </p:nvPr>
        </p:nvSpPr>
        <p:spPr bwMode="auto">
          <a:xfrm>
            <a:off x="862965" y="1578610"/>
            <a:ext cx="2711450"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E</a:t>
            </a: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NVIRONMENTAL AND CONTROL LINKAGE</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8" name="文本框 67"/>
          <p:cNvSpPr txBox="1"/>
          <p:nvPr>
            <p:custDataLst>
              <p:tags r:id="rId21"/>
            </p:custDataLst>
          </p:nvPr>
        </p:nvSpPr>
        <p:spPr>
          <a:xfrm>
            <a:off x="900430" y="1864995"/>
            <a:ext cx="2784475" cy="1443990"/>
          </a:xfrm>
          <a:prstGeom prst="rect">
            <a:avLst/>
          </a:prstGeom>
          <a:noFill/>
          <a:ln w="9525">
            <a:noFill/>
          </a:ln>
        </p:spPr>
        <p:txBody>
          <a:bodyPr wrap="square">
            <a:spAutoFit/>
          </a:bodyPr>
          <a:lstStyle/>
          <a:p>
            <a:pPr indent="0">
              <a:lnSpc>
                <a:spcPct val="160000"/>
              </a:lnSpc>
            </a:pPr>
            <a:r>
              <a:rPr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一旦超出作物适宜生长环境范围，自动控制设备进行调节，例如</a:t>
            </a:r>
            <a:r>
              <a:rPr lang="zh-CN"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设备</a:t>
            </a:r>
            <a:r>
              <a:rPr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温度可关联上风口，当</a:t>
            </a:r>
            <a:r>
              <a:rPr lang="zh-CN"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监测的</a:t>
            </a:r>
            <a:r>
              <a:rPr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温度超限时，上风口会自动开启，当温度恢复到正常</a:t>
            </a:r>
            <a:r>
              <a:rPr lang="zh-CN"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范围内</a:t>
            </a:r>
            <a:r>
              <a:rPr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，上风口会自动关闭。</a:t>
            </a:r>
            <a:endParaRPr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grpSp>
        <p:nvGrpSpPr>
          <p:cNvPr id="19562" name="Group 341"/>
          <p:cNvGrpSpPr/>
          <p:nvPr/>
        </p:nvGrpSpPr>
        <p:grpSpPr bwMode="auto">
          <a:xfrm>
            <a:off x="440055" y="1186180"/>
            <a:ext cx="288925" cy="288925"/>
            <a:chOff x="4643437" y="3643319"/>
            <a:chExt cx="288972" cy="288476"/>
          </a:xfrm>
        </p:grpSpPr>
        <p:sp>
          <p:nvSpPr>
            <p:cNvPr id="329" name="Oval 328"/>
            <p:cNvSpPr/>
            <p:nvPr>
              <p:custDataLst>
                <p:tags r:id="rId22"/>
              </p:custDataLst>
            </p:nvPr>
          </p:nvSpPr>
          <p:spPr>
            <a:xfrm>
              <a:off x="4643437" y="3643319"/>
              <a:ext cx="288972" cy="288476"/>
            </a:xfrm>
            <a:prstGeom prst="ellipse">
              <a:avLst/>
            </a:prstGeom>
            <a:solidFill>
              <a:srgbClr val="37A7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sp>
          <p:nvSpPr>
            <p:cNvPr id="340" name="Freeform 26"/>
            <p:cNvSpPr/>
            <p:nvPr>
              <p:custDataLst>
                <p:tags r:id="rId23"/>
              </p:custDataLst>
            </p:nvPr>
          </p:nvSpPr>
          <p:spPr bwMode="auto">
            <a:xfrm>
              <a:off x="4735528" y="3728912"/>
              <a:ext cx="114319" cy="118877"/>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a:lstStyle/>
            <a:p>
              <a:pP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grpSp>
      <p:pic>
        <p:nvPicPr>
          <p:cNvPr id="25" name="图片 24" descr="手机界面进度"/>
          <p:cNvPicPr>
            <a:picLocks noChangeAspect="1"/>
          </p:cNvPicPr>
          <p:nvPr/>
        </p:nvPicPr>
        <p:blipFill>
          <a:blip r:embed="rId24"/>
          <a:stretch>
            <a:fillRect/>
          </a:stretch>
        </p:blipFill>
        <p:spPr>
          <a:xfrm>
            <a:off x="4933315" y="2934335"/>
            <a:ext cx="4173855" cy="29279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descr="51miz-P779169-NCV7AFHP"/>
          <p:cNvPicPr>
            <a:picLocks noChangeAspect="1"/>
          </p:cNvPicPr>
          <p:nvPr/>
        </p:nvPicPr>
        <p:blipFill>
          <a:blip r:embed="rId1">
            <a:alphaModFix amt="18000"/>
          </a:blip>
          <a:stretch>
            <a:fillRect/>
          </a:stretch>
        </p:blipFill>
        <p:spPr>
          <a:xfrm>
            <a:off x="10308590" y="1120140"/>
            <a:ext cx="1165860" cy="1585595"/>
          </a:xfrm>
          <a:prstGeom prst="rect">
            <a:avLst/>
          </a:prstGeom>
        </p:spPr>
      </p:pic>
      <p:pic>
        <p:nvPicPr>
          <p:cNvPr id="39" name="图片 38" descr="51miz-E1259568-B2E0F6DB"/>
          <p:cNvPicPr>
            <a:picLocks noChangeAspect="1"/>
          </p:cNvPicPr>
          <p:nvPr/>
        </p:nvPicPr>
        <p:blipFill>
          <a:blip r:embed="rId2">
            <a:alphaModFix amt="18000"/>
          </a:blip>
          <a:stretch>
            <a:fillRect/>
          </a:stretch>
        </p:blipFill>
        <p:spPr>
          <a:xfrm>
            <a:off x="2188845" y="1138555"/>
            <a:ext cx="1735455" cy="1802130"/>
          </a:xfrm>
          <a:prstGeom prst="rect">
            <a:avLst/>
          </a:prstGeom>
        </p:spPr>
      </p:pic>
      <p:grpSp>
        <p:nvGrpSpPr>
          <p:cNvPr id="20" name="组合 19"/>
          <p:cNvGrpSpPr>
            <a:grpSpLocks noChangeAspect="1"/>
          </p:cNvGrpSpPr>
          <p:nvPr/>
        </p:nvGrpSpPr>
        <p:grpSpPr>
          <a:xfrm rot="0">
            <a:off x="4505325" y="1222870"/>
            <a:ext cx="3148931" cy="2489601"/>
            <a:chOff x="7198" y="4951"/>
            <a:chExt cx="5448" cy="4307"/>
          </a:xfrm>
        </p:grpSpPr>
        <p:sp>
          <p:nvSpPr>
            <p:cNvPr id="8" name="矩形 7"/>
            <p:cNvSpPr/>
            <p:nvPr>
              <p:custDataLst>
                <p:tags r:id="rId3"/>
              </p:custDataLst>
            </p:nvPr>
          </p:nvSpPr>
          <p:spPr>
            <a:xfrm>
              <a:off x="8060" y="6059"/>
              <a:ext cx="3747" cy="2369"/>
            </a:xfrm>
            <a:prstGeom prst="rect">
              <a:avLst/>
            </a:prstGeom>
            <a:noFill/>
            <a:ln w="28575" cmpd="sng">
              <a:solidFill>
                <a:srgbClr val="82BD52"/>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F9B5E"/>
                </a:solidFill>
              </a:endParaRPr>
            </a:p>
          </p:txBody>
        </p:sp>
        <p:grpSp>
          <p:nvGrpSpPr>
            <p:cNvPr id="17" name="组合 16"/>
            <p:cNvGrpSpPr/>
            <p:nvPr/>
          </p:nvGrpSpPr>
          <p:grpSpPr>
            <a:xfrm>
              <a:off x="7198" y="4951"/>
              <a:ext cx="5448" cy="4307"/>
              <a:chOff x="7233" y="5083"/>
              <a:chExt cx="5448" cy="4307"/>
            </a:xfrm>
          </p:grpSpPr>
          <p:pic>
            <p:nvPicPr>
              <p:cNvPr id="6" name="图片 5" descr="24f67c85d406499794c2232423c4c7ac"/>
              <p:cNvPicPr>
                <a:picLocks noChangeAspect="1"/>
              </p:cNvPicPr>
              <p:nvPr>
                <p:custDataLst>
                  <p:tags r:id="rId4"/>
                </p:custDataLst>
              </p:nvPr>
            </p:nvPicPr>
            <p:blipFill>
              <a:blip r:embed="rId5"/>
              <a:stretch>
                <a:fillRect/>
              </a:stretch>
            </p:blipFill>
            <p:spPr>
              <a:xfrm>
                <a:off x="7233" y="6954"/>
                <a:ext cx="3156" cy="2436"/>
              </a:xfrm>
              <a:prstGeom prst="rect">
                <a:avLst/>
              </a:prstGeom>
            </p:spPr>
          </p:pic>
          <p:pic>
            <p:nvPicPr>
              <p:cNvPr id="7" name="图片 6" descr="shengnvguo-30806006_1"/>
              <p:cNvPicPr>
                <a:picLocks noChangeAspect="1"/>
              </p:cNvPicPr>
              <p:nvPr>
                <p:custDataLst>
                  <p:tags r:id="rId6"/>
                </p:custDataLst>
              </p:nvPr>
            </p:nvPicPr>
            <p:blipFill>
              <a:blip r:embed="rId7"/>
              <a:srcRect t="26646" b="7909"/>
              <a:stretch>
                <a:fillRect/>
              </a:stretch>
            </p:blipFill>
            <p:spPr>
              <a:xfrm>
                <a:off x="9589" y="5083"/>
                <a:ext cx="3092" cy="2720"/>
              </a:xfrm>
              <a:prstGeom prst="rect">
                <a:avLst/>
              </a:prstGeom>
            </p:spPr>
          </p:pic>
        </p:grpSp>
      </p:grpSp>
      <p:pic>
        <p:nvPicPr>
          <p:cNvPr id="38" name="图片 37" descr="51miz-P1493290-31C3DE71-3840x2350"/>
          <p:cNvPicPr>
            <a:picLocks noChangeAspect="1"/>
          </p:cNvPicPr>
          <p:nvPr/>
        </p:nvPicPr>
        <p:blipFill>
          <a:blip r:embed="rId8">
            <a:alphaModFix amt="18000"/>
          </a:blip>
          <a:stretch>
            <a:fillRect/>
          </a:stretch>
        </p:blipFill>
        <p:spPr>
          <a:xfrm>
            <a:off x="5106035" y="4519930"/>
            <a:ext cx="2752725" cy="1685290"/>
          </a:xfrm>
          <a:prstGeom prst="rect">
            <a:avLst/>
          </a:prstGeom>
        </p:spPr>
      </p:pic>
      <p:sp>
        <p:nvSpPr>
          <p:cNvPr id="25" name="文本框 24"/>
          <p:cNvSpPr txBox="1"/>
          <p:nvPr>
            <p:custDataLst>
              <p:tags r:id="rId9"/>
            </p:custDataLst>
          </p:nvPr>
        </p:nvSpPr>
        <p:spPr>
          <a:xfrm>
            <a:off x="8298180" y="1120140"/>
            <a:ext cx="3410585" cy="1917700"/>
          </a:xfrm>
          <a:prstGeom prst="rect">
            <a:avLst/>
          </a:prstGeom>
          <a:noFill/>
          <a:ln w="9525">
            <a:noFill/>
          </a:ln>
        </p:spPr>
        <p:txBody>
          <a:bodyPr wrap="square">
            <a:spAutoFit/>
          </a:bodyPr>
          <a:p>
            <a:pPr indent="0">
              <a:lnSpc>
                <a:spcPct val="180000"/>
              </a:lnSpc>
            </a:pPr>
            <a:r>
              <a:rPr lang="zh-CN" sz="1800" b="1">
                <a:solidFill>
                  <a:srgbClr val="0C7F4C"/>
                </a:solidFill>
                <a:latin typeface="微软雅黑" panose="020B0503020204020204" charset="-122"/>
                <a:ea typeface="微软雅黑" panose="020B0503020204020204" charset="-122"/>
                <a:cs typeface="微软雅黑" panose="020B0503020204020204" charset="-122"/>
              </a:rPr>
              <a:t>对经济效益</a:t>
            </a:r>
            <a:r>
              <a:rPr lang="en-US" altLang="zh-CN" sz="1600" b="1">
                <a:solidFill>
                  <a:srgbClr val="D7B262"/>
                </a:solidFill>
                <a:latin typeface="微软雅黑" panose="020B0503020204020204" charset="-122"/>
                <a:ea typeface="微软雅黑" panose="020B0503020204020204" charset="-122"/>
                <a:cs typeface="微软雅黑" panose="020B0503020204020204" charset="-122"/>
                <a:sym typeface="+mn-ea"/>
              </a:rPr>
              <a:t>   </a:t>
            </a:r>
            <a:r>
              <a:rPr lang="zh-CN" sz="1200" b="0">
                <a:latin typeface="微软雅黑" panose="020B0503020204020204" charset="-122"/>
                <a:ea typeface="微软雅黑" panose="020B0503020204020204" charset="-122"/>
                <a:cs typeface="微软雅黑" panose="020B0503020204020204" charset="-122"/>
              </a:rPr>
              <a:t>传统模式下</a:t>
            </a:r>
            <a:r>
              <a:rPr lang="zh-CN" sz="1200">
                <a:latin typeface="微软雅黑" panose="020B0503020204020204" charset="-122"/>
                <a:ea typeface="微软雅黑" panose="020B0503020204020204" charset="-122"/>
                <a:cs typeface="微软雅黑" panose="020B0503020204020204" charset="-122"/>
                <a:sym typeface="+mn-ea"/>
              </a:rPr>
              <a:t>卷铺棉被草席等农事都需要</a:t>
            </a:r>
            <a:r>
              <a:rPr lang="zh-CN" sz="1200" b="0">
                <a:latin typeface="微软雅黑" panose="020B0503020204020204" charset="-122"/>
                <a:ea typeface="微软雅黑" panose="020B0503020204020204" charset="-122"/>
                <a:cs typeface="微软雅黑" panose="020B0503020204020204" charset="-122"/>
              </a:rPr>
              <a:t>雇佣多人劳作，</a:t>
            </a:r>
            <a:r>
              <a:rPr lang="zh-CN" sz="1200" b="0">
                <a:latin typeface="微软雅黑" panose="020B0503020204020204" charset="-122"/>
                <a:ea typeface="微软雅黑" panose="020B0503020204020204" charset="-122"/>
                <a:cs typeface="微软雅黑" panose="020B0503020204020204" charset="-122"/>
              </a:rPr>
              <a:t>一旦操作</a:t>
            </a:r>
            <a:r>
              <a:rPr lang="zh-CN" sz="1200">
                <a:latin typeface="微软雅黑" panose="020B0503020204020204" charset="-122"/>
                <a:ea typeface="微软雅黑" panose="020B0503020204020204" charset="-122"/>
                <a:cs typeface="微软雅黑" panose="020B0503020204020204" charset="-122"/>
                <a:sym typeface="+mn-ea"/>
              </a:rPr>
              <a:t>不当</a:t>
            </a:r>
            <a:r>
              <a:rPr lang="zh-CN" sz="1200" b="0">
                <a:latin typeface="微软雅黑" panose="020B0503020204020204" charset="-122"/>
                <a:ea typeface="微软雅黑" panose="020B0503020204020204" charset="-122"/>
                <a:cs typeface="微软雅黑" panose="020B0503020204020204" charset="-122"/>
              </a:rPr>
              <a:t>会使设备磨损严重，影响寿命，也会导致作物品质参差不</a:t>
            </a:r>
            <a:r>
              <a:rPr lang="zh-CN" altLang="en-US" sz="1200" dirty="0">
                <a:solidFill>
                  <a:schemeClr val="tx2"/>
                </a:solidFill>
                <a:latin typeface="微软雅黑" panose="020B0503020204020204" charset="-122"/>
                <a:ea typeface="微软雅黑" panose="020B0503020204020204" charset="-122"/>
                <a:sym typeface="Arial" panose="020B0604020202020204" pitchFamily="34" charset="0"/>
              </a:rPr>
              <a:t>齐</a:t>
            </a:r>
            <a:r>
              <a:rPr lang="zh-CN" sz="1200" b="0">
                <a:latin typeface="微软雅黑" panose="020B0503020204020204" charset="-122"/>
                <a:ea typeface="微软雅黑" panose="020B0503020204020204" charset="-122"/>
                <a:cs typeface="微软雅黑" panose="020B0503020204020204" charset="-122"/>
              </a:rPr>
              <a:t>，合理利用日光</a:t>
            </a:r>
            <a:r>
              <a:rPr lang="zh-CN" sz="1200">
                <a:latin typeface="微软雅黑" panose="020B0503020204020204" charset="-122"/>
                <a:ea typeface="微软雅黑" panose="020B0503020204020204" charset="-122"/>
                <a:cs typeface="微软雅黑" panose="020B0503020204020204" charset="-122"/>
                <a:sym typeface="+mn-ea"/>
              </a:rPr>
              <a:t>温室</a:t>
            </a:r>
            <a:r>
              <a:rPr lang="zh-CN" sz="1200" b="0">
                <a:latin typeface="微软雅黑" panose="020B0503020204020204" charset="-122"/>
                <a:ea typeface="微软雅黑" panose="020B0503020204020204" charset="-122"/>
                <a:cs typeface="微软雅黑" panose="020B0503020204020204" charset="-122"/>
              </a:rPr>
              <a:t>监控系统，能够有效解决了这类问题，</a:t>
            </a:r>
            <a:r>
              <a:rPr lang="zh-CN" sz="1200">
                <a:latin typeface="微软雅黑" panose="020B0503020204020204" charset="-122"/>
                <a:ea typeface="微软雅黑" panose="020B0503020204020204" charset="-122"/>
                <a:cs typeface="微软雅黑" panose="020B0503020204020204" charset="-122"/>
                <a:sym typeface="+mn-ea"/>
              </a:rPr>
              <a:t>显著提高农业生产</a:t>
            </a:r>
            <a:r>
              <a:rPr lang="zh-CN" sz="1200" b="0">
                <a:latin typeface="微软雅黑" panose="020B0503020204020204" charset="-122"/>
                <a:ea typeface="微软雅黑" panose="020B0503020204020204" charset="-122"/>
                <a:cs typeface="微软雅黑" panose="020B0503020204020204" charset="-122"/>
              </a:rPr>
              <a:t>经济效益。</a:t>
            </a:r>
            <a:endParaRPr lang="zh-CN" sz="1200" b="0">
              <a:latin typeface="微软雅黑" panose="020B0503020204020204" charset="-122"/>
              <a:ea typeface="微软雅黑" panose="020B0503020204020204" charset="-122"/>
              <a:cs typeface="微软雅黑" panose="020B0503020204020204" charset="-122"/>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2" name="TextBox 25"/>
          <p:cNvSpPr txBox="1">
            <a:spLocks noChangeArrowheads="1"/>
          </p:cNvSpPr>
          <p:nvPr/>
        </p:nvSpPr>
        <p:spPr bwMode="auto">
          <a:xfrm>
            <a:off x="1579245" y="221615"/>
            <a:ext cx="332803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科技让农业</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“焕然一新”</a:t>
            </a:r>
            <a:r>
              <a:rPr lang="en-US" altLang="zh-CN" sz="2400" dirty="0">
                <a:solidFill>
                  <a:srgbClr val="0C814C"/>
                </a:solidFill>
                <a:latin typeface="微软雅黑" panose="020B0503020204020204" charset="-122"/>
                <a:ea typeface="微软雅黑" panose="020B0503020204020204" charset="-122"/>
                <a:cs typeface="微软雅黑" panose="020B0503020204020204" charset="-122"/>
              </a:rPr>
              <a:t> </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5106670" y="307975"/>
            <a:ext cx="1789430"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LOOK  BRAND-NEW</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0"/>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11" name="组合 10"/>
          <p:cNvGrpSpPr>
            <a:grpSpLocks noChangeAspect="1"/>
          </p:cNvGrpSpPr>
          <p:nvPr/>
        </p:nvGrpSpPr>
        <p:grpSpPr>
          <a:xfrm rot="0">
            <a:off x="642620" y="3405675"/>
            <a:ext cx="3391681" cy="2473416"/>
            <a:chOff x="865" y="4980"/>
            <a:chExt cx="5868" cy="4279"/>
          </a:xfrm>
        </p:grpSpPr>
        <p:sp>
          <p:nvSpPr>
            <p:cNvPr id="2" name="矩形 1"/>
            <p:cNvSpPr/>
            <p:nvPr>
              <p:custDataLst>
                <p:tags r:id="rId11"/>
              </p:custDataLst>
            </p:nvPr>
          </p:nvSpPr>
          <p:spPr>
            <a:xfrm>
              <a:off x="1830" y="6059"/>
              <a:ext cx="4061" cy="2369"/>
            </a:xfrm>
            <a:prstGeom prst="rect">
              <a:avLst/>
            </a:prstGeom>
            <a:noFill/>
            <a:ln w="28575" cmpd="sng">
              <a:solidFill>
                <a:srgbClr val="D7B262"/>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F9B5E"/>
                </a:solidFill>
              </a:endParaRPr>
            </a:p>
          </p:txBody>
        </p:sp>
        <p:grpSp>
          <p:nvGrpSpPr>
            <p:cNvPr id="19" name="组合 18"/>
            <p:cNvGrpSpPr/>
            <p:nvPr/>
          </p:nvGrpSpPr>
          <p:grpSpPr>
            <a:xfrm>
              <a:off x="865" y="4980"/>
              <a:ext cx="5868" cy="4279"/>
              <a:chOff x="865" y="5111"/>
              <a:chExt cx="5868" cy="4279"/>
            </a:xfrm>
          </p:grpSpPr>
          <p:pic>
            <p:nvPicPr>
              <p:cNvPr id="18" name="图片 17" descr="棉被人工卷"/>
              <p:cNvPicPr>
                <a:picLocks noChangeAspect="1"/>
              </p:cNvPicPr>
              <p:nvPr>
                <p:custDataLst>
                  <p:tags r:id="rId12"/>
                </p:custDataLst>
              </p:nvPr>
            </p:nvPicPr>
            <p:blipFill>
              <a:blip r:embed="rId13"/>
              <a:srcRect t="18113" b="19101"/>
              <a:stretch>
                <a:fillRect/>
              </a:stretch>
            </p:blipFill>
            <p:spPr>
              <a:xfrm>
                <a:off x="865" y="7055"/>
                <a:ext cx="3717" cy="2335"/>
              </a:xfrm>
              <a:prstGeom prst="rect">
                <a:avLst/>
              </a:prstGeom>
            </p:spPr>
          </p:pic>
          <p:pic>
            <p:nvPicPr>
              <p:cNvPr id="105" name="图片 104"/>
              <p:cNvPicPr>
                <a:picLocks noChangeAspect="1"/>
              </p:cNvPicPr>
              <p:nvPr/>
            </p:nvPicPr>
            <p:blipFill>
              <a:blip r:embed="rId14"/>
              <a:srcRect l="10092"/>
              <a:stretch>
                <a:fillRect/>
              </a:stretch>
            </p:blipFill>
            <p:spPr>
              <a:xfrm>
                <a:off x="3047" y="5111"/>
                <a:ext cx="3686" cy="2665"/>
              </a:xfrm>
              <a:prstGeom prst="rect">
                <a:avLst/>
              </a:prstGeom>
              <a:noFill/>
              <a:ln w="9525">
                <a:noFill/>
              </a:ln>
            </p:spPr>
          </p:pic>
        </p:grpSp>
      </p:grpSp>
      <p:sp>
        <p:nvSpPr>
          <p:cNvPr id="100" name="文本框 99"/>
          <p:cNvSpPr txBox="1"/>
          <p:nvPr>
            <p:custDataLst>
              <p:tags r:id="rId15"/>
            </p:custDataLst>
          </p:nvPr>
        </p:nvSpPr>
        <p:spPr>
          <a:xfrm>
            <a:off x="642620" y="1125855"/>
            <a:ext cx="3366770" cy="1917700"/>
          </a:xfrm>
          <a:prstGeom prst="rect">
            <a:avLst/>
          </a:prstGeom>
          <a:noFill/>
          <a:ln w="9525">
            <a:noFill/>
          </a:ln>
        </p:spPr>
        <p:txBody>
          <a:bodyPr wrap="square">
            <a:spAutoFit/>
          </a:bodyPr>
          <a:p>
            <a:pPr indent="0">
              <a:lnSpc>
                <a:spcPct val="180000"/>
              </a:lnSpc>
            </a:pPr>
            <a:r>
              <a:rPr lang="en-US" altLang="zh-CN" b="1">
                <a:solidFill>
                  <a:srgbClr val="D7B262"/>
                </a:solidFill>
                <a:latin typeface="微软雅黑" panose="020B0503020204020204" charset="-122"/>
                <a:ea typeface="微软雅黑" panose="020B0503020204020204" charset="-122"/>
                <a:cs typeface="微软雅黑" panose="020B0503020204020204" charset="-122"/>
              </a:rPr>
              <a:t> </a:t>
            </a:r>
            <a:r>
              <a:rPr lang="zh-CN" b="1">
                <a:solidFill>
                  <a:srgbClr val="D7B262"/>
                </a:solidFill>
                <a:latin typeface="微软雅黑" panose="020B0503020204020204" charset="-122"/>
                <a:ea typeface="微软雅黑" panose="020B0503020204020204" charset="-122"/>
                <a:cs typeface="微软雅黑" panose="020B0503020204020204" charset="-122"/>
              </a:rPr>
              <a:t>对农户</a:t>
            </a:r>
            <a:r>
              <a:rPr lang="en-US" altLang="zh-CN" b="1">
                <a:solidFill>
                  <a:srgbClr val="D7B262"/>
                </a:solidFill>
                <a:latin typeface="微软雅黑" panose="020B0503020204020204" charset="-122"/>
                <a:ea typeface="微软雅黑" panose="020B0503020204020204" charset="-122"/>
                <a:cs typeface="微软雅黑" panose="020B0503020204020204" charset="-122"/>
              </a:rPr>
              <a:t>   </a:t>
            </a:r>
            <a:r>
              <a:rPr lang="zh-CN" sz="1200" b="0">
                <a:latin typeface="微软雅黑" panose="020B0503020204020204" charset="-122"/>
                <a:ea typeface="微软雅黑" panose="020B0503020204020204" charset="-122"/>
                <a:cs typeface="微软雅黑" panose="020B0503020204020204" charset="-122"/>
              </a:rPr>
              <a:t>合理利用日光</a:t>
            </a:r>
            <a:r>
              <a:rPr lang="zh-CN" sz="1200" b="0">
                <a:latin typeface="微软雅黑" panose="020B0503020204020204" charset="-122"/>
                <a:ea typeface="微软雅黑" panose="020B0503020204020204" charset="-122"/>
                <a:cs typeface="微软雅黑" panose="020B0503020204020204" charset="-122"/>
              </a:rPr>
              <a:t>温室监控系统，可以突破时间和地域的限制，随时随地对农作物的生产环境进行</a:t>
            </a:r>
            <a:r>
              <a:rPr lang="zh-CN" sz="1200" b="0">
                <a:latin typeface="微软雅黑" panose="020B0503020204020204" charset="-122"/>
                <a:ea typeface="微软雅黑" panose="020B0503020204020204" charset="-122"/>
                <a:cs typeface="微软雅黑" panose="020B0503020204020204" charset="-122"/>
              </a:rPr>
              <a:t>掌控、对温室中的电机设备进行远程手动和自动的</a:t>
            </a:r>
            <a:r>
              <a:rPr lang="zh-CN" sz="1200" b="0">
                <a:latin typeface="微软雅黑" panose="020B0503020204020204" charset="-122"/>
                <a:ea typeface="微软雅黑" panose="020B0503020204020204" charset="-122"/>
                <a:cs typeface="微软雅黑" panose="020B0503020204020204" charset="-122"/>
              </a:rPr>
              <a:t>控制，</a:t>
            </a:r>
            <a:r>
              <a:rPr lang="zh-CN" sz="1200">
                <a:latin typeface="微软雅黑" panose="020B0503020204020204" charset="-122"/>
                <a:ea typeface="微软雅黑" panose="020B0503020204020204" charset="-122"/>
                <a:cs typeface="微软雅黑" panose="020B0503020204020204" charset="-122"/>
                <a:sym typeface="+mn-ea"/>
              </a:rPr>
              <a:t>让农户从繁重的农活中解放出来，</a:t>
            </a:r>
            <a:r>
              <a:rPr lang="zh-CN" sz="1200" b="0">
                <a:latin typeface="微软雅黑" panose="020B0503020204020204" charset="-122"/>
                <a:ea typeface="微软雅黑" panose="020B0503020204020204" charset="-122"/>
                <a:cs typeface="微软雅黑" panose="020B0503020204020204" charset="-122"/>
              </a:rPr>
              <a:t>实现无人值守，精准调控。</a:t>
            </a:r>
            <a:endParaRPr lang="zh-CN" altLang="en-US" sz="1200" b="0">
              <a:latin typeface="微软雅黑" panose="020B0503020204020204" charset="-122"/>
              <a:ea typeface="微软雅黑" panose="020B0503020204020204" charset="-122"/>
              <a:cs typeface="微软雅黑" panose="020B0503020204020204" charset="-122"/>
            </a:endParaRPr>
          </a:p>
        </p:txBody>
      </p:sp>
      <p:sp>
        <p:nvSpPr>
          <p:cNvPr id="24" name="文本框 23"/>
          <p:cNvSpPr txBox="1"/>
          <p:nvPr>
            <p:custDataLst>
              <p:tags r:id="rId16"/>
            </p:custDataLst>
          </p:nvPr>
        </p:nvSpPr>
        <p:spPr>
          <a:xfrm>
            <a:off x="4628515" y="4028440"/>
            <a:ext cx="3083560" cy="1917700"/>
          </a:xfrm>
          <a:prstGeom prst="rect">
            <a:avLst/>
          </a:prstGeom>
          <a:noFill/>
          <a:ln w="9525">
            <a:noFill/>
          </a:ln>
        </p:spPr>
        <p:txBody>
          <a:bodyPr wrap="square">
            <a:spAutoFit/>
          </a:bodyPr>
          <a:p>
            <a:pPr indent="0">
              <a:lnSpc>
                <a:spcPct val="180000"/>
              </a:lnSpc>
            </a:pPr>
            <a:r>
              <a:rPr lang="zh-CN" b="1">
                <a:solidFill>
                  <a:srgbClr val="4BB65A"/>
                </a:solidFill>
                <a:latin typeface="微软雅黑" panose="020B0503020204020204" charset="-122"/>
                <a:ea typeface="微软雅黑" panose="020B0503020204020204" charset="-122"/>
                <a:cs typeface="微软雅黑" panose="020B0503020204020204" charset="-122"/>
              </a:rPr>
              <a:t> 对作物</a:t>
            </a:r>
            <a:r>
              <a:rPr lang="en-US" altLang="zh-CN" sz="1200" b="1">
                <a:solidFill>
                  <a:srgbClr val="D7B262"/>
                </a:solidFill>
                <a:latin typeface="微软雅黑" panose="020B0503020204020204" charset="-122"/>
                <a:ea typeface="微软雅黑" panose="020B0503020204020204" charset="-122"/>
                <a:cs typeface="微软雅黑" panose="020B0503020204020204" charset="-122"/>
                <a:sym typeface="+mn-ea"/>
              </a:rPr>
              <a:t>   </a:t>
            </a:r>
            <a:r>
              <a:rPr lang="zh-CN" altLang="en-US" sz="1200" b="0">
                <a:latin typeface="微软雅黑" panose="020B0503020204020204" charset="-122"/>
                <a:ea typeface="微软雅黑" panose="020B0503020204020204" charset="-122"/>
                <a:cs typeface="微软雅黑" panose="020B0503020204020204" charset="-122"/>
              </a:rPr>
              <a:t>不适宜的环境会让种植</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事倍功半</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a:t>
            </a:r>
            <a:r>
              <a:rPr lang="zh-CN" sz="1200" b="0">
                <a:latin typeface="微软雅黑" panose="020B0503020204020204" charset="-122"/>
                <a:ea typeface="微软雅黑" panose="020B0503020204020204" charset="-122"/>
                <a:cs typeface="微软雅黑" panose="020B0503020204020204" charset="-122"/>
              </a:rPr>
              <a:t>合理利用日光</a:t>
            </a:r>
            <a:r>
              <a:rPr lang="zh-CN" sz="1200">
                <a:latin typeface="微软雅黑" panose="020B0503020204020204" charset="-122"/>
                <a:ea typeface="微软雅黑" panose="020B0503020204020204" charset="-122"/>
                <a:cs typeface="微软雅黑" panose="020B0503020204020204" charset="-122"/>
                <a:sym typeface="+mn-ea"/>
              </a:rPr>
              <a:t>温室</a:t>
            </a:r>
            <a:r>
              <a:rPr lang="zh-CN" sz="1200" b="0">
                <a:latin typeface="微软雅黑" panose="020B0503020204020204" charset="-122"/>
                <a:ea typeface="微软雅黑" panose="020B0503020204020204" charset="-122"/>
                <a:cs typeface="微软雅黑" panose="020B0503020204020204" charset="-122"/>
              </a:rPr>
              <a:t>监控系统，能够模拟出更适合农作物生长的环境条件，从而有效地提升作物产量和质量，达到</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事半功倍</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的</a:t>
            </a:r>
            <a:r>
              <a:rPr lang="zh-CN" altLang="en-US" sz="1200" b="0">
                <a:latin typeface="微软雅黑" panose="020B0503020204020204" charset="-122"/>
                <a:ea typeface="微软雅黑" panose="020B0503020204020204" charset="-122"/>
                <a:cs typeface="微软雅黑" panose="020B0503020204020204" charset="-122"/>
              </a:rPr>
              <a:t>效果。</a:t>
            </a:r>
            <a:endParaRPr lang="zh-CN" altLang="en-US" sz="1200" b="0">
              <a:latin typeface="微软雅黑" panose="020B0503020204020204" charset="-122"/>
              <a:ea typeface="微软雅黑" panose="020B0503020204020204" charset="-122"/>
              <a:cs typeface="微软雅黑" panose="020B0503020204020204" charset="-122"/>
            </a:endParaRPr>
          </a:p>
        </p:txBody>
      </p:sp>
      <p:grpSp>
        <p:nvGrpSpPr>
          <p:cNvPr id="21" name="组合 20"/>
          <p:cNvGrpSpPr>
            <a:grpSpLocks noChangeAspect="1"/>
          </p:cNvGrpSpPr>
          <p:nvPr/>
        </p:nvGrpSpPr>
        <p:grpSpPr>
          <a:xfrm rot="0">
            <a:off x="8081803" y="3445193"/>
            <a:ext cx="3501232" cy="2449138"/>
            <a:chOff x="12593" y="5022"/>
            <a:chExt cx="6058" cy="4237"/>
          </a:xfrm>
        </p:grpSpPr>
        <p:sp>
          <p:nvSpPr>
            <p:cNvPr id="9" name="矩形 8"/>
            <p:cNvSpPr/>
            <p:nvPr>
              <p:custDataLst>
                <p:tags r:id="rId17"/>
              </p:custDataLst>
            </p:nvPr>
          </p:nvSpPr>
          <p:spPr>
            <a:xfrm>
              <a:off x="13976" y="6059"/>
              <a:ext cx="3747" cy="2369"/>
            </a:xfrm>
            <a:prstGeom prst="rect">
              <a:avLst/>
            </a:prstGeom>
            <a:noFill/>
            <a:ln w="28575" cmpd="sng">
              <a:solidFill>
                <a:srgbClr val="4BB65A"/>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F9B5E"/>
                </a:solidFill>
              </a:endParaRPr>
            </a:p>
          </p:txBody>
        </p:sp>
        <p:grpSp>
          <p:nvGrpSpPr>
            <p:cNvPr id="15" name="组合 14"/>
            <p:cNvGrpSpPr/>
            <p:nvPr/>
          </p:nvGrpSpPr>
          <p:grpSpPr>
            <a:xfrm>
              <a:off x="12593" y="5022"/>
              <a:ext cx="6058" cy="4237"/>
              <a:chOff x="12592" y="5153"/>
              <a:chExt cx="6058" cy="4237"/>
            </a:xfrm>
          </p:grpSpPr>
          <p:pic>
            <p:nvPicPr>
              <p:cNvPr id="106" name="图片 105"/>
              <p:cNvPicPr>
                <a:picLocks noChangeAspect="1"/>
              </p:cNvPicPr>
              <p:nvPr/>
            </p:nvPicPr>
            <p:blipFill>
              <a:blip r:embed="rId18"/>
              <a:srcRect/>
              <a:stretch>
                <a:fillRect/>
              </a:stretch>
            </p:blipFill>
            <p:spPr>
              <a:xfrm>
                <a:off x="12592" y="6699"/>
                <a:ext cx="3624" cy="2691"/>
              </a:xfrm>
              <a:prstGeom prst="rect">
                <a:avLst/>
              </a:prstGeom>
              <a:noFill/>
              <a:ln w="9525">
                <a:noFill/>
              </a:ln>
            </p:spPr>
          </p:pic>
          <p:pic>
            <p:nvPicPr>
              <p:cNvPr id="12" name="图片 11" descr="P-10265735-10245583"/>
              <p:cNvPicPr>
                <a:picLocks noChangeAspect="1"/>
              </p:cNvPicPr>
              <p:nvPr/>
            </p:nvPicPr>
            <p:blipFill>
              <a:blip r:embed="rId19"/>
              <a:stretch>
                <a:fillRect/>
              </a:stretch>
            </p:blipFill>
            <p:spPr>
              <a:xfrm>
                <a:off x="14916" y="5153"/>
                <a:ext cx="3734" cy="2489"/>
              </a:xfrm>
              <a:prstGeom prst="rect">
                <a:avLst/>
              </a:prstGeom>
            </p:spPr>
          </p:pic>
        </p:gr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任意多边形 29"/>
          <p:cNvSpPr/>
          <p:nvPr>
            <p:custDataLst>
              <p:tags r:id="rId1"/>
            </p:custDataLst>
          </p:nvPr>
        </p:nvSpPr>
        <p:spPr>
          <a:xfrm rot="198227">
            <a:off x="-48511" y="4057990"/>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67" name="任意多边形 30"/>
          <p:cNvSpPr/>
          <p:nvPr>
            <p:custDataLst>
              <p:tags r:id="rId2"/>
            </p:custDataLst>
          </p:nvPr>
        </p:nvSpPr>
        <p:spPr>
          <a:xfrm rot="21338589" flipV="1">
            <a:off x="-24430" y="4098611"/>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25" name="组合 24"/>
          <p:cNvGrpSpPr>
            <a:grpSpLocks noChangeAspect="1"/>
          </p:cNvGrpSpPr>
          <p:nvPr/>
        </p:nvGrpSpPr>
        <p:grpSpPr>
          <a:xfrm>
            <a:off x="653240" y="4613275"/>
            <a:ext cx="10814400" cy="1131351"/>
            <a:chOff x="1098" y="6909"/>
            <a:chExt cx="19896" cy="2081"/>
          </a:xfrm>
        </p:grpSpPr>
        <p:pic>
          <p:nvPicPr>
            <p:cNvPr id="100" name="图片 99"/>
            <p:cNvPicPr>
              <a:picLocks noChangeAspect="1"/>
            </p:cNvPicPr>
            <p:nvPr>
              <p:custDataLst>
                <p:tags r:id="rId4"/>
              </p:custDataLst>
            </p:nvPr>
          </p:nvPicPr>
          <p:blipFill>
            <a:blip r:embed="rId5"/>
            <a:stretch>
              <a:fillRect/>
            </a:stretch>
          </p:blipFill>
          <p:spPr>
            <a:xfrm>
              <a:off x="7245" y="6909"/>
              <a:ext cx="2771" cy="2080"/>
            </a:xfrm>
            <a:prstGeom prst="rect">
              <a:avLst/>
            </a:prstGeom>
            <a:noFill/>
            <a:ln w="9525">
              <a:noFill/>
            </a:ln>
          </p:spPr>
        </p:pic>
        <p:pic>
          <p:nvPicPr>
            <p:cNvPr id="15" name="图片 14" descr="放风口1"/>
            <p:cNvPicPr>
              <a:picLocks noChangeAspect="1"/>
            </p:cNvPicPr>
            <p:nvPr>
              <p:custDataLst>
                <p:tags r:id="rId6"/>
              </p:custDataLst>
            </p:nvPr>
          </p:nvPicPr>
          <p:blipFill>
            <a:blip r:embed="rId7"/>
            <a:stretch>
              <a:fillRect/>
            </a:stretch>
          </p:blipFill>
          <p:spPr>
            <a:xfrm>
              <a:off x="4270" y="6909"/>
              <a:ext cx="2845" cy="2080"/>
            </a:xfrm>
            <a:prstGeom prst="rect">
              <a:avLst/>
            </a:prstGeom>
          </p:spPr>
        </p:pic>
        <p:pic>
          <p:nvPicPr>
            <p:cNvPr id="17" name="图片 16" descr="补光灯1"/>
            <p:cNvPicPr>
              <a:picLocks noChangeAspect="1"/>
            </p:cNvPicPr>
            <p:nvPr>
              <p:custDataLst>
                <p:tags r:id="rId8"/>
              </p:custDataLst>
            </p:nvPr>
          </p:nvPicPr>
          <p:blipFill>
            <a:blip r:embed="rId9"/>
            <a:stretch>
              <a:fillRect/>
            </a:stretch>
          </p:blipFill>
          <p:spPr>
            <a:xfrm>
              <a:off x="10146" y="6910"/>
              <a:ext cx="2647" cy="2079"/>
            </a:xfrm>
            <a:prstGeom prst="rect">
              <a:avLst/>
            </a:prstGeom>
          </p:spPr>
        </p:pic>
        <p:pic>
          <p:nvPicPr>
            <p:cNvPr id="18" name="图片 17" descr="湿帘"/>
            <p:cNvPicPr>
              <a:picLocks noChangeAspect="1"/>
            </p:cNvPicPr>
            <p:nvPr>
              <p:custDataLst>
                <p:tags r:id="rId10"/>
              </p:custDataLst>
            </p:nvPr>
          </p:nvPicPr>
          <p:blipFill>
            <a:blip r:embed="rId11"/>
            <a:srcRect r="21057"/>
            <a:stretch>
              <a:fillRect/>
            </a:stretch>
          </p:blipFill>
          <p:spPr>
            <a:xfrm>
              <a:off x="15514" y="6912"/>
              <a:ext cx="2476" cy="2079"/>
            </a:xfrm>
            <a:prstGeom prst="rect">
              <a:avLst/>
            </a:prstGeom>
            <a:noFill/>
            <a:ln w="9525">
              <a:noFill/>
            </a:ln>
          </p:spPr>
        </p:pic>
        <p:pic>
          <p:nvPicPr>
            <p:cNvPr id="12" name="图片 11" descr="棉被3"/>
            <p:cNvPicPr>
              <a:picLocks noChangeAspect="1"/>
            </p:cNvPicPr>
            <p:nvPr>
              <p:custDataLst>
                <p:tags r:id="rId12"/>
              </p:custDataLst>
            </p:nvPr>
          </p:nvPicPr>
          <p:blipFill>
            <a:blip r:embed="rId13"/>
            <a:stretch>
              <a:fillRect/>
            </a:stretch>
          </p:blipFill>
          <p:spPr>
            <a:xfrm>
              <a:off x="1098" y="6910"/>
              <a:ext cx="3042" cy="2080"/>
            </a:xfrm>
            <a:prstGeom prst="rect">
              <a:avLst/>
            </a:prstGeom>
          </p:spPr>
        </p:pic>
        <p:pic>
          <p:nvPicPr>
            <p:cNvPr id="20" name="图片 19" descr="风机1"/>
            <p:cNvPicPr>
              <a:picLocks noChangeAspect="1"/>
            </p:cNvPicPr>
            <p:nvPr>
              <p:custDataLst>
                <p:tags r:id="rId14"/>
              </p:custDataLst>
            </p:nvPr>
          </p:nvPicPr>
          <p:blipFill>
            <a:blip r:embed="rId15"/>
            <a:srcRect r="17147"/>
            <a:stretch>
              <a:fillRect/>
            </a:stretch>
          </p:blipFill>
          <p:spPr>
            <a:xfrm>
              <a:off x="12923" y="6909"/>
              <a:ext cx="2461" cy="2080"/>
            </a:xfrm>
            <a:prstGeom prst="rect">
              <a:avLst/>
            </a:prstGeom>
          </p:spPr>
        </p:pic>
        <p:pic>
          <p:nvPicPr>
            <p:cNvPr id="21" name="图片 20" descr="下载 (1)"/>
            <p:cNvPicPr>
              <a:picLocks noChangeAspect="1"/>
            </p:cNvPicPr>
            <p:nvPr>
              <p:custDataLst>
                <p:tags r:id="rId16"/>
              </p:custDataLst>
            </p:nvPr>
          </p:nvPicPr>
          <p:blipFill>
            <a:blip r:embed="rId17"/>
            <a:srcRect l="8048" r="25677"/>
            <a:stretch>
              <a:fillRect/>
            </a:stretch>
          </p:blipFill>
          <p:spPr>
            <a:xfrm>
              <a:off x="18120" y="6912"/>
              <a:ext cx="2874" cy="2079"/>
            </a:xfrm>
            <a:prstGeom prst="rect">
              <a:avLst/>
            </a:prstGeom>
          </p:spPr>
        </p:pic>
      </p:grpSp>
      <p:sp>
        <p:nvSpPr>
          <p:cNvPr id="26" name="矩形 25"/>
          <p:cNvSpPr/>
          <p:nvPr>
            <p:custDataLst>
              <p:tags r:id="rId18"/>
            </p:custDataLst>
          </p:nvPr>
        </p:nvSpPr>
        <p:spPr>
          <a:xfrm>
            <a:off x="3557905" y="307975"/>
            <a:ext cx="180848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FIELD  APPLICATION</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8" name="TextBox 25"/>
          <p:cNvSpPr txBox="1">
            <a:spLocks noChangeArrowheads="1"/>
          </p:cNvSpPr>
          <p:nvPr>
            <p:custDataLst>
              <p:tags r:id="rId19"/>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现场</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应用</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grpSp>
        <p:nvGrpSpPr>
          <p:cNvPr id="23" name="组合 22"/>
          <p:cNvGrpSpPr/>
          <p:nvPr/>
        </p:nvGrpSpPr>
        <p:grpSpPr>
          <a:xfrm>
            <a:off x="653415" y="1297305"/>
            <a:ext cx="10814050" cy="2720340"/>
            <a:chOff x="1034" y="2073"/>
            <a:chExt cx="17030" cy="4284"/>
          </a:xfrm>
        </p:grpSpPr>
        <p:pic>
          <p:nvPicPr>
            <p:cNvPr id="62" name="图片 61" descr="d3de54633607fe35b95e89e395eabeb"/>
            <p:cNvPicPr>
              <a:picLocks noChangeAspect="1"/>
            </p:cNvPicPr>
            <p:nvPr>
              <p:custDataLst>
                <p:tags r:id="rId20"/>
              </p:custDataLst>
            </p:nvPr>
          </p:nvPicPr>
          <p:blipFill>
            <a:blip r:embed="rId21"/>
            <a:stretch>
              <a:fillRect/>
            </a:stretch>
          </p:blipFill>
          <p:spPr>
            <a:xfrm>
              <a:off x="1034" y="2073"/>
              <a:ext cx="5713" cy="4284"/>
            </a:xfrm>
            <a:prstGeom prst="rect">
              <a:avLst/>
            </a:prstGeom>
          </p:spPr>
        </p:pic>
        <p:grpSp>
          <p:nvGrpSpPr>
            <p:cNvPr id="22" name="组合 21"/>
            <p:cNvGrpSpPr>
              <a:grpSpLocks noChangeAspect="1"/>
            </p:cNvGrpSpPr>
            <p:nvPr/>
          </p:nvGrpSpPr>
          <p:grpSpPr>
            <a:xfrm>
              <a:off x="6894" y="3102"/>
              <a:ext cx="11170" cy="3255"/>
              <a:chOff x="6669" y="2927"/>
              <a:chExt cx="11769" cy="3430"/>
            </a:xfrm>
          </p:grpSpPr>
          <p:pic>
            <p:nvPicPr>
              <p:cNvPr id="6" name="图片 5" descr="4545f32401dd31f9f7fb8f3bcb60acb"/>
              <p:cNvPicPr>
                <a:picLocks noChangeAspect="1"/>
              </p:cNvPicPr>
              <p:nvPr/>
            </p:nvPicPr>
            <p:blipFill>
              <a:blip r:embed="rId22"/>
              <a:stretch>
                <a:fillRect/>
              </a:stretch>
            </p:blipFill>
            <p:spPr>
              <a:xfrm>
                <a:off x="10202" y="2928"/>
                <a:ext cx="1705" cy="3413"/>
              </a:xfrm>
              <a:prstGeom prst="rect">
                <a:avLst/>
              </a:prstGeom>
            </p:spPr>
          </p:pic>
          <p:pic>
            <p:nvPicPr>
              <p:cNvPr id="9" name="图片 8" descr="日光棚控制器42144dde7bdae227c0f1a3299471269"/>
              <p:cNvPicPr>
                <a:picLocks noChangeAspect="1"/>
              </p:cNvPicPr>
              <p:nvPr/>
            </p:nvPicPr>
            <p:blipFill>
              <a:blip r:embed="rId23"/>
              <a:stretch>
                <a:fillRect/>
              </a:stretch>
            </p:blipFill>
            <p:spPr>
              <a:xfrm>
                <a:off x="12052" y="2927"/>
                <a:ext cx="6386" cy="3430"/>
              </a:xfrm>
              <a:prstGeom prst="rect">
                <a:avLst/>
              </a:prstGeom>
            </p:spPr>
          </p:pic>
          <p:grpSp>
            <p:nvGrpSpPr>
              <p:cNvPr id="11" name="组合 10"/>
              <p:cNvGrpSpPr/>
              <p:nvPr/>
            </p:nvGrpSpPr>
            <p:grpSpPr>
              <a:xfrm>
                <a:off x="6669" y="2927"/>
                <a:ext cx="3402" cy="3394"/>
                <a:chOff x="7344" y="2926"/>
                <a:chExt cx="3402" cy="3394"/>
              </a:xfrm>
            </p:grpSpPr>
            <p:pic>
              <p:nvPicPr>
                <p:cNvPr id="8" name="图片 7" descr="日光棚控制器2"/>
                <p:cNvPicPr>
                  <a:picLocks noChangeAspect="1"/>
                </p:cNvPicPr>
                <p:nvPr/>
              </p:nvPicPr>
              <p:blipFill>
                <a:blip r:embed="rId24"/>
                <a:srcRect t="9056" b="17250"/>
                <a:stretch>
                  <a:fillRect/>
                </a:stretch>
              </p:blipFill>
              <p:spPr>
                <a:xfrm rot="5400000">
                  <a:off x="8029" y="3603"/>
                  <a:ext cx="2032" cy="3401"/>
                </a:xfrm>
                <a:prstGeom prst="rect">
                  <a:avLst/>
                </a:prstGeom>
              </p:spPr>
            </p:pic>
            <p:pic>
              <p:nvPicPr>
                <p:cNvPr id="2" name="图片 1" descr="1f063884334a608085ca04c5138ff57"/>
                <p:cNvPicPr>
                  <a:picLocks noChangeAspect="1"/>
                </p:cNvPicPr>
                <p:nvPr/>
              </p:nvPicPr>
              <p:blipFill>
                <a:blip r:embed="rId25"/>
                <a:stretch>
                  <a:fillRect/>
                </a:stretch>
              </p:blipFill>
              <p:spPr>
                <a:xfrm>
                  <a:off x="7344" y="2926"/>
                  <a:ext cx="3384" cy="1542"/>
                </a:xfrm>
                <a:prstGeom prst="rect">
                  <a:avLst/>
                </a:prstGeom>
              </p:spPr>
            </p:pic>
          </p:grpSp>
        </p:grpSp>
      </p:grpSp>
      <p:sp>
        <p:nvSpPr>
          <p:cNvPr id="43" name="矩形 42"/>
          <p:cNvSpPr/>
          <p:nvPr>
            <p:custDataLst>
              <p:tags r:id="rId26"/>
            </p:custDataLst>
          </p:nvPr>
        </p:nvSpPr>
        <p:spPr>
          <a:xfrm>
            <a:off x="6508115" y="1239520"/>
            <a:ext cx="4959350" cy="277495"/>
          </a:xfrm>
          <a:prstGeom prst="rect">
            <a:avLst/>
          </a:prstGeom>
          <a:pattFill prst="ltDnDiag">
            <a:fgClr>
              <a:schemeClr val="accent1"/>
            </a:fgClr>
            <a:bgClr>
              <a:srgbClr val="F0F0F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lt1">
                  <a:alpha val="46000"/>
                </a:schemeClr>
              </a:solidFill>
            </a:endParaRPr>
          </a:p>
        </p:txBody>
      </p:sp>
      <p:sp>
        <p:nvSpPr>
          <p:cNvPr id="10" name="文本框 9"/>
          <p:cNvSpPr txBox="1"/>
          <p:nvPr/>
        </p:nvSpPr>
        <p:spPr>
          <a:xfrm>
            <a:off x="3946525" y="1395730"/>
            <a:ext cx="7178675" cy="321945"/>
          </a:xfrm>
          <a:prstGeom prst="rect">
            <a:avLst/>
          </a:prstGeom>
          <a:noFill/>
        </p:spPr>
        <p:txBody>
          <a:bodyPr wrap="square" rtlCol="0" anchor="t">
            <a:spAutoFit/>
          </a:bodyPr>
          <a:p>
            <a:pPr algn="r"/>
            <a:r>
              <a:rPr lang="zh-CN" altLang="en-US" sz="1500">
                <a:solidFill>
                  <a:schemeClr val="tx1">
                    <a:lumMod val="50000"/>
                    <a:lumOff val="50000"/>
                  </a:schemeClr>
                </a:solidFill>
                <a:latin typeface="等线" panose="02010600030101010101" charset="-122"/>
                <a:ea typeface="等线" panose="02010600030101010101" charset="-122"/>
                <a:cs typeface="等线" panose="02010600030101010101" charset="-122"/>
              </a:rPr>
              <a:t>官网链接：http://www.rkckth.com/product/ycjcz/zhihuiyangzhi/928.html</a:t>
            </a:r>
            <a:endParaRPr lang="zh-CN" altLang="en-US" sz="1500">
              <a:solidFill>
                <a:schemeClr val="tx1">
                  <a:lumMod val="50000"/>
                  <a:lumOff val="50000"/>
                </a:schemeClr>
              </a:solidFill>
              <a:latin typeface="等线" panose="02010600030101010101" charset="-122"/>
              <a:ea typeface="等线" panose="02010600030101010101" charset="-122"/>
              <a:cs typeface="等线" panose="02010600030101010101" charset="-122"/>
            </a:endParaRPr>
          </a:p>
        </p:txBody>
      </p:sp>
      <p:pic>
        <p:nvPicPr>
          <p:cNvPr id="30" name="图片 29" descr="链接"/>
          <p:cNvPicPr>
            <a:picLocks noChangeAspect="1"/>
          </p:cNvPicPr>
          <p:nvPr>
            <p:custDataLst>
              <p:tags r:id="rId27"/>
            </p:custDataLst>
          </p:nvPr>
        </p:nvPicPr>
        <p:blipFill>
          <a:blip r:embed="rId28"/>
          <a:stretch>
            <a:fillRect/>
          </a:stretch>
        </p:blipFill>
        <p:spPr>
          <a:xfrm>
            <a:off x="4527550" y="1299210"/>
            <a:ext cx="439420" cy="4394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descr="201907301043475f"/>
          <p:cNvPicPr/>
          <p:nvPr/>
        </p:nvPicPr>
        <p:blipFill>
          <a:blip r:embed="rId1" cstate="print"/>
          <a:srcRect l="14833" r="15166"/>
          <a:stretch>
            <a:fillRect/>
          </a:stretch>
        </p:blipFill>
        <p:spPr>
          <a:xfrm>
            <a:off x="6071870" y="-635"/>
            <a:ext cx="6120130" cy="6854825"/>
          </a:xfrm>
          <a:prstGeom prst="rect">
            <a:avLst/>
          </a:prstGeom>
        </p:spPr>
      </p:pic>
      <p:sp>
        <p:nvSpPr>
          <p:cNvPr id="22" name="AutoShape 9"/>
          <p:cNvSpPr/>
          <p:nvPr/>
        </p:nvSpPr>
        <p:spPr bwMode="auto">
          <a:xfrm>
            <a:off x="7241858" y="751840"/>
            <a:ext cx="3780155" cy="430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no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其他智慧大棚</a:t>
            </a:r>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方案厂家</a:t>
            </a:r>
            <a:endPar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nvGrpSpPr>
          <p:cNvPr id="2" name="组合 1"/>
          <p:cNvGrpSpPr/>
          <p:nvPr/>
        </p:nvGrpSpPr>
        <p:grpSpPr>
          <a:xfrm>
            <a:off x="7204075" y="1801495"/>
            <a:ext cx="4987925" cy="4246245"/>
            <a:chOff x="1140" y="2860"/>
            <a:chExt cx="7855" cy="6687"/>
          </a:xfrm>
        </p:grpSpPr>
        <p:sp>
          <p:nvSpPr>
            <p:cNvPr id="46" name="AutoShape 9"/>
            <p:cNvSpPr/>
            <p:nvPr/>
          </p:nvSpPr>
          <p:spPr bwMode="auto">
            <a:xfrm>
              <a:off x="1140" y="2860"/>
              <a:ext cx="7474"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贴牌产品，维护升级难，更新换代慢，价格昂贵</a:t>
              </a:r>
              <a:endPar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48" name="AutoShape 9"/>
            <p:cNvSpPr/>
            <p:nvPr/>
          </p:nvSpPr>
          <p:spPr bwMode="auto">
            <a:xfrm>
              <a:off x="1140" y="3919"/>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投标方案收费，品牌影响力</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小</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1" name="AutoShape 9"/>
            <p:cNvSpPr/>
            <p:nvPr/>
          </p:nvSpPr>
          <p:spPr bwMode="auto">
            <a:xfrm>
              <a:off x="1140" y="4978"/>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功能较少，无定制服务，难以满足多样化需求</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2" name="AutoShape 9"/>
            <p:cNvSpPr/>
            <p:nvPr/>
          </p:nvSpPr>
          <p:spPr bwMode="auto">
            <a:xfrm>
              <a:off x="1140" y="6037"/>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小厂家产</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，没</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有质量保证</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3" name="AutoShape 9"/>
            <p:cNvSpPr/>
            <p:nvPr/>
          </p:nvSpPr>
          <p:spPr bwMode="auto">
            <a:xfrm>
              <a:off x="1140" y="7096"/>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平台收费，</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无法实现私有化部署</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5" name="AutoShape 9"/>
            <p:cNvSpPr/>
            <p:nvPr/>
          </p:nvSpPr>
          <p:spPr bwMode="auto">
            <a:xfrm>
              <a:off x="1140" y="8155"/>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技术</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服</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务另收费，单一化，不及时</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6" name="AutoShape 9"/>
            <p:cNvSpPr/>
            <p:nvPr/>
          </p:nvSpPr>
          <p:spPr bwMode="auto">
            <a:xfrm>
              <a:off x="1208" y="9184"/>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产品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线不完整</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多</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为拼凑和代</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工产</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品，售后困难</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pic>
        <p:nvPicPr>
          <p:cNvPr id="39" name="图片 38" descr="20190730104400d6"/>
          <p:cNvPicPr/>
          <p:nvPr/>
        </p:nvPicPr>
        <p:blipFill>
          <a:blip r:embed="rId2" cstate="print"/>
          <a:srcRect l="9232" r="20926"/>
          <a:stretch>
            <a:fillRect/>
          </a:stretch>
        </p:blipFill>
        <p:spPr>
          <a:xfrm>
            <a:off x="0" y="635"/>
            <a:ext cx="6120130" cy="6858000"/>
          </a:xfrm>
          <a:prstGeom prst="rect">
            <a:avLst/>
          </a:prstGeom>
        </p:spPr>
      </p:pic>
      <p:sp>
        <p:nvSpPr>
          <p:cNvPr id="62" name="AutoShape 9"/>
          <p:cNvSpPr/>
          <p:nvPr/>
        </p:nvSpPr>
        <p:spPr bwMode="auto">
          <a:xfrm>
            <a:off x="1169988" y="751840"/>
            <a:ext cx="3780155" cy="430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no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山东仁科智慧大棚</a:t>
            </a:r>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方案</a:t>
            </a:r>
            <a:endPar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nvGrpSpPr>
          <p:cNvPr id="3" name="组合 2"/>
          <p:cNvGrpSpPr/>
          <p:nvPr/>
        </p:nvGrpSpPr>
        <p:grpSpPr>
          <a:xfrm>
            <a:off x="729615" y="1796415"/>
            <a:ext cx="4944745" cy="4265295"/>
            <a:chOff x="11344" y="2860"/>
            <a:chExt cx="7787" cy="6717"/>
          </a:xfrm>
        </p:grpSpPr>
        <p:sp>
          <p:nvSpPr>
            <p:cNvPr id="63" name="AutoShape 9"/>
            <p:cNvSpPr/>
            <p:nvPr/>
          </p:nvSpPr>
          <p:spPr bwMode="auto">
            <a:xfrm>
              <a:off x="11344" y="2860"/>
              <a:ext cx="7600"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千人研发生产团队+自主传感器研究院，软硬件自研自产</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4" name="AutoShape 9"/>
            <p:cNvSpPr/>
            <p:nvPr/>
          </p:nvSpPr>
          <p:spPr bwMode="auto">
            <a:xfrm>
              <a:off x="11344" y="3919"/>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协助投标，资质齐全，永久授</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权</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5" name="AutoShape 9"/>
            <p:cNvSpPr/>
            <p:nvPr/>
          </p:nvSpPr>
          <p:spPr bwMode="auto">
            <a:xfrm>
              <a:off x="11344" y="4978"/>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功能强大，支持个性化定制，满足客户需求</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6" name="AutoShape 9"/>
            <p:cNvSpPr/>
            <p:nvPr/>
          </p:nvSpPr>
          <p:spPr bwMode="auto">
            <a:xfrm>
              <a:off x="11344" y="6037"/>
              <a:ext cx="7787" cy="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sz="1500" dirty="0">
                  <a:solidFill>
                    <a:schemeClr val="bg1"/>
                  </a:solidFill>
                  <a:latin typeface="微软雅黑" panose="020B0503020204020204" charset="-122"/>
                  <a:ea typeface="微软雅黑" panose="020B0503020204020204" charset="-122"/>
                  <a:sym typeface="思源黑体" panose="020B0500000000000000" pitchFamily="34" charset="-122"/>
                </a:rPr>
                <a:t>国内一</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传感器</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生</a:t>
              </a:r>
              <a:r>
                <a:rPr lang="zh-CN" sz="1500" dirty="0">
                  <a:solidFill>
                    <a:schemeClr val="bg1"/>
                  </a:solidFill>
                  <a:latin typeface="微软雅黑" panose="020B0503020204020204" charset="-122"/>
                  <a:ea typeface="微软雅黑" panose="020B0503020204020204" charset="-122"/>
                  <a:sym typeface="思源黑体" panose="020B0500000000000000" pitchFamily="34" charset="-122"/>
                </a:rPr>
                <a:t>产商</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良好业界口碑</a:t>
              </a:r>
              <a:endPar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7" name="AutoShape 9"/>
            <p:cNvSpPr/>
            <p:nvPr/>
          </p:nvSpPr>
          <p:spPr bwMode="auto">
            <a:xfrm>
              <a:off x="11344" y="7096"/>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按需更换</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风格</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名称</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Logo</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等，实现</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平台私有化千人千面</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8" name="AutoShape 9"/>
            <p:cNvSpPr/>
            <p:nvPr/>
          </p:nvSpPr>
          <p:spPr bwMode="auto">
            <a:xfrm>
              <a:off x="11344" y="8155"/>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提供现场专业技术指导，免费7*24小时一对</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一技术指导</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9" name="AutoShape 9"/>
            <p:cNvSpPr/>
            <p:nvPr/>
          </p:nvSpPr>
          <p:spPr bwMode="auto">
            <a:xfrm>
              <a:off x="11344" y="9214"/>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中国环境监控高端品牌，专业诚信值得信赖</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sp>
        <p:nvSpPr>
          <p:cNvPr id="15" name="椭圆 14"/>
          <p:cNvSpPr/>
          <p:nvPr/>
        </p:nvSpPr>
        <p:spPr>
          <a:xfrm>
            <a:off x="5555615" y="2757170"/>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AutoShape 9"/>
          <p:cNvSpPr/>
          <p:nvPr/>
        </p:nvSpPr>
        <p:spPr bwMode="auto">
          <a:xfrm>
            <a:off x="5768272" y="3034280"/>
            <a:ext cx="626745" cy="5537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en-US" altLang="zh-CN" sz="3600" dirty="0">
                <a:solidFill>
                  <a:srgbClr val="079B51"/>
                </a:solidFill>
                <a:latin typeface="微软雅黑" panose="020B0503020204020204" charset="-122"/>
                <a:ea typeface="微软雅黑" panose="020B0503020204020204" charset="-122"/>
                <a:sym typeface="思源黑体" panose="020B0500000000000000" pitchFamily="34" charset="-122"/>
              </a:rPr>
              <a:t>VS</a:t>
            </a:r>
            <a:endParaRPr lang="en-US" altLang="zh-CN" sz="3600" dirty="0">
              <a:solidFill>
                <a:srgbClr val="079B51"/>
              </a:solidFill>
              <a:latin typeface="微软雅黑" panose="020B0503020204020204" charset="-122"/>
              <a:ea typeface="微软雅黑" panose="020B0503020204020204" charset="-122"/>
              <a:sym typeface="思源黑体" panose="020B05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4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51"/>
          <p:cNvPicPr>
            <a:picLocks noChangeAspect="1"/>
          </p:cNvPicPr>
          <p:nvPr/>
        </p:nvPicPr>
        <p:blipFill>
          <a:blip r:embed="rId1" cstate="print">
            <a:alphaModFix amt="15000"/>
            <a:extLst>
              <a:ext uri="{28A0092B-C50C-407E-A947-70E740481C1C}">
                <a14:useLocalDpi xmlns:a14="http://schemas.microsoft.com/office/drawing/2010/main" val="0"/>
              </a:ext>
            </a:extLst>
          </a:blip>
          <a:stretch>
            <a:fillRect/>
          </a:stretch>
        </p:blipFill>
        <p:spPr>
          <a:xfrm>
            <a:off x="6669859" y="2117696"/>
            <a:ext cx="4846144" cy="2518468"/>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6" name="图片 5" descr="]4]]4NUC}CSZJRWH{(Y_A92"/>
          <p:cNvPicPr>
            <a:picLocks noChangeAspect="1"/>
          </p:cNvPicPr>
          <p:nvPr/>
        </p:nvPicPr>
        <p:blipFill>
          <a:blip r:embed="rId2" cstate="print"/>
          <a:srcRect l="6179" t="6444"/>
          <a:stretch>
            <a:fillRect/>
          </a:stretch>
        </p:blipFill>
        <p:spPr>
          <a:xfrm>
            <a:off x="546100" y="1219200"/>
            <a:ext cx="5324475" cy="3612515"/>
          </a:xfrm>
          <a:prstGeom prst="rect">
            <a:avLst/>
          </a:prstGeom>
        </p:spPr>
      </p:pic>
      <p:grpSp>
        <p:nvGrpSpPr>
          <p:cNvPr id="41" name="组合 40"/>
          <p:cNvGrpSpPr>
            <a:grpSpLocks noChangeAspect="1"/>
          </p:cNvGrpSpPr>
          <p:nvPr/>
        </p:nvGrpSpPr>
        <p:grpSpPr>
          <a:xfrm>
            <a:off x="6882130" y="4470400"/>
            <a:ext cx="4445000" cy="1480185"/>
            <a:chOff x="650" y="6635"/>
            <a:chExt cx="8450" cy="2994"/>
          </a:xfrm>
        </p:grpSpPr>
        <p:pic>
          <p:nvPicPr>
            <p:cNvPr id="2" name="图片 1" descr="Q}QCX1]81`E]B60X~TUQHOR"/>
            <p:cNvPicPr>
              <a:picLocks noChangeAspect="1"/>
            </p:cNvPicPr>
            <p:nvPr/>
          </p:nvPicPr>
          <p:blipFill>
            <a:blip r:embed="rId3" cstate="print"/>
            <a:srcRect l="7337" t="10778" r="15996"/>
            <a:stretch>
              <a:fillRect/>
            </a:stretch>
          </p:blipFill>
          <p:spPr>
            <a:xfrm>
              <a:off x="3517" y="6635"/>
              <a:ext cx="2660" cy="2980"/>
            </a:xfrm>
            <a:prstGeom prst="rect">
              <a:avLst/>
            </a:prstGeom>
          </p:spPr>
        </p:pic>
        <p:pic>
          <p:nvPicPr>
            <p:cNvPr id="7" name="图片 6" descr="Y8[8_P94A{E]VQ@UJL2B2{0"/>
            <p:cNvPicPr>
              <a:picLocks noChangeAspect="1"/>
            </p:cNvPicPr>
            <p:nvPr/>
          </p:nvPicPr>
          <p:blipFill>
            <a:blip r:embed="rId4" cstate="print"/>
            <a:srcRect l="31081" t="12722" r="6757"/>
            <a:stretch>
              <a:fillRect/>
            </a:stretch>
          </p:blipFill>
          <p:spPr>
            <a:xfrm>
              <a:off x="6340" y="6635"/>
              <a:ext cx="2760" cy="2979"/>
            </a:xfrm>
            <a:prstGeom prst="rect">
              <a:avLst/>
            </a:prstGeom>
          </p:spPr>
        </p:pic>
        <p:pic>
          <p:nvPicPr>
            <p:cNvPr id="30" name="图片 29" descr="LKO)W%IQR]%}9LC0~`F)K0Q"/>
            <p:cNvPicPr>
              <a:picLocks noChangeAspect="1"/>
            </p:cNvPicPr>
            <p:nvPr/>
          </p:nvPicPr>
          <p:blipFill>
            <a:blip r:embed="rId5" cstate="print"/>
            <a:srcRect l="11278" t="12849"/>
            <a:stretch>
              <a:fillRect/>
            </a:stretch>
          </p:blipFill>
          <p:spPr>
            <a:xfrm>
              <a:off x="650" y="6638"/>
              <a:ext cx="2714" cy="2991"/>
            </a:xfrm>
            <a:prstGeom prst="rect">
              <a:avLst/>
            </a:prstGeom>
          </p:spPr>
        </p:pic>
      </p:grpSp>
      <p:sp>
        <p:nvSpPr>
          <p:cNvPr id="61" name="文本框 60"/>
          <p:cNvSpPr txBox="1"/>
          <p:nvPr/>
        </p:nvSpPr>
        <p:spPr>
          <a:xfrm>
            <a:off x="6201410" y="922655"/>
            <a:ext cx="5562600" cy="2579370"/>
          </a:xfrm>
          <a:prstGeom prst="rect">
            <a:avLst/>
          </a:prstGeom>
          <a:noFill/>
          <a:ln w="9525">
            <a:noFill/>
          </a:ln>
        </p:spPr>
        <p:txBody>
          <a:bodyPr wrap="square">
            <a:noAutofit/>
          </a:bodyPr>
          <a:lstStyle/>
          <a:p>
            <a:pPr indent="0" algn="l" fontAlgn="auto">
              <a:lnSpc>
                <a:spcPct val="195000"/>
              </a:lnSpc>
            </a:pP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en-US" altLang="zh-CN"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山东仁科测控技术有限公司位于美丽的“ 泉城 ”济南，是一家专业从事温湿度变送器、温湿度传感器、温湿度记录仪、水质系列传感器、气体系列传感器、工业系列传感器、土壤系列传感器、气象系列传感器等各种环境监控智能终端及测控系统的研发、生产、销售为一体的综合性公司。公司先后荣获国家高新技术企业、全国电子信息行业优秀企业、山东知名品牌、山东省瞪羚企业、山东省专精特新企业等荣誉称号。</a:t>
            </a:r>
            <a:b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b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目前，公司核心研发团队已与北京大学、山东大学、山东建筑大学、山东省科学院等科研院所专家教授建立长期合作的关系，并多次参与多项国家科技鉴定项目、国家重大专项等项目研发，技术力量雄厚。公司下设的山东仁科工业传感器研究院已成功研发出多款电化学传感器、光学传感器并顺利推向市场，努力践行进口传感器的国产化替代，为行业发展贡献力量。</a:t>
            </a:r>
            <a:endPar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634365" y="5071110"/>
            <a:ext cx="5147945" cy="927100"/>
          </a:xfrm>
          <a:prstGeom prst="rect">
            <a:avLst/>
          </a:prstGeom>
          <a:noFill/>
        </p:spPr>
        <p:txBody>
          <a:bodyPr wrap="square" rtlCol="0" anchor="t">
            <a:spAutoFit/>
          </a:bodyPr>
          <a:lstStyle/>
          <a:p>
            <a:pPr indent="0">
              <a:lnSpc>
                <a:spcPct val="170000"/>
              </a:lnSpc>
            </a:pP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山东仁科秉承</a:t>
            </a: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600" b="1">
                <a:solidFill>
                  <a:srgbClr val="0C804C"/>
                </a:solidFill>
                <a:latin typeface="微软雅黑" panose="020B0503020204020204" charset="-122"/>
                <a:ea typeface="微软雅黑" panose="020B0503020204020204" charset="-122"/>
                <a:cs typeface="微软雅黑" panose="020B0503020204020204" charset="-122"/>
                <a:sym typeface="+mn-ea"/>
              </a:rPr>
              <a:t>“服务客户，笃信敏行”</a:t>
            </a:r>
            <a:r>
              <a:rPr lang="zh-CN" altLang="en-US" sz="1600" b="1">
                <a:solidFill>
                  <a:srgbClr val="4BB65A"/>
                </a:solidFill>
                <a:latin typeface="微软雅黑" panose="020B0503020204020204" charset="-122"/>
                <a:ea typeface="微软雅黑" panose="020B0503020204020204" charset="-122"/>
                <a:cs typeface="微软雅黑" panose="020B0503020204020204" charset="-122"/>
                <a:sym typeface="+mn-ea"/>
              </a:rPr>
              <a:t> </a:t>
            </a:r>
            <a:r>
              <a:rPr lang="en-US" altLang="zh-CN" sz="1600" b="1">
                <a:solidFill>
                  <a:srgbClr val="4BB65A"/>
                </a:solidFill>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和</a:t>
            </a: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600" b="1">
                <a:solidFill>
                  <a:srgbClr val="0C804C"/>
                </a:solidFill>
                <a:latin typeface="微软雅黑" panose="020B0503020204020204" charset="-122"/>
                <a:ea typeface="微软雅黑" panose="020B0503020204020204" charset="-122"/>
                <a:cs typeface="微软雅黑" panose="020B0503020204020204" charset="-122"/>
                <a:sym typeface="+mn-ea"/>
              </a:rPr>
              <a:t>“为客户提供价值”</a:t>
            </a:r>
            <a:r>
              <a:rPr lang="en-US" altLang="zh-CN" sz="1600" b="1">
                <a:solidFill>
                  <a:srgbClr val="0C804C"/>
                </a:solidFill>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的企业理念，不断提升为用户创造价值的能力。</a:t>
            </a:r>
            <a:endParaRPr lang="zh-CN" altLang="en-US" sz="1200">
              <a:latin typeface="微软雅黑" panose="020B0503020204020204" charset="-122"/>
              <a:ea typeface="微软雅黑" panose="020B0503020204020204" charset="-122"/>
              <a:cs typeface="微软雅黑" panose="020B0503020204020204" charset="-122"/>
              <a:sym typeface="+mn-ea"/>
            </a:endParaRPr>
          </a:p>
        </p:txBody>
      </p:sp>
      <p:sp>
        <p:nvSpPr>
          <p:cNvPr id="32" name="TextBox 25"/>
          <p:cNvSpPr txBox="1">
            <a:spLocks noChangeArrowheads="1"/>
          </p:cNvSpPr>
          <p:nvPr/>
        </p:nvSpPr>
        <p:spPr bwMode="auto">
          <a:xfrm>
            <a:off x="1579438" y="221737"/>
            <a:ext cx="1606049"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企业</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简介</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3201670" y="307975"/>
            <a:ext cx="1656080"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COMPANY PROFILE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L]@3B$DZ]NN{C7HW7WDBAX"/>
          <p:cNvPicPr>
            <a:picLocks noChangeAspect="1"/>
          </p:cNvPicPr>
          <p:nvPr/>
        </p:nvPicPr>
        <p:blipFill>
          <a:blip r:embed="rId1" cstate="print">
            <a:alphaModFix amt="7000"/>
          </a:blip>
          <a:stretch>
            <a:fillRect/>
          </a:stretch>
        </p:blipFill>
        <p:spPr>
          <a:xfrm>
            <a:off x="-273050" y="-275488"/>
            <a:ext cx="12668250" cy="7721317"/>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33483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实力厂家</a:t>
            </a:r>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 · </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资质</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齐全</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4878070" y="307975"/>
            <a:ext cx="1670685" cy="311150"/>
          </a:xfrm>
          <a:prstGeom prst="rect">
            <a:avLst/>
          </a:prstGeom>
        </p:spPr>
        <p:txBody>
          <a:bodyPr wrap="square">
            <a:spAutoFit/>
          </a:bodyPr>
          <a:lstStyle/>
          <a:p>
            <a:pPr algn="dist" fontAlgn="auto">
              <a:lnSpc>
                <a:spcPct val="130000"/>
              </a:lnSpc>
            </a:pPr>
            <a:r>
              <a:rPr sz="1100" dirty="0">
                <a:solidFill>
                  <a:srgbClr val="333F50"/>
                </a:solidFill>
                <a:latin typeface="微软雅黑" panose="020B0503020204020204" charset="-122"/>
                <a:ea typeface="微软雅黑" panose="020B0503020204020204" charset="-122"/>
                <a:cs typeface="Arial" panose="020B0604020202020204" pitchFamily="34" charset="0"/>
                <a:sym typeface="+mn-ea"/>
              </a:rPr>
              <a:t>F</a:t>
            </a: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ULLY QUALIFIED</a:t>
            </a:r>
            <a:endParaRPr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13" name="图片 12" descr="未标题-3"/>
          <p:cNvPicPr>
            <a:picLocks noChangeAspect="1"/>
          </p:cNvPicPr>
          <p:nvPr/>
        </p:nvPicPr>
        <p:blipFill>
          <a:blip r:embed="rId2" cstate="print"/>
          <a:stretch>
            <a:fillRect/>
          </a:stretch>
        </p:blipFill>
        <p:spPr>
          <a:xfrm>
            <a:off x="7463155" y="903605"/>
            <a:ext cx="4425950" cy="5227320"/>
          </a:xfrm>
          <a:prstGeom prst="rect">
            <a:avLst/>
          </a:prstGeom>
        </p:spPr>
      </p:pic>
      <p:pic>
        <p:nvPicPr>
          <p:cNvPr id="15" name="图片 14" descr="证书2"/>
          <p:cNvPicPr>
            <a:picLocks noChangeAspect="1"/>
          </p:cNvPicPr>
          <p:nvPr/>
        </p:nvPicPr>
        <p:blipFill>
          <a:blip r:embed="rId3" cstate="print"/>
          <a:stretch>
            <a:fillRect/>
          </a:stretch>
        </p:blipFill>
        <p:spPr>
          <a:xfrm>
            <a:off x="193675" y="2903855"/>
            <a:ext cx="7209155" cy="322008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6" name="TextBox 25"/>
          <p:cNvSpPr txBox="1">
            <a:spLocks noChangeArrowheads="1"/>
          </p:cNvSpPr>
          <p:nvPr>
            <p:custDataLst>
              <p:tags r:id="rId5"/>
            </p:custDataLst>
          </p:nvPr>
        </p:nvSpPr>
        <p:spPr bwMode="auto">
          <a:xfrm>
            <a:off x="939800" y="812165"/>
            <a:ext cx="6185535" cy="209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6525" tIns="136525" rIns="136525" bIns="136525">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10000"/>
              </a:lnSpc>
            </a:pPr>
            <a:r>
              <a:rPr lang="zh-CN" altLang="en-US"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证</a:t>
            </a:r>
            <a:r>
              <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a:t>
            </a:r>
            <a:r>
              <a:rPr lang="zh-CN" altLang="en-US" sz="5400" b="1" dirty="0">
                <a:solidFill>
                  <a:srgbClr val="2A428B">
                    <a:alpha val="9000"/>
                  </a:srgbClr>
                </a:solidFill>
                <a:latin typeface="微软雅黑" panose="020B0503020204020204" charset="-122"/>
                <a:ea typeface="微软雅黑" panose="020B0503020204020204" charset="-122"/>
                <a:cs typeface="微软雅黑" panose="020B0503020204020204" charset="-122"/>
                <a:sym typeface="+mn-ea"/>
              </a:rPr>
              <a:t>俱</a:t>
            </a:r>
            <a:r>
              <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a:t>
            </a:r>
            <a:r>
              <a:rPr lang="zh-CN" altLang="en-US"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在</a:t>
            </a:r>
            <a:r>
              <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  </a:t>
            </a:r>
            <a:endPar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endParaRPr>
          </a:p>
          <a:p>
            <a:pPr algn="r">
              <a:lnSpc>
                <a:spcPct val="110000"/>
              </a:lnSpc>
            </a:pPr>
            <a:r>
              <a:rPr lang="en-US" altLang="zh-CN" sz="3600" b="1" dirty="0">
                <a:solidFill>
                  <a:srgbClr val="2A428B">
                    <a:alpha val="9000"/>
                  </a:srgbClr>
                </a:solidFill>
                <a:latin typeface="微软雅黑" panose="020B0503020204020204" charset="-122"/>
                <a:ea typeface="微软雅黑" panose="020B0503020204020204" charset="-122"/>
                <a:cs typeface="微软雅黑" panose="020B0503020204020204" charset="-122"/>
              </a:rPr>
              <a:t> </a:t>
            </a:r>
            <a:r>
              <a:rPr lang="zh-CN" altLang="en-US" sz="4400" b="1" dirty="0">
                <a:solidFill>
                  <a:srgbClr val="0C814C">
                    <a:alpha val="9000"/>
                  </a:srgbClr>
                </a:solidFill>
                <a:latin typeface="微软雅黑" panose="020B0503020204020204" charset="-122"/>
                <a:ea typeface="微软雅黑" panose="020B0503020204020204" charset="-122"/>
                <a:cs typeface="微软雅黑" panose="020B0503020204020204" charset="-122"/>
              </a:rPr>
              <a:t>放心“</a:t>
            </a:r>
            <a:r>
              <a:rPr lang="zh-CN" altLang="en-US" sz="5400" b="1" dirty="0">
                <a:solidFill>
                  <a:srgbClr val="0C814C">
                    <a:alpha val="9000"/>
                  </a:srgbClr>
                </a:solidFill>
                <a:latin typeface="微软雅黑" panose="020B0503020204020204" charset="-122"/>
                <a:ea typeface="微软雅黑" panose="020B0503020204020204" charset="-122"/>
                <a:cs typeface="微软雅黑" panose="020B0503020204020204" charset="-122"/>
              </a:rPr>
              <a:t>购</a:t>
            </a:r>
            <a:r>
              <a:rPr lang="zh-CN" altLang="en-US" sz="4400" b="1" dirty="0">
                <a:solidFill>
                  <a:srgbClr val="0C814C">
                    <a:alpha val="9000"/>
                  </a:srgbClr>
                </a:solidFill>
                <a:latin typeface="微软雅黑" panose="020B0503020204020204" charset="-122"/>
                <a:ea typeface="微软雅黑" panose="020B0503020204020204" charset="-122"/>
                <a:cs typeface="微软雅黑" panose="020B0503020204020204" charset="-122"/>
              </a:rPr>
              <a:t>”</a:t>
            </a:r>
            <a:endParaRPr lang="zh-CN" altLang="en-US" sz="4400" b="1" dirty="0">
              <a:solidFill>
                <a:srgbClr val="0C814C">
                  <a:alpha val="9000"/>
                </a:srgbClr>
              </a:solidFill>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nvSpPr>
        <p:spPr>
          <a:xfrm>
            <a:off x="741680" y="1160780"/>
            <a:ext cx="6292850" cy="1609725"/>
          </a:xfrm>
          <a:prstGeom prst="rect">
            <a:avLst/>
          </a:prstGeom>
          <a:noFill/>
        </p:spPr>
        <p:txBody>
          <a:bodyPr wrap="square" rtlCol="0" anchor="t">
            <a:spAutoFit/>
          </a:bodyPr>
          <a:lstStyle/>
          <a:p>
            <a:pPr>
              <a:lnSpc>
                <a:spcPct val="190000"/>
              </a:lnSpc>
            </a:pP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山东仁科目前拥有产品检验认证、</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山东省科学院</a:t>
            </a: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计量认证等产品相关证书90余种，授权专利及软件著作权130余种，2021年通过了ISO9001质量管理体系认证。先后获得</a:t>
            </a:r>
            <a:r>
              <a:rPr 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r>
              <a:rPr lang="zh-CN" alt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国家</a:t>
            </a:r>
            <a:r>
              <a:rPr 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高新技术企业</a:t>
            </a: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”、“山东省专精特新”、“山东省瞪羚”、“山东省最具发展潜力企业”等多项资质荣誉</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descr="jDC9-hukwxnv1877668"/>
          <p:cNvPicPr>
            <a:picLocks noChangeAspect="1"/>
          </p:cNvPicPr>
          <p:nvPr>
            <p:custDataLst>
              <p:tags r:id="rId1"/>
            </p:custDataLst>
          </p:nvPr>
        </p:nvPicPr>
        <p:blipFill>
          <a:blip r:embed="rId2"/>
          <a:srcRect b="15477"/>
          <a:stretch>
            <a:fillRect/>
          </a:stretch>
        </p:blipFill>
        <p:spPr>
          <a:xfrm>
            <a:off x="0" y="0"/>
            <a:ext cx="12229465" cy="6887210"/>
          </a:xfrm>
          <a:prstGeom prst="rect">
            <a:avLst/>
          </a:prstGeom>
        </p:spPr>
      </p:pic>
      <p:sp>
        <p:nvSpPr>
          <p:cNvPr id="6" name="矩形 5"/>
          <p:cNvSpPr/>
          <p:nvPr>
            <p:custDataLst>
              <p:tags r:id="rId3"/>
            </p:custDataLst>
          </p:nvPr>
        </p:nvSpPr>
        <p:spPr>
          <a:xfrm>
            <a:off x="119063" y="114935"/>
            <a:ext cx="11953875" cy="662813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任意多边形 29"/>
          <p:cNvSpPr/>
          <p:nvPr/>
        </p:nvSpPr>
        <p:spPr>
          <a:xfrm rot="198227">
            <a:off x="-88516" y="5953465"/>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7" name="任意多边形 30"/>
          <p:cNvSpPr/>
          <p:nvPr/>
        </p:nvSpPr>
        <p:spPr>
          <a:xfrm rot="21338589" flipV="1">
            <a:off x="-64435" y="5994086"/>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50" name="图片 49"/>
          <p:cNvPicPr>
            <a:picLocks noChangeAspect="1"/>
          </p:cNvPicPr>
          <p:nvPr/>
        </p:nvPicPr>
        <p:blipFill>
          <a:blip r:embed="rId4" cstate="print"/>
          <a:stretch>
            <a:fillRect/>
          </a:stretch>
        </p:blipFill>
        <p:spPr>
          <a:xfrm>
            <a:off x="327660" y="299085"/>
            <a:ext cx="2788285" cy="2986405"/>
          </a:xfrm>
          <a:prstGeom prst="rect">
            <a:avLst/>
          </a:prstGeom>
        </p:spPr>
      </p:pic>
      <p:grpSp>
        <p:nvGrpSpPr>
          <p:cNvPr id="29" name="组合 28"/>
          <p:cNvGrpSpPr/>
          <p:nvPr/>
        </p:nvGrpSpPr>
        <p:grpSpPr>
          <a:xfrm>
            <a:off x="376555" y="3512185"/>
            <a:ext cx="2802890" cy="275590"/>
            <a:chOff x="623" y="5711"/>
            <a:chExt cx="4414" cy="434"/>
          </a:xfrm>
        </p:grpSpPr>
        <p:grpSp>
          <p:nvGrpSpPr>
            <p:cNvPr id="27" name="组合 26"/>
            <p:cNvGrpSpPr/>
            <p:nvPr/>
          </p:nvGrpSpPr>
          <p:grpSpPr>
            <a:xfrm>
              <a:off x="623" y="5829"/>
              <a:ext cx="489" cy="197"/>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5"/>
            <p:cNvSpPr txBox="1">
              <a:spLocks noChangeArrowheads="1"/>
            </p:cNvSpPr>
            <p:nvPr/>
          </p:nvSpPr>
          <p:spPr bwMode="auto">
            <a:xfrm>
              <a:off x="1223" y="5711"/>
              <a:ext cx="3814"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大众日报</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乡村振兴智慧农业方案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6" name="组合 25"/>
          <p:cNvGrpSpPr/>
          <p:nvPr/>
        </p:nvGrpSpPr>
        <p:grpSpPr>
          <a:xfrm>
            <a:off x="7105650" y="3502025"/>
            <a:ext cx="4333875" cy="275590"/>
            <a:chOff x="6074" y="5711"/>
            <a:chExt cx="6825" cy="434"/>
          </a:xfrm>
        </p:grpSpPr>
        <p:grpSp>
          <p:nvGrpSpPr>
            <p:cNvPr id="9" name="组合 8"/>
            <p:cNvGrpSpPr/>
            <p:nvPr/>
          </p:nvGrpSpPr>
          <p:grpSpPr>
            <a:xfrm>
              <a:off x="6074" y="5829"/>
              <a:ext cx="489" cy="197"/>
              <a:chOff x="6573" y="3836"/>
              <a:chExt cx="636" cy="292"/>
            </a:xfrm>
          </p:grpSpPr>
          <p:sp>
            <p:nvSpPr>
              <p:cNvPr id="10" name="等腰三角形 9"/>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TextBox 25"/>
            <p:cNvSpPr txBox="1">
              <a:spLocks noChangeArrowheads="1"/>
            </p:cNvSpPr>
            <p:nvPr/>
          </p:nvSpPr>
          <p:spPr bwMode="auto">
            <a:xfrm>
              <a:off x="6704" y="5711"/>
              <a:ext cx="6195"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跑男同款《奔跑吧黄河篇》寿光大棚示智慧范园区方案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3336290" y="3512820"/>
            <a:ext cx="3401695" cy="275590"/>
            <a:chOff x="12689" y="5710"/>
            <a:chExt cx="5357" cy="434"/>
          </a:xfrm>
        </p:grpSpPr>
        <p:grpSp>
          <p:nvGrpSpPr>
            <p:cNvPr id="17" name="组合 16"/>
            <p:cNvGrpSpPr/>
            <p:nvPr/>
          </p:nvGrpSpPr>
          <p:grpSpPr>
            <a:xfrm>
              <a:off x="12689" y="5828"/>
              <a:ext cx="489" cy="197"/>
              <a:chOff x="6573" y="3836"/>
              <a:chExt cx="636" cy="292"/>
            </a:xfrm>
          </p:grpSpPr>
          <p:sp>
            <p:nvSpPr>
              <p:cNvPr id="18" name="等腰三角形 1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extBox 25"/>
            <p:cNvSpPr txBox="1">
              <a:spLocks noChangeArrowheads="1"/>
            </p:cNvSpPr>
            <p:nvPr/>
          </p:nvSpPr>
          <p:spPr bwMode="auto">
            <a:xfrm>
              <a:off x="13289" y="5710"/>
              <a:ext cx="475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山东卫视</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早安山东</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济宁兖州方案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7620635" y="4342765"/>
            <a:ext cx="4127500" cy="1975485"/>
            <a:chOff x="12211" y="6989"/>
            <a:chExt cx="6500" cy="3111"/>
          </a:xfrm>
        </p:grpSpPr>
        <p:grpSp>
          <p:nvGrpSpPr>
            <p:cNvPr id="46" name="组合 45"/>
            <p:cNvGrpSpPr/>
            <p:nvPr/>
          </p:nvGrpSpPr>
          <p:grpSpPr>
            <a:xfrm>
              <a:off x="12211" y="6989"/>
              <a:ext cx="5206" cy="1878"/>
              <a:chOff x="13066" y="6944"/>
              <a:chExt cx="5206" cy="1878"/>
            </a:xfrm>
          </p:grpSpPr>
          <p:sp>
            <p:nvSpPr>
              <p:cNvPr id="53" name="矩形 52"/>
              <p:cNvSpPr/>
              <p:nvPr/>
            </p:nvSpPr>
            <p:spPr>
              <a:xfrm>
                <a:off x="15405" y="7453"/>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于客户需求</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1" name="组合 40"/>
              <p:cNvGrpSpPr/>
              <p:nvPr/>
            </p:nvGrpSpPr>
            <p:grpSpPr>
              <a:xfrm>
                <a:off x="13066" y="6944"/>
                <a:ext cx="2954" cy="1878"/>
                <a:chOff x="13066" y="6944"/>
                <a:chExt cx="2954" cy="1878"/>
              </a:xfrm>
            </p:grpSpPr>
            <p:sp>
              <p:nvSpPr>
                <p:cNvPr id="36" name="文本框 35"/>
                <p:cNvSpPr txBox="1"/>
                <p:nvPr/>
              </p:nvSpPr>
              <p:spPr>
                <a:xfrm>
                  <a:off x="13111" y="7079"/>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始</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7" name="文本框 36"/>
                <p:cNvSpPr txBox="1"/>
                <p:nvPr/>
              </p:nvSpPr>
              <p:spPr>
                <a:xfrm>
                  <a:off x="13066" y="6944"/>
                  <a:ext cx="2909" cy="1743"/>
                </a:xfrm>
                <a:prstGeom prst="rect">
                  <a:avLst/>
                </a:prstGeom>
                <a:noFill/>
              </p:spPr>
              <p:txBody>
                <a:bodyPr wrap="square" rtlCol="0">
                  <a:spAutoFit/>
                </a:bodyPr>
                <a:lstStyle/>
                <a:p>
                  <a:pPr algn="dist">
                    <a:buClrTx/>
                    <a:buSzTx/>
                    <a:buFontTx/>
                  </a:pPr>
                  <a:r>
                    <a:rPr lang="zh-CN" altLang="en-US" sz="6600" b="1" dirty="0">
                      <a:solidFill>
                        <a:srgbClr val="0F9B5E"/>
                      </a:solidFill>
                      <a:latin typeface="汉呈疯狂行草" panose="020B0503020204020204" charset="-128"/>
                      <a:ea typeface="汉呈疯狂行草" panose="020B0503020204020204" charset="-128"/>
                    </a:rPr>
                    <a:t>始</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nvGrpSpPr>
            <p:cNvPr id="45" name="组合 44"/>
            <p:cNvGrpSpPr/>
            <p:nvPr/>
          </p:nvGrpSpPr>
          <p:grpSpPr>
            <a:xfrm>
              <a:off x="13449" y="8313"/>
              <a:ext cx="5262" cy="1787"/>
              <a:chOff x="14304" y="8268"/>
              <a:chExt cx="5262" cy="1787"/>
            </a:xfrm>
          </p:grpSpPr>
          <p:sp>
            <p:nvSpPr>
              <p:cNvPr id="33" name="矩形 32"/>
              <p:cNvSpPr/>
              <p:nvPr/>
            </p:nvSpPr>
            <p:spPr>
              <a:xfrm>
                <a:off x="16699" y="8777"/>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于客户满意</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4" name="组合 43"/>
              <p:cNvGrpSpPr/>
              <p:nvPr/>
            </p:nvGrpSpPr>
            <p:grpSpPr>
              <a:xfrm>
                <a:off x="14304" y="8268"/>
                <a:ext cx="2968" cy="1787"/>
                <a:chOff x="14304" y="8268"/>
                <a:chExt cx="2968" cy="1787"/>
              </a:xfrm>
            </p:grpSpPr>
            <p:sp>
              <p:nvSpPr>
                <p:cNvPr id="38" name="文本框 37"/>
                <p:cNvSpPr txBox="1"/>
                <p:nvPr/>
              </p:nvSpPr>
              <p:spPr>
                <a:xfrm>
                  <a:off x="14364" y="8313"/>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终</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2" name="文本框 31"/>
                <p:cNvSpPr txBox="1"/>
                <p:nvPr/>
              </p:nvSpPr>
              <p:spPr>
                <a:xfrm>
                  <a:off x="14304" y="8268"/>
                  <a:ext cx="2909" cy="1743"/>
                </a:xfrm>
                <a:prstGeom prst="rect">
                  <a:avLst/>
                </a:prstGeom>
                <a:noFill/>
              </p:spPr>
              <p:txBody>
                <a:bodyPr wrap="square" rtlCol="0">
                  <a:spAutoFit/>
                </a:bodyPr>
                <a:lstStyle/>
                <a:p>
                  <a:pPr algn="dist"/>
                  <a:r>
                    <a:rPr lang="zh-CN" altLang="en-US" sz="6600" b="1" dirty="0">
                      <a:solidFill>
                        <a:srgbClr val="0F9B5E"/>
                      </a:solidFill>
                      <a:latin typeface="汉呈疯狂行草" panose="020B0503020204020204" charset="-128"/>
                      <a:ea typeface="汉呈疯狂行草" panose="020B0503020204020204" charset="-128"/>
                    </a:rPr>
                    <a:t>终</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grpSp>
        <p:nvGrpSpPr>
          <p:cNvPr id="5" name="组合 4"/>
          <p:cNvGrpSpPr>
            <a:grpSpLocks noChangeAspect="1"/>
          </p:cNvGrpSpPr>
          <p:nvPr/>
        </p:nvGrpSpPr>
        <p:grpSpPr>
          <a:xfrm>
            <a:off x="3288030" y="346710"/>
            <a:ext cx="2880995" cy="2938780"/>
            <a:chOff x="0" y="630"/>
            <a:chExt cx="4898" cy="4995"/>
          </a:xfrm>
        </p:grpSpPr>
        <p:pic>
          <p:nvPicPr>
            <p:cNvPr id="7" name="图片 6" descr="8C]CRG_}_Q4R}W93B1[GEYC"/>
            <p:cNvPicPr>
              <a:picLocks noChangeAspect="1"/>
            </p:cNvPicPr>
            <p:nvPr/>
          </p:nvPicPr>
          <p:blipFill>
            <a:blip r:embed="rId5" cstate="print"/>
            <a:stretch>
              <a:fillRect/>
            </a:stretch>
          </p:blipFill>
          <p:spPr>
            <a:xfrm>
              <a:off x="0" y="3178"/>
              <a:ext cx="4897" cy="2447"/>
            </a:xfrm>
            <a:prstGeom prst="rect">
              <a:avLst/>
            </a:prstGeom>
          </p:spPr>
        </p:pic>
        <p:pic>
          <p:nvPicPr>
            <p:cNvPr id="12" name="图片 11" descr="T1}L@F{GJ9GNX)I`){2K]Q2"/>
            <p:cNvPicPr>
              <a:picLocks noChangeAspect="1"/>
            </p:cNvPicPr>
            <p:nvPr/>
          </p:nvPicPr>
          <p:blipFill>
            <a:blip r:embed="rId6" cstate="print"/>
            <a:stretch>
              <a:fillRect/>
            </a:stretch>
          </p:blipFill>
          <p:spPr>
            <a:xfrm>
              <a:off x="0" y="630"/>
              <a:ext cx="4898" cy="2489"/>
            </a:xfrm>
            <a:prstGeom prst="rect">
              <a:avLst/>
            </a:prstGeom>
          </p:spPr>
        </p:pic>
      </p:grpSp>
      <p:grpSp>
        <p:nvGrpSpPr>
          <p:cNvPr id="42" name="组合 41"/>
          <p:cNvGrpSpPr/>
          <p:nvPr/>
        </p:nvGrpSpPr>
        <p:grpSpPr>
          <a:xfrm>
            <a:off x="3368040" y="4400550"/>
            <a:ext cx="3278505" cy="2041525"/>
            <a:chOff x="531" y="6949"/>
            <a:chExt cx="5163" cy="3215"/>
          </a:xfrm>
        </p:grpSpPr>
        <p:pic>
          <p:nvPicPr>
            <p:cNvPr id="13" name="图片 12" descr="虫情包子大屏07abb4175447aea1647f77ffba1ae51"/>
            <p:cNvPicPr>
              <a:picLocks noChangeAspect="1"/>
            </p:cNvPicPr>
            <p:nvPr/>
          </p:nvPicPr>
          <p:blipFill>
            <a:blip r:embed="rId7" cstate="print"/>
            <a:srcRect l="15500"/>
            <a:stretch>
              <a:fillRect/>
            </a:stretch>
          </p:blipFill>
          <p:spPr>
            <a:xfrm>
              <a:off x="531" y="6949"/>
              <a:ext cx="2862" cy="2542"/>
            </a:xfrm>
            <a:prstGeom prst="rect">
              <a:avLst/>
            </a:prstGeom>
          </p:spPr>
        </p:pic>
        <p:pic>
          <p:nvPicPr>
            <p:cNvPr id="52" name="图片 51" descr="虫情孢子通讯服务器0c5fb3cdbe898ad33e01fb95f2b60cb"/>
            <p:cNvPicPr>
              <a:picLocks noChangeAspect="1"/>
            </p:cNvPicPr>
            <p:nvPr/>
          </p:nvPicPr>
          <p:blipFill>
            <a:blip r:embed="rId8" cstate="print"/>
            <a:srcRect l="6077" r="7663"/>
            <a:stretch>
              <a:fillRect/>
            </a:stretch>
          </p:blipFill>
          <p:spPr>
            <a:xfrm>
              <a:off x="2180" y="7874"/>
              <a:ext cx="3514" cy="2290"/>
            </a:xfrm>
            <a:prstGeom prst="rect">
              <a:avLst/>
            </a:prstGeom>
          </p:spPr>
        </p:pic>
      </p:grpSp>
      <p:pic>
        <p:nvPicPr>
          <p:cNvPr id="2" name="图片 1" descr="]CUE{1(9XUF~@I9`75)3S8P"/>
          <p:cNvPicPr>
            <a:picLocks noChangeAspect="1"/>
          </p:cNvPicPr>
          <p:nvPr/>
        </p:nvPicPr>
        <p:blipFill>
          <a:blip r:embed="rId9" cstate="print"/>
          <a:srcRect l="9135" r="9219"/>
          <a:stretch>
            <a:fillRect/>
          </a:stretch>
        </p:blipFill>
        <p:spPr>
          <a:xfrm>
            <a:off x="6362700" y="945515"/>
            <a:ext cx="4138295" cy="2343150"/>
          </a:xfrm>
          <a:prstGeom prst="rect">
            <a:avLst/>
          </a:prstGeom>
        </p:spPr>
      </p:pic>
      <p:pic>
        <p:nvPicPr>
          <p:cNvPr id="3" name="图片 2" descr="R(3BCC48_(O7GW[7[PYLB`I"/>
          <p:cNvPicPr>
            <a:picLocks noChangeAspect="1"/>
          </p:cNvPicPr>
          <p:nvPr/>
        </p:nvPicPr>
        <p:blipFill>
          <a:blip r:embed="rId10" cstate="print"/>
          <a:srcRect l="8984" r="9063"/>
          <a:stretch>
            <a:fillRect/>
          </a:stretch>
        </p:blipFill>
        <p:spPr>
          <a:xfrm>
            <a:off x="10096500" y="1612900"/>
            <a:ext cx="1787525" cy="1008380"/>
          </a:xfrm>
          <a:prstGeom prst="rect">
            <a:avLst/>
          </a:prstGeom>
        </p:spPr>
      </p:pic>
      <p:pic>
        <p:nvPicPr>
          <p:cNvPr id="103" name="图片 102"/>
          <p:cNvPicPr>
            <a:picLocks noChangeAspect="1"/>
          </p:cNvPicPr>
          <p:nvPr/>
        </p:nvPicPr>
        <p:blipFill>
          <a:blip r:embed="rId11" cstate="print">
            <a:alphaModFix amt="80000"/>
            <a:clrChange>
              <a:clrFrom>
                <a:srgbClr val="FFFFFF">
                  <a:alpha val="100000"/>
                </a:srgbClr>
              </a:clrFrom>
              <a:clrTo>
                <a:srgbClr val="FFFFFF">
                  <a:alpha val="100000"/>
                  <a:alpha val="0"/>
                </a:srgbClr>
              </a:clrTo>
            </a:clrChange>
          </a:blip>
          <a:stretch>
            <a:fillRect/>
          </a:stretch>
        </p:blipFill>
        <p:spPr>
          <a:xfrm>
            <a:off x="9812655" y="2825750"/>
            <a:ext cx="631190" cy="415290"/>
          </a:xfrm>
          <a:prstGeom prst="rect">
            <a:avLst/>
          </a:prstGeom>
          <a:noFill/>
          <a:ln w="9525">
            <a:noFill/>
          </a:ln>
        </p:spPr>
      </p:pic>
      <p:pic>
        <p:nvPicPr>
          <p:cNvPr id="28" name="图片 27"/>
          <p:cNvPicPr>
            <a:picLocks noChangeAspect="1"/>
          </p:cNvPicPr>
          <p:nvPr/>
        </p:nvPicPr>
        <p:blipFill>
          <a:blip r:embed="rId12" cstate="print">
            <a:clrChange>
              <a:clrFrom>
                <a:srgbClr val="FFFFFF">
                  <a:alpha val="100000"/>
                </a:srgbClr>
              </a:clrFrom>
              <a:clrTo>
                <a:srgbClr val="FFFFFF">
                  <a:alpha val="100000"/>
                  <a:alpha val="0"/>
                </a:srgbClr>
              </a:clrTo>
            </a:clrChange>
          </a:blip>
          <a:stretch>
            <a:fillRect/>
          </a:stretch>
        </p:blipFill>
        <p:spPr>
          <a:xfrm>
            <a:off x="7419975" y="153035"/>
            <a:ext cx="1380490" cy="908685"/>
          </a:xfrm>
          <a:prstGeom prst="rect">
            <a:avLst/>
          </a:prstGeom>
          <a:noFill/>
          <a:ln w="9525">
            <a:noFill/>
          </a:ln>
        </p:spPr>
      </p:pic>
      <p:pic>
        <p:nvPicPr>
          <p:cNvPr id="16" name="图片 15" descr="U~VA0_TPO`JQK[ZDI5PERJW"/>
          <p:cNvPicPr>
            <a:picLocks noChangeAspect="1"/>
          </p:cNvPicPr>
          <p:nvPr/>
        </p:nvPicPr>
        <p:blipFill>
          <a:blip r:embed="rId13" cstate="print"/>
          <a:srcRect l="15822" t="17540" r="9189" b="15818"/>
          <a:stretch>
            <a:fillRect/>
          </a:stretch>
        </p:blipFill>
        <p:spPr>
          <a:xfrm>
            <a:off x="8901430" y="337185"/>
            <a:ext cx="2982595" cy="1226185"/>
          </a:xfrm>
          <a:prstGeom prst="rect">
            <a:avLst/>
          </a:prstGeom>
        </p:spPr>
      </p:pic>
      <p:sp>
        <p:nvSpPr>
          <p:cNvPr id="31" name="TextBox 25"/>
          <p:cNvSpPr txBox="1">
            <a:spLocks noChangeArrowheads="1"/>
          </p:cNvSpPr>
          <p:nvPr/>
        </p:nvSpPr>
        <p:spPr bwMode="auto">
          <a:xfrm>
            <a:off x="6372225" y="448310"/>
            <a:ext cx="116332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700" b="1" dirty="0">
                <a:solidFill>
                  <a:schemeClr val="tx1">
                    <a:lumMod val="75000"/>
                    <a:lumOff val="25000"/>
                  </a:schemeClr>
                </a:solidFill>
                <a:latin typeface="汉呈疯狂行草" panose="020B0503020204020204" charset="-128"/>
                <a:ea typeface="汉呈疯狂行草" panose="020B0503020204020204" charset="-128"/>
                <a:cs typeface="微软雅黑" panose="020B0503020204020204" charset="-122"/>
                <a:sym typeface="+mn-ea"/>
              </a:rPr>
              <a:t>浙江卫视</a:t>
            </a:r>
            <a:endParaRPr lang="zh-CN" altLang="en-US" sz="1700" b="1" dirty="0">
              <a:solidFill>
                <a:schemeClr val="tx1">
                  <a:lumMod val="75000"/>
                  <a:lumOff val="25000"/>
                </a:schemeClr>
              </a:solidFill>
              <a:latin typeface="汉呈疯狂行草" panose="020B0503020204020204" charset="-128"/>
              <a:ea typeface="汉呈疯狂行草" panose="020B0503020204020204" charset="-128"/>
              <a:cs typeface="微软雅黑" panose="020B0503020204020204" charset="-122"/>
              <a:sym typeface="+mn-ea"/>
            </a:endParaRPr>
          </a:p>
        </p:txBody>
      </p:sp>
      <p:pic>
        <p:nvPicPr>
          <p:cNvPr id="40" name="图片 39" descr="259a6b8f9608b016a422b9dfdd925d5"/>
          <p:cNvPicPr>
            <a:picLocks noChangeAspect="1"/>
          </p:cNvPicPr>
          <p:nvPr/>
        </p:nvPicPr>
        <p:blipFill>
          <a:blip r:embed="rId14" cstate="print"/>
          <a:srcRect l="17303" r="30701"/>
          <a:stretch>
            <a:fillRect/>
          </a:stretch>
        </p:blipFill>
        <p:spPr>
          <a:xfrm>
            <a:off x="346075" y="4044315"/>
            <a:ext cx="2708910" cy="2407920"/>
          </a:xfrm>
          <a:prstGeom prst="rect">
            <a:avLst/>
          </a:prstGeom>
        </p:spPr>
      </p:pic>
      <p:pic>
        <p:nvPicPr>
          <p:cNvPr id="43" name="图片 42" descr="abce98c38103df54386b0de8b07c9ca"/>
          <p:cNvPicPr>
            <a:picLocks noChangeAspect="1"/>
          </p:cNvPicPr>
          <p:nvPr/>
        </p:nvPicPr>
        <p:blipFill>
          <a:blip r:embed="rId15" cstate="print"/>
          <a:srcRect l="16133" t="9679"/>
          <a:stretch>
            <a:fillRect/>
          </a:stretch>
        </p:blipFill>
        <p:spPr>
          <a:xfrm>
            <a:off x="5963285" y="4166235"/>
            <a:ext cx="1776730" cy="1435100"/>
          </a:xfrm>
          <a:prstGeom prst="rect">
            <a:avLst/>
          </a:prstGeom>
        </p:spPr>
      </p:pic>
    </p:spTree>
    <p:custDataLst>
      <p:tags r:id="rId1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矩形 115"/>
          <p:cNvSpPr/>
          <p:nvPr/>
        </p:nvSpPr>
        <p:spPr>
          <a:xfrm>
            <a:off x="2573868" y="0"/>
            <a:ext cx="9618132"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438150" y="0"/>
            <a:ext cx="6629398" cy="6858001"/>
          </a:xfrm>
          <a:custGeom>
            <a:avLst/>
            <a:gdLst>
              <a:gd name="connsiteX0" fmla="*/ 0 w 6629398"/>
              <a:gd name="connsiteY0" fmla="*/ 0 h 6858001"/>
              <a:gd name="connsiteX1" fmla="*/ 4005369 w 6629398"/>
              <a:gd name="connsiteY1" fmla="*/ 0 h 6858001"/>
              <a:gd name="connsiteX2" fmla="*/ 5237628 w 6629398"/>
              <a:gd name="connsiteY2" fmla="*/ 0 h 6858001"/>
              <a:gd name="connsiteX3" fmla="*/ 5340335 w 6629398"/>
              <a:gd name="connsiteY3" fmla="*/ 0 h 6858001"/>
              <a:gd name="connsiteX4" fmla="*/ 5567082 w 6629398"/>
              <a:gd name="connsiteY4" fmla="*/ 226747 h 6858001"/>
              <a:gd name="connsiteX5" fmla="*/ 5567081 w 6629398"/>
              <a:gd name="connsiteY5" fmla="*/ 226747 h 6858001"/>
              <a:gd name="connsiteX6" fmla="*/ 5340334 w 6629398"/>
              <a:gd name="connsiteY6" fmla="*/ 453494 h 6858001"/>
              <a:gd name="connsiteX7" fmla="*/ 5237628 w 6629398"/>
              <a:gd name="connsiteY7" fmla="*/ 453494 h 6858001"/>
              <a:gd name="connsiteX8" fmla="*/ 5237628 w 6629398"/>
              <a:gd name="connsiteY8" fmla="*/ 457465 h 6858001"/>
              <a:gd name="connsiteX9" fmla="*/ 5237134 w 6629398"/>
              <a:gd name="connsiteY9" fmla="*/ 457465 h 6858001"/>
              <a:gd name="connsiteX10" fmla="*/ 5028206 w 6629398"/>
              <a:gd name="connsiteY10" fmla="*/ 595952 h 6858001"/>
              <a:gd name="connsiteX11" fmla="*/ 5010387 w 6629398"/>
              <a:gd name="connsiteY11" fmla="*/ 684212 h 6858001"/>
              <a:gd name="connsiteX12" fmla="*/ 5028206 w 6629398"/>
              <a:gd name="connsiteY12" fmla="*/ 772472 h 6858001"/>
              <a:gd name="connsiteX13" fmla="*/ 5237134 w 6629398"/>
              <a:gd name="connsiteY13" fmla="*/ 910958 h 6858001"/>
              <a:gd name="connsiteX14" fmla="*/ 5237628 w 6629398"/>
              <a:gd name="connsiteY14" fmla="*/ 910958 h 6858001"/>
              <a:gd name="connsiteX15" fmla="*/ 5237628 w 6629398"/>
              <a:gd name="connsiteY15" fmla="*/ 914929 h 6858001"/>
              <a:gd name="connsiteX16" fmla="*/ 5340335 w 6629398"/>
              <a:gd name="connsiteY16" fmla="*/ 914929 h 6858001"/>
              <a:gd name="connsiteX17" fmla="*/ 5567082 w 6629398"/>
              <a:gd name="connsiteY17" fmla="*/ 1141676 h 6858001"/>
              <a:gd name="connsiteX18" fmla="*/ 5567081 w 6629398"/>
              <a:gd name="connsiteY18" fmla="*/ 1141676 h 6858001"/>
              <a:gd name="connsiteX19" fmla="*/ 5340334 w 6629398"/>
              <a:gd name="connsiteY19" fmla="*/ 1368423 h 6858001"/>
              <a:gd name="connsiteX20" fmla="*/ 5237628 w 6629398"/>
              <a:gd name="connsiteY20" fmla="*/ 1368423 h 6858001"/>
              <a:gd name="connsiteX21" fmla="*/ 5237628 w 6629398"/>
              <a:gd name="connsiteY21" fmla="*/ 1372394 h 6858001"/>
              <a:gd name="connsiteX22" fmla="*/ 5067685 w 6629398"/>
              <a:gd name="connsiteY22" fmla="*/ 1372394 h 6858001"/>
              <a:gd name="connsiteX23" fmla="*/ 4858757 w 6629398"/>
              <a:gd name="connsiteY23" fmla="*/ 1510881 h 6858001"/>
              <a:gd name="connsiteX24" fmla="*/ 4840938 w 6629398"/>
              <a:gd name="connsiteY24" fmla="*/ 1599141 h 6858001"/>
              <a:gd name="connsiteX25" fmla="*/ 4858757 w 6629398"/>
              <a:gd name="connsiteY25" fmla="*/ 1687401 h 6858001"/>
              <a:gd name="connsiteX26" fmla="*/ 5067685 w 6629398"/>
              <a:gd name="connsiteY26" fmla="*/ 1825887 h 6858001"/>
              <a:gd name="connsiteX27" fmla="*/ 5496128 w 6629398"/>
              <a:gd name="connsiteY27" fmla="*/ 1825888 h 6858001"/>
              <a:gd name="connsiteX28" fmla="*/ 5496128 w 6629398"/>
              <a:gd name="connsiteY28" fmla="*/ 1829858 h 6858001"/>
              <a:gd name="connsiteX29" fmla="*/ 5905111 w 6629398"/>
              <a:gd name="connsiteY29" fmla="*/ 1829858 h 6858001"/>
              <a:gd name="connsiteX30" fmla="*/ 6131858 w 6629398"/>
              <a:gd name="connsiteY30" fmla="*/ 2056605 h 6858001"/>
              <a:gd name="connsiteX31" fmla="*/ 6131857 w 6629398"/>
              <a:gd name="connsiteY31" fmla="*/ 2056605 h 6858001"/>
              <a:gd name="connsiteX32" fmla="*/ 5905110 w 6629398"/>
              <a:gd name="connsiteY32" fmla="*/ 2283353 h 6858001"/>
              <a:gd name="connsiteX33" fmla="*/ 5496128 w 6629398"/>
              <a:gd name="connsiteY33" fmla="*/ 2283353 h 6858001"/>
              <a:gd name="connsiteX34" fmla="*/ 5496128 w 6629398"/>
              <a:gd name="connsiteY34" fmla="*/ 2287323 h 6858001"/>
              <a:gd name="connsiteX35" fmla="*/ 5406583 w 6629398"/>
              <a:gd name="connsiteY35" fmla="*/ 2287323 h 6858001"/>
              <a:gd name="connsiteX36" fmla="*/ 5184443 w 6629398"/>
              <a:gd name="connsiteY36" fmla="*/ 2468373 h 6858001"/>
              <a:gd name="connsiteX37" fmla="*/ 5179836 w 6629398"/>
              <a:gd name="connsiteY37" fmla="*/ 2514070 h 6858001"/>
              <a:gd name="connsiteX38" fmla="*/ 5184443 w 6629398"/>
              <a:gd name="connsiteY38" fmla="*/ 2559767 h 6858001"/>
              <a:gd name="connsiteX39" fmla="*/ 5406583 w 6629398"/>
              <a:gd name="connsiteY39" fmla="*/ 2740816 h 6858001"/>
              <a:gd name="connsiteX40" fmla="*/ 6071656 w 6629398"/>
              <a:gd name="connsiteY40" fmla="*/ 2740817 h 6858001"/>
              <a:gd name="connsiteX41" fmla="*/ 6071656 w 6629398"/>
              <a:gd name="connsiteY41" fmla="*/ 2744788 h 6858001"/>
              <a:gd name="connsiteX42" fmla="*/ 6389204 w 6629398"/>
              <a:gd name="connsiteY42" fmla="*/ 2744788 h 6858001"/>
              <a:gd name="connsiteX43" fmla="*/ 6615951 w 6629398"/>
              <a:gd name="connsiteY43" fmla="*/ 2971535 h 6858001"/>
              <a:gd name="connsiteX44" fmla="*/ 6615950 w 6629398"/>
              <a:gd name="connsiteY44" fmla="*/ 2971535 h 6858001"/>
              <a:gd name="connsiteX45" fmla="*/ 6389203 w 6629398"/>
              <a:gd name="connsiteY45" fmla="*/ 3198282 h 6858001"/>
              <a:gd name="connsiteX46" fmla="*/ 6071656 w 6629398"/>
              <a:gd name="connsiteY46" fmla="*/ 3198282 h 6858001"/>
              <a:gd name="connsiteX47" fmla="*/ 6071656 w 6629398"/>
              <a:gd name="connsiteY47" fmla="*/ 3204498 h 6858001"/>
              <a:gd name="connsiteX48" fmla="*/ 6006416 w 6629398"/>
              <a:gd name="connsiteY48" fmla="*/ 3216011 h 6858001"/>
              <a:gd name="connsiteX49" fmla="*/ 5862239 w 6629398"/>
              <a:gd name="connsiteY49" fmla="*/ 3383302 h 6858001"/>
              <a:gd name="connsiteX50" fmla="*/ 5857632 w 6629398"/>
              <a:gd name="connsiteY50" fmla="*/ 3428999 h 6858001"/>
              <a:gd name="connsiteX51" fmla="*/ 5862239 w 6629398"/>
              <a:gd name="connsiteY51" fmla="*/ 3474696 h 6858001"/>
              <a:gd name="connsiteX52" fmla="*/ 6006416 w 6629398"/>
              <a:gd name="connsiteY52" fmla="*/ 3641986 h 6858001"/>
              <a:gd name="connsiteX53" fmla="*/ 6071656 w 6629398"/>
              <a:gd name="connsiteY53" fmla="*/ 3653500 h 6858001"/>
              <a:gd name="connsiteX54" fmla="*/ 6071656 w 6629398"/>
              <a:gd name="connsiteY54" fmla="*/ 3659717 h 6858001"/>
              <a:gd name="connsiteX55" fmla="*/ 6402651 w 6629398"/>
              <a:gd name="connsiteY55" fmla="*/ 3659717 h 6858001"/>
              <a:gd name="connsiteX56" fmla="*/ 6629398 w 6629398"/>
              <a:gd name="connsiteY56" fmla="*/ 3886464 h 6858001"/>
              <a:gd name="connsiteX57" fmla="*/ 6629397 w 6629398"/>
              <a:gd name="connsiteY57" fmla="*/ 3886464 h 6858001"/>
              <a:gd name="connsiteX58" fmla="*/ 6402650 w 6629398"/>
              <a:gd name="connsiteY58" fmla="*/ 4113211 h 6858001"/>
              <a:gd name="connsiteX59" fmla="*/ 6071656 w 6629398"/>
              <a:gd name="connsiteY59" fmla="*/ 4113211 h 6858001"/>
              <a:gd name="connsiteX60" fmla="*/ 6071656 w 6629398"/>
              <a:gd name="connsiteY60" fmla="*/ 4117181 h 6858001"/>
              <a:gd name="connsiteX61" fmla="*/ 5745481 w 6629398"/>
              <a:gd name="connsiteY61" fmla="*/ 4117181 h 6858001"/>
              <a:gd name="connsiteX62" fmla="*/ 5523341 w 6629398"/>
              <a:gd name="connsiteY62" fmla="*/ 4298231 h 6858001"/>
              <a:gd name="connsiteX63" fmla="*/ 5518734 w 6629398"/>
              <a:gd name="connsiteY63" fmla="*/ 4343928 h 6858001"/>
              <a:gd name="connsiteX64" fmla="*/ 5523341 w 6629398"/>
              <a:gd name="connsiteY64" fmla="*/ 4389625 h 6858001"/>
              <a:gd name="connsiteX65" fmla="*/ 5745481 w 6629398"/>
              <a:gd name="connsiteY65" fmla="*/ 4570674 h 6858001"/>
              <a:gd name="connsiteX66" fmla="*/ 5890808 w 6629398"/>
              <a:gd name="connsiteY66" fmla="*/ 4570674 h 6858001"/>
              <a:gd name="connsiteX67" fmla="*/ 5890808 w 6629398"/>
              <a:gd name="connsiteY67" fmla="*/ 4574646 h 6858001"/>
              <a:gd name="connsiteX68" fmla="*/ 5983154 w 6629398"/>
              <a:gd name="connsiteY68" fmla="*/ 4574646 h 6858001"/>
              <a:gd name="connsiteX69" fmla="*/ 6209901 w 6629398"/>
              <a:gd name="connsiteY69" fmla="*/ 4801393 h 6858001"/>
              <a:gd name="connsiteX70" fmla="*/ 6209900 w 6629398"/>
              <a:gd name="connsiteY70" fmla="*/ 4801393 h 6858001"/>
              <a:gd name="connsiteX71" fmla="*/ 5983153 w 6629398"/>
              <a:gd name="connsiteY71" fmla="*/ 5028140 h 6858001"/>
              <a:gd name="connsiteX72" fmla="*/ 5890808 w 6629398"/>
              <a:gd name="connsiteY72" fmla="*/ 5028140 h 6858001"/>
              <a:gd name="connsiteX73" fmla="*/ 5890808 w 6629398"/>
              <a:gd name="connsiteY73" fmla="*/ 5036368 h 6858001"/>
              <a:gd name="connsiteX74" fmla="*/ 5836967 w 6629398"/>
              <a:gd name="connsiteY74" fmla="*/ 5045870 h 6858001"/>
              <a:gd name="connsiteX75" fmla="*/ 5692790 w 6629398"/>
              <a:gd name="connsiteY75" fmla="*/ 5213161 h 6858001"/>
              <a:gd name="connsiteX76" fmla="*/ 5688183 w 6629398"/>
              <a:gd name="connsiteY76" fmla="*/ 5258858 h 6858001"/>
              <a:gd name="connsiteX77" fmla="*/ 5692790 w 6629398"/>
              <a:gd name="connsiteY77" fmla="*/ 5304555 h 6858001"/>
              <a:gd name="connsiteX78" fmla="*/ 5836967 w 6629398"/>
              <a:gd name="connsiteY78" fmla="*/ 5471845 h 6858001"/>
              <a:gd name="connsiteX79" fmla="*/ 5890808 w 6629398"/>
              <a:gd name="connsiteY79" fmla="*/ 5481347 h 6858001"/>
              <a:gd name="connsiteX80" fmla="*/ 5890808 w 6629398"/>
              <a:gd name="connsiteY80" fmla="*/ 5489575 h 6858001"/>
              <a:gd name="connsiteX81" fmla="*/ 5960531 w 6629398"/>
              <a:gd name="connsiteY81" fmla="*/ 5489575 h 6858001"/>
              <a:gd name="connsiteX82" fmla="*/ 6187278 w 6629398"/>
              <a:gd name="connsiteY82" fmla="*/ 5716322 h 6858001"/>
              <a:gd name="connsiteX83" fmla="*/ 6187277 w 6629398"/>
              <a:gd name="connsiteY83" fmla="*/ 5716322 h 6858001"/>
              <a:gd name="connsiteX84" fmla="*/ 5960530 w 6629398"/>
              <a:gd name="connsiteY84" fmla="*/ 5943069 h 6858001"/>
              <a:gd name="connsiteX85" fmla="*/ 5890808 w 6629398"/>
              <a:gd name="connsiteY85" fmla="*/ 5943069 h 6858001"/>
              <a:gd name="connsiteX86" fmla="*/ 5890808 w 6629398"/>
              <a:gd name="connsiteY86" fmla="*/ 5947040 h 6858001"/>
              <a:gd name="connsiteX87" fmla="*/ 5576032 w 6629398"/>
              <a:gd name="connsiteY87" fmla="*/ 5947040 h 6858001"/>
              <a:gd name="connsiteX88" fmla="*/ 5353892 w 6629398"/>
              <a:gd name="connsiteY88" fmla="*/ 6128090 h 6858001"/>
              <a:gd name="connsiteX89" fmla="*/ 5349285 w 6629398"/>
              <a:gd name="connsiteY89" fmla="*/ 6173787 h 6858001"/>
              <a:gd name="connsiteX90" fmla="*/ 5353892 w 6629398"/>
              <a:gd name="connsiteY90" fmla="*/ 6219484 h 6858001"/>
              <a:gd name="connsiteX91" fmla="*/ 5576032 w 6629398"/>
              <a:gd name="connsiteY91" fmla="*/ 6400533 h 6858001"/>
              <a:gd name="connsiteX92" fmla="*/ 5662900 w 6629398"/>
              <a:gd name="connsiteY92" fmla="*/ 6400533 h 6858001"/>
              <a:gd name="connsiteX93" fmla="*/ 5662900 w 6629398"/>
              <a:gd name="connsiteY93" fmla="*/ 6404830 h 6858001"/>
              <a:gd name="connsiteX94" fmla="*/ 5705400 w 6629398"/>
              <a:gd name="connsiteY94" fmla="*/ 6409114 h 6858001"/>
              <a:gd name="connsiteX95" fmla="*/ 5886449 w 6629398"/>
              <a:gd name="connsiteY95" fmla="*/ 6631254 h 6858001"/>
              <a:gd name="connsiteX96" fmla="*/ 5886448 w 6629398"/>
              <a:gd name="connsiteY96" fmla="*/ 6631254 h 6858001"/>
              <a:gd name="connsiteX97" fmla="*/ 5705399 w 6629398"/>
              <a:gd name="connsiteY97" fmla="*/ 6853395 h 6858001"/>
              <a:gd name="connsiteX98" fmla="*/ 5662900 w 6629398"/>
              <a:gd name="connsiteY98" fmla="*/ 6857679 h 6858001"/>
              <a:gd name="connsiteX99" fmla="*/ 5662900 w 6629398"/>
              <a:gd name="connsiteY99" fmla="*/ 6858000 h 6858001"/>
              <a:gd name="connsiteX100" fmla="*/ 5659711 w 6629398"/>
              <a:gd name="connsiteY100" fmla="*/ 6858000 h 6858001"/>
              <a:gd name="connsiteX101" fmla="*/ 5659701 w 6629398"/>
              <a:gd name="connsiteY101" fmla="*/ 6858001 h 6858001"/>
              <a:gd name="connsiteX102" fmla="*/ 4324736 w 6629398"/>
              <a:gd name="connsiteY102" fmla="*/ 6858000 h 6858001"/>
              <a:gd name="connsiteX103" fmla="*/ 0 w 6629398"/>
              <a:gd name="connsiteY10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6629398" h="6858001">
                <a:moveTo>
                  <a:pt x="0" y="0"/>
                </a:moveTo>
                <a:lnTo>
                  <a:pt x="4005369" y="0"/>
                </a:lnTo>
                <a:lnTo>
                  <a:pt x="5237628" y="0"/>
                </a:lnTo>
                <a:lnTo>
                  <a:pt x="5340335" y="0"/>
                </a:lnTo>
                <a:cubicBezTo>
                  <a:pt x="5465564" y="0"/>
                  <a:pt x="5567082" y="101518"/>
                  <a:pt x="5567082" y="226747"/>
                </a:cubicBezTo>
                <a:lnTo>
                  <a:pt x="5567081" y="226747"/>
                </a:lnTo>
                <a:cubicBezTo>
                  <a:pt x="5567081" y="351976"/>
                  <a:pt x="5465563" y="453494"/>
                  <a:pt x="5340334" y="453494"/>
                </a:cubicBezTo>
                <a:lnTo>
                  <a:pt x="5237628" y="453494"/>
                </a:lnTo>
                <a:lnTo>
                  <a:pt x="5237628" y="457465"/>
                </a:lnTo>
                <a:lnTo>
                  <a:pt x="5237134" y="457465"/>
                </a:lnTo>
                <a:cubicBezTo>
                  <a:pt x="5143213" y="457465"/>
                  <a:pt x="5062628" y="514569"/>
                  <a:pt x="5028206" y="595952"/>
                </a:cubicBezTo>
                <a:lnTo>
                  <a:pt x="5010387" y="684212"/>
                </a:lnTo>
                <a:lnTo>
                  <a:pt x="5028206" y="772472"/>
                </a:lnTo>
                <a:cubicBezTo>
                  <a:pt x="5062628" y="853854"/>
                  <a:pt x="5143213" y="910958"/>
                  <a:pt x="5237134" y="910958"/>
                </a:cubicBezTo>
                <a:lnTo>
                  <a:pt x="5237628" y="910958"/>
                </a:lnTo>
                <a:lnTo>
                  <a:pt x="5237628" y="914929"/>
                </a:lnTo>
                <a:lnTo>
                  <a:pt x="5340335" y="914929"/>
                </a:lnTo>
                <a:cubicBezTo>
                  <a:pt x="5465564" y="914929"/>
                  <a:pt x="5567082" y="1016447"/>
                  <a:pt x="5567082" y="1141676"/>
                </a:cubicBezTo>
                <a:lnTo>
                  <a:pt x="5567081" y="1141676"/>
                </a:lnTo>
                <a:cubicBezTo>
                  <a:pt x="5567081" y="1266906"/>
                  <a:pt x="5465563" y="1368423"/>
                  <a:pt x="5340334" y="1368423"/>
                </a:cubicBezTo>
                <a:lnTo>
                  <a:pt x="5237628" y="1368423"/>
                </a:lnTo>
                <a:lnTo>
                  <a:pt x="5237628" y="1372394"/>
                </a:lnTo>
                <a:lnTo>
                  <a:pt x="5067685" y="1372394"/>
                </a:lnTo>
                <a:cubicBezTo>
                  <a:pt x="4973763" y="1372394"/>
                  <a:pt x="4893179" y="1429498"/>
                  <a:pt x="4858757" y="1510881"/>
                </a:cubicBezTo>
                <a:lnTo>
                  <a:pt x="4840938" y="1599141"/>
                </a:lnTo>
                <a:lnTo>
                  <a:pt x="4858757" y="1687401"/>
                </a:lnTo>
                <a:cubicBezTo>
                  <a:pt x="4893179" y="1768783"/>
                  <a:pt x="4973763" y="1825887"/>
                  <a:pt x="5067685" y="1825887"/>
                </a:cubicBezTo>
                <a:lnTo>
                  <a:pt x="5496128" y="1825888"/>
                </a:lnTo>
                <a:lnTo>
                  <a:pt x="5496128" y="1829858"/>
                </a:lnTo>
                <a:lnTo>
                  <a:pt x="5905111" y="1829858"/>
                </a:lnTo>
                <a:cubicBezTo>
                  <a:pt x="6030340" y="1829858"/>
                  <a:pt x="6131858" y="1931376"/>
                  <a:pt x="6131858" y="2056605"/>
                </a:cubicBezTo>
                <a:lnTo>
                  <a:pt x="6131857" y="2056605"/>
                </a:lnTo>
                <a:cubicBezTo>
                  <a:pt x="6131857" y="2181834"/>
                  <a:pt x="6030339" y="2283353"/>
                  <a:pt x="5905110" y="2283353"/>
                </a:cubicBezTo>
                <a:lnTo>
                  <a:pt x="5496128" y="2283353"/>
                </a:lnTo>
                <a:lnTo>
                  <a:pt x="5496128" y="2287323"/>
                </a:lnTo>
                <a:lnTo>
                  <a:pt x="5406583" y="2287323"/>
                </a:lnTo>
                <a:cubicBezTo>
                  <a:pt x="5297008" y="2287323"/>
                  <a:pt x="5205586" y="2365048"/>
                  <a:pt x="5184443" y="2468373"/>
                </a:cubicBezTo>
                <a:lnTo>
                  <a:pt x="5179836" y="2514070"/>
                </a:lnTo>
                <a:lnTo>
                  <a:pt x="5184443" y="2559767"/>
                </a:lnTo>
                <a:cubicBezTo>
                  <a:pt x="5205586" y="2663091"/>
                  <a:pt x="5297008" y="2740816"/>
                  <a:pt x="5406583" y="2740816"/>
                </a:cubicBezTo>
                <a:lnTo>
                  <a:pt x="6071656" y="2740817"/>
                </a:lnTo>
                <a:lnTo>
                  <a:pt x="6071656" y="2744788"/>
                </a:lnTo>
                <a:lnTo>
                  <a:pt x="6389204" y="2744788"/>
                </a:lnTo>
                <a:cubicBezTo>
                  <a:pt x="6514433" y="2744788"/>
                  <a:pt x="6615951" y="2846306"/>
                  <a:pt x="6615951" y="2971535"/>
                </a:cubicBezTo>
                <a:lnTo>
                  <a:pt x="6615950" y="2971535"/>
                </a:lnTo>
                <a:cubicBezTo>
                  <a:pt x="6615950" y="3096764"/>
                  <a:pt x="6514432" y="3198282"/>
                  <a:pt x="6389203" y="3198282"/>
                </a:cubicBezTo>
                <a:lnTo>
                  <a:pt x="6071656" y="3198282"/>
                </a:lnTo>
                <a:lnTo>
                  <a:pt x="6071656" y="3204498"/>
                </a:lnTo>
                <a:lnTo>
                  <a:pt x="6006416" y="3216011"/>
                </a:lnTo>
                <a:cubicBezTo>
                  <a:pt x="5933486" y="3242715"/>
                  <a:pt x="5878096" y="3305808"/>
                  <a:pt x="5862239" y="3383302"/>
                </a:cubicBezTo>
                <a:lnTo>
                  <a:pt x="5857632" y="3428999"/>
                </a:lnTo>
                <a:lnTo>
                  <a:pt x="5862239" y="3474696"/>
                </a:lnTo>
                <a:cubicBezTo>
                  <a:pt x="5878096" y="3552189"/>
                  <a:pt x="5933486" y="3615283"/>
                  <a:pt x="6006416" y="3641986"/>
                </a:cubicBezTo>
                <a:lnTo>
                  <a:pt x="6071656" y="3653500"/>
                </a:lnTo>
                <a:lnTo>
                  <a:pt x="6071656" y="3659717"/>
                </a:lnTo>
                <a:lnTo>
                  <a:pt x="6402651" y="3659717"/>
                </a:lnTo>
                <a:cubicBezTo>
                  <a:pt x="6527880" y="3659717"/>
                  <a:pt x="6629398" y="3761235"/>
                  <a:pt x="6629398" y="3886464"/>
                </a:cubicBezTo>
                <a:lnTo>
                  <a:pt x="6629397" y="3886464"/>
                </a:lnTo>
                <a:cubicBezTo>
                  <a:pt x="6629397" y="4011693"/>
                  <a:pt x="6527879" y="4113211"/>
                  <a:pt x="6402650" y="4113211"/>
                </a:cubicBezTo>
                <a:lnTo>
                  <a:pt x="6071656" y="4113211"/>
                </a:lnTo>
                <a:lnTo>
                  <a:pt x="6071656" y="4117181"/>
                </a:lnTo>
                <a:lnTo>
                  <a:pt x="5745481" y="4117181"/>
                </a:lnTo>
                <a:cubicBezTo>
                  <a:pt x="5635906" y="4117181"/>
                  <a:pt x="5544484" y="4194906"/>
                  <a:pt x="5523341" y="4298231"/>
                </a:cubicBezTo>
                <a:lnTo>
                  <a:pt x="5518734" y="4343928"/>
                </a:lnTo>
                <a:lnTo>
                  <a:pt x="5523341" y="4389625"/>
                </a:lnTo>
                <a:cubicBezTo>
                  <a:pt x="5544484" y="4492950"/>
                  <a:pt x="5635906" y="4570674"/>
                  <a:pt x="5745481" y="4570674"/>
                </a:cubicBezTo>
                <a:lnTo>
                  <a:pt x="5890808" y="4570674"/>
                </a:lnTo>
                <a:lnTo>
                  <a:pt x="5890808" y="4574646"/>
                </a:lnTo>
                <a:lnTo>
                  <a:pt x="5983154" y="4574646"/>
                </a:lnTo>
                <a:cubicBezTo>
                  <a:pt x="6108383" y="4574646"/>
                  <a:pt x="6209901" y="4676164"/>
                  <a:pt x="6209901" y="4801393"/>
                </a:cubicBezTo>
                <a:lnTo>
                  <a:pt x="6209900" y="4801393"/>
                </a:lnTo>
                <a:cubicBezTo>
                  <a:pt x="6209900" y="4926622"/>
                  <a:pt x="6108382" y="5028140"/>
                  <a:pt x="5983153" y="5028140"/>
                </a:cubicBezTo>
                <a:lnTo>
                  <a:pt x="5890808" y="5028140"/>
                </a:lnTo>
                <a:lnTo>
                  <a:pt x="5890808" y="5036368"/>
                </a:lnTo>
                <a:lnTo>
                  <a:pt x="5836967" y="5045870"/>
                </a:lnTo>
                <a:cubicBezTo>
                  <a:pt x="5764037" y="5072574"/>
                  <a:pt x="5708648" y="5135667"/>
                  <a:pt x="5692790" y="5213161"/>
                </a:cubicBezTo>
                <a:lnTo>
                  <a:pt x="5688183" y="5258858"/>
                </a:lnTo>
                <a:lnTo>
                  <a:pt x="5692790" y="5304555"/>
                </a:lnTo>
                <a:cubicBezTo>
                  <a:pt x="5708648" y="5382049"/>
                  <a:pt x="5764037" y="5445142"/>
                  <a:pt x="5836967" y="5471845"/>
                </a:cubicBezTo>
                <a:lnTo>
                  <a:pt x="5890808" y="5481347"/>
                </a:lnTo>
                <a:lnTo>
                  <a:pt x="5890808" y="5489575"/>
                </a:lnTo>
                <a:lnTo>
                  <a:pt x="5960531" y="5489575"/>
                </a:lnTo>
                <a:cubicBezTo>
                  <a:pt x="6085760" y="5489575"/>
                  <a:pt x="6187278" y="5591093"/>
                  <a:pt x="6187278" y="5716322"/>
                </a:cubicBezTo>
                <a:lnTo>
                  <a:pt x="6187277" y="5716322"/>
                </a:lnTo>
                <a:cubicBezTo>
                  <a:pt x="6187277" y="5841551"/>
                  <a:pt x="6085759" y="5943069"/>
                  <a:pt x="5960530" y="5943069"/>
                </a:cubicBezTo>
                <a:lnTo>
                  <a:pt x="5890808" y="5943069"/>
                </a:lnTo>
                <a:lnTo>
                  <a:pt x="5890808" y="5947040"/>
                </a:lnTo>
                <a:lnTo>
                  <a:pt x="5576032" y="5947040"/>
                </a:lnTo>
                <a:cubicBezTo>
                  <a:pt x="5466457" y="5947040"/>
                  <a:pt x="5375035" y="6024765"/>
                  <a:pt x="5353892" y="6128090"/>
                </a:cubicBezTo>
                <a:lnTo>
                  <a:pt x="5349285" y="6173787"/>
                </a:lnTo>
                <a:lnTo>
                  <a:pt x="5353892" y="6219484"/>
                </a:lnTo>
                <a:cubicBezTo>
                  <a:pt x="5375035" y="6322809"/>
                  <a:pt x="5466457" y="6400533"/>
                  <a:pt x="5576032" y="6400533"/>
                </a:cubicBezTo>
                <a:lnTo>
                  <a:pt x="5662900" y="6400533"/>
                </a:lnTo>
                <a:lnTo>
                  <a:pt x="5662900" y="6404830"/>
                </a:lnTo>
                <a:lnTo>
                  <a:pt x="5705400" y="6409114"/>
                </a:lnTo>
                <a:cubicBezTo>
                  <a:pt x="5808725" y="6430257"/>
                  <a:pt x="5886449" y="6521679"/>
                  <a:pt x="5886449" y="6631254"/>
                </a:cubicBezTo>
                <a:lnTo>
                  <a:pt x="5886448" y="6631254"/>
                </a:lnTo>
                <a:cubicBezTo>
                  <a:pt x="5886448" y="6740830"/>
                  <a:pt x="5808724" y="6832251"/>
                  <a:pt x="5705399" y="6853395"/>
                </a:cubicBezTo>
                <a:lnTo>
                  <a:pt x="5662900" y="6857679"/>
                </a:lnTo>
                <a:lnTo>
                  <a:pt x="5662900" y="6858000"/>
                </a:lnTo>
                <a:lnTo>
                  <a:pt x="5659711" y="6858000"/>
                </a:lnTo>
                <a:lnTo>
                  <a:pt x="5659701" y="6858001"/>
                </a:lnTo>
                <a:lnTo>
                  <a:pt x="4324736" y="6858000"/>
                </a:lnTo>
                <a:lnTo>
                  <a:pt x="0" y="6858000"/>
                </a:lnTo>
                <a:close/>
              </a:path>
            </a:pathLst>
          </a:custGeom>
          <a:blipFill dpi="0" rotWithShape="1">
            <a:blip r:embed="rId1" cstate="print">
              <a:extLst>
                <a:ext uri="{28A0092B-C50C-407E-A947-70E740481C1C}">
                  <a14:useLocalDpi xmlns:a14="http://schemas.microsoft.com/office/drawing/2010/main" val="0"/>
                </a:ext>
              </a:extLst>
            </a:blip>
            <a:srcRect/>
            <a:stretch>
              <a:fillRect l="-1398" r="-191054"/>
            </a:stretch>
          </a:blip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6" name="任意多边形 5"/>
          <p:cNvSpPr/>
          <p:nvPr/>
        </p:nvSpPr>
        <p:spPr>
          <a:xfrm>
            <a:off x="-438150" y="-635"/>
            <a:ext cx="6629400" cy="6858635"/>
          </a:xfrm>
          <a:custGeom>
            <a:avLst/>
            <a:gdLst>
              <a:gd name="connsiteX0" fmla="*/ 0 w 6629398"/>
              <a:gd name="connsiteY0" fmla="*/ 0 h 6858001"/>
              <a:gd name="connsiteX1" fmla="*/ 4005369 w 6629398"/>
              <a:gd name="connsiteY1" fmla="*/ 0 h 6858001"/>
              <a:gd name="connsiteX2" fmla="*/ 5237628 w 6629398"/>
              <a:gd name="connsiteY2" fmla="*/ 0 h 6858001"/>
              <a:gd name="connsiteX3" fmla="*/ 5340335 w 6629398"/>
              <a:gd name="connsiteY3" fmla="*/ 0 h 6858001"/>
              <a:gd name="connsiteX4" fmla="*/ 5567082 w 6629398"/>
              <a:gd name="connsiteY4" fmla="*/ 226747 h 6858001"/>
              <a:gd name="connsiteX5" fmla="*/ 5567081 w 6629398"/>
              <a:gd name="connsiteY5" fmla="*/ 226747 h 6858001"/>
              <a:gd name="connsiteX6" fmla="*/ 5340334 w 6629398"/>
              <a:gd name="connsiteY6" fmla="*/ 453494 h 6858001"/>
              <a:gd name="connsiteX7" fmla="*/ 5237628 w 6629398"/>
              <a:gd name="connsiteY7" fmla="*/ 453494 h 6858001"/>
              <a:gd name="connsiteX8" fmla="*/ 5237628 w 6629398"/>
              <a:gd name="connsiteY8" fmla="*/ 457465 h 6858001"/>
              <a:gd name="connsiteX9" fmla="*/ 5237134 w 6629398"/>
              <a:gd name="connsiteY9" fmla="*/ 457465 h 6858001"/>
              <a:gd name="connsiteX10" fmla="*/ 5028206 w 6629398"/>
              <a:gd name="connsiteY10" fmla="*/ 595952 h 6858001"/>
              <a:gd name="connsiteX11" fmla="*/ 5010387 w 6629398"/>
              <a:gd name="connsiteY11" fmla="*/ 684212 h 6858001"/>
              <a:gd name="connsiteX12" fmla="*/ 5028206 w 6629398"/>
              <a:gd name="connsiteY12" fmla="*/ 772472 h 6858001"/>
              <a:gd name="connsiteX13" fmla="*/ 5237134 w 6629398"/>
              <a:gd name="connsiteY13" fmla="*/ 910958 h 6858001"/>
              <a:gd name="connsiteX14" fmla="*/ 5237628 w 6629398"/>
              <a:gd name="connsiteY14" fmla="*/ 910958 h 6858001"/>
              <a:gd name="connsiteX15" fmla="*/ 5237628 w 6629398"/>
              <a:gd name="connsiteY15" fmla="*/ 914929 h 6858001"/>
              <a:gd name="connsiteX16" fmla="*/ 5340335 w 6629398"/>
              <a:gd name="connsiteY16" fmla="*/ 914929 h 6858001"/>
              <a:gd name="connsiteX17" fmla="*/ 5567082 w 6629398"/>
              <a:gd name="connsiteY17" fmla="*/ 1141676 h 6858001"/>
              <a:gd name="connsiteX18" fmla="*/ 5567081 w 6629398"/>
              <a:gd name="connsiteY18" fmla="*/ 1141676 h 6858001"/>
              <a:gd name="connsiteX19" fmla="*/ 5340334 w 6629398"/>
              <a:gd name="connsiteY19" fmla="*/ 1368423 h 6858001"/>
              <a:gd name="connsiteX20" fmla="*/ 5237628 w 6629398"/>
              <a:gd name="connsiteY20" fmla="*/ 1368423 h 6858001"/>
              <a:gd name="connsiteX21" fmla="*/ 5237628 w 6629398"/>
              <a:gd name="connsiteY21" fmla="*/ 1372394 h 6858001"/>
              <a:gd name="connsiteX22" fmla="*/ 5067685 w 6629398"/>
              <a:gd name="connsiteY22" fmla="*/ 1372394 h 6858001"/>
              <a:gd name="connsiteX23" fmla="*/ 4858757 w 6629398"/>
              <a:gd name="connsiteY23" fmla="*/ 1510881 h 6858001"/>
              <a:gd name="connsiteX24" fmla="*/ 4840938 w 6629398"/>
              <a:gd name="connsiteY24" fmla="*/ 1599141 h 6858001"/>
              <a:gd name="connsiteX25" fmla="*/ 4858757 w 6629398"/>
              <a:gd name="connsiteY25" fmla="*/ 1687401 h 6858001"/>
              <a:gd name="connsiteX26" fmla="*/ 5067685 w 6629398"/>
              <a:gd name="connsiteY26" fmla="*/ 1825887 h 6858001"/>
              <a:gd name="connsiteX27" fmla="*/ 5496128 w 6629398"/>
              <a:gd name="connsiteY27" fmla="*/ 1825888 h 6858001"/>
              <a:gd name="connsiteX28" fmla="*/ 5496128 w 6629398"/>
              <a:gd name="connsiteY28" fmla="*/ 1829858 h 6858001"/>
              <a:gd name="connsiteX29" fmla="*/ 5905111 w 6629398"/>
              <a:gd name="connsiteY29" fmla="*/ 1829858 h 6858001"/>
              <a:gd name="connsiteX30" fmla="*/ 6131858 w 6629398"/>
              <a:gd name="connsiteY30" fmla="*/ 2056605 h 6858001"/>
              <a:gd name="connsiteX31" fmla="*/ 6131857 w 6629398"/>
              <a:gd name="connsiteY31" fmla="*/ 2056605 h 6858001"/>
              <a:gd name="connsiteX32" fmla="*/ 5905110 w 6629398"/>
              <a:gd name="connsiteY32" fmla="*/ 2283353 h 6858001"/>
              <a:gd name="connsiteX33" fmla="*/ 5496128 w 6629398"/>
              <a:gd name="connsiteY33" fmla="*/ 2283353 h 6858001"/>
              <a:gd name="connsiteX34" fmla="*/ 5496128 w 6629398"/>
              <a:gd name="connsiteY34" fmla="*/ 2287323 h 6858001"/>
              <a:gd name="connsiteX35" fmla="*/ 5406583 w 6629398"/>
              <a:gd name="connsiteY35" fmla="*/ 2287323 h 6858001"/>
              <a:gd name="connsiteX36" fmla="*/ 5184443 w 6629398"/>
              <a:gd name="connsiteY36" fmla="*/ 2468373 h 6858001"/>
              <a:gd name="connsiteX37" fmla="*/ 5179836 w 6629398"/>
              <a:gd name="connsiteY37" fmla="*/ 2514070 h 6858001"/>
              <a:gd name="connsiteX38" fmla="*/ 5184443 w 6629398"/>
              <a:gd name="connsiteY38" fmla="*/ 2559767 h 6858001"/>
              <a:gd name="connsiteX39" fmla="*/ 5406583 w 6629398"/>
              <a:gd name="connsiteY39" fmla="*/ 2740816 h 6858001"/>
              <a:gd name="connsiteX40" fmla="*/ 6071656 w 6629398"/>
              <a:gd name="connsiteY40" fmla="*/ 2740817 h 6858001"/>
              <a:gd name="connsiteX41" fmla="*/ 6071656 w 6629398"/>
              <a:gd name="connsiteY41" fmla="*/ 2744788 h 6858001"/>
              <a:gd name="connsiteX42" fmla="*/ 6389204 w 6629398"/>
              <a:gd name="connsiteY42" fmla="*/ 2744788 h 6858001"/>
              <a:gd name="connsiteX43" fmla="*/ 6615951 w 6629398"/>
              <a:gd name="connsiteY43" fmla="*/ 2971535 h 6858001"/>
              <a:gd name="connsiteX44" fmla="*/ 6615950 w 6629398"/>
              <a:gd name="connsiteY44" fmla="*/ 2971535 h 6858001"/>
              <a:gd name="connsiteX45" fmla="*/ 6389203 w 6629398"/>
              <a:gd name="connsiteY45" fmla="*/ 3198282 h 6858001"/>
              <a:gd name="connsiteX46" fmla="*/ 6071656 w 6629398"/>
              <a:gd name="connsiteY46" fmla="*/ 3198282 h 6858001"/>
              <a:gd name="connsiteX47" fmla="*/ 6071656 w 6629398"/>
              <a:gd name="connsiteY47" fmla="*/ 3204498 h 6858001"/>
              <a:gd name="connsiteX48" fmla="*/ 6006416 w 6629398"/>
              <a:gd name="connsiteY48" fmla="*/ 3216011 h 6858001"/>
              <a:gd name="connsiteX49" fmla="*/ 5862239 w 6629398"/>
              <a:gd name="connsiteY49" fmla="*/ 3383302 h 6858001"/>
              <a:gd name="connsiteX50" fmla="*/ 5857632 w 6629398"/>
              <a:gd name="connsiteY50" fmla="*/ 3428999 h 6858001"/>
              <a:gd name="connsiteX51" fmla="*/ 5862239 w 6629398"/>
              <a:gd name="connsiteY51" fmla="*/ 3474696 h 6858001"/>
              <a:gd name="connsiteX52" fmla="*/ 6006416 w 6629398"/>
              <a:gd name="connsiteY52" fmla="*/ 3641986 h 6858001"/>
              <a:gd name="connsiteX53" fmla="*/ 6071656 w 6629398"/>
              <a:gd name="connsiteY53" fmla="*/ 3653500 h 6858001"/>
              <a:gd name="connsiteX54" fmla="*/ 6071656 w 6629398"/>
              <a:gd name="connsiteY54" fmla="*/ 3659717 h 6858001"/>
              <a:gd name="connsiteX55" fmla="*/ 6402651 w 6629398"/>
              <a:gd name="connsiteY55" fmla="*/ 3659717 h 6858001"/>
              <a:gd name="connsiteX56" fmla="*/ 6629398 w 6629398"/>
              <a:gd name="connsiteY56" fmla="*/ 3886464 h 6858001"/>
              <a:gd name="connsiteX57" fmla="*/ 6629397 w 6629398"/>
              <a:gd name="connsiteY57" fmla="*/ 3886464 h 6858001"/>
              <a:gd name="connsiteX58" fmla="*/ 6402650 w 6629398"/>
              <a:gd name="connsiteY58" fmla="*/ 4113211 h 6858001"/>
              <a:gd name="connsiteX59" fmla="*/ 6071656 w 6629398"/>
              <a:gd name="connsiteY59" fmla="*/ 4113211 h 6858001"/>
              <a:gd name="connsiteX60" fmla="*/ 6071656 w 6629398"/>
              <a:gd name="connsiteY60" fmla="*/ 4117181 h 6858001"/>
              <a:gd name="connsiteX61" fmla="*/ 5745481 w 6629398"/>
              <a:gd name="connsiteY61" fmla="*/ 4117181 h 6858001"/>
              <a:gd name="connsiteX62" fmla="*/ 5523341 w 6629398"/>
              <a:gd name="connsiteY62" fmla="*/ 4298231 h 6858001"/>
              <a:gd name="connsiteX63" fmla="*/ 5518734 w 6629398"/>
              <a:gd name="connsiteY63" fmla="*/ 4343928 h 6858001"/>
              <a:gd name="connsiteX64" fmla="*/ 5523341 w 6629398"/>
              <a:gd name="connsiteY64" fmla="*/ 4389625 h 6858001"/>
              <a:gd name="connsiteX65" fmla="*/ 5745481 w 6629398"/>
              <a:gd name="connsiteY65" fmla="*/ 4570674 h 6858001"/>
              <a:gd name="connsiteX66" fmla="*/ 5890808 w 6629398"/>
              <a:gd name="connsiteY66" fmla="*/ 4570674 h 6858001"/>
              <a:gd name="connsiteX67" fmla="*/ 5890808 w 6629398"/>
              <a:gd name="connsiteY67" fmla="*/ 4574646 h 6858001"/>
              <a:gd name="connsiteX68" fmla="*/ 5983154 w 6629398"/>
              <a:gd name="connsiteY68" fmla="*/ 4574646 h 6858001"/>
              <a:gd name="connsiteX69" fmla="*/ 6209901 w 6629398"/>
              <a:gd name="connsiteY69" fmla="*/ 4801393 h 6858001"/>
              <a:gd name="connsiteX70" fmla="*/ 6209900 w 6629398"/>
              <a:gd name="connsiteY70" fmla="*/ 4801393 h 6858001"/>
              <a:gd name="connsiteX71" fmla="*/ 5983153 w 6629398"/>
              <a:gd name="connsiteY71" fmla="*/ 5028140 h 6858001"/>
              <a:gd name="connsiteX72" fmla="*/ 5890808 w 6629398"/>
              <a:gd name="connsiteY72" fmla="*/ 5028140 h 6858001"/>
              <a:gd name="connsiteX73" fmla="*/ 5890808 w 6629398"/>
              <a:gd name="connsiteY73" fmla="*/ 5036368 h 6858001"/>
              <a:gd name="connsiteX74" fmla="*/ 5836967 w 6629398"/>
              <a:gd name="connsiteY74" fmla="*/ 5045870 h 6858001"/>
              <a:gd name="connsiteX75" fmla="*/ 5692790 w 6629398"/>
              <a:gd name="connsiteY75" fmla="*/ 5213161 h 6858001"/>
              <a:gd name="connsiteX76" fmla="*/ 5688183 w 6629398"/>
              <a:gd name="connsiteY76" fmla="*/ 5258858 h 6858001"/>
              <a:gd name="connsiteX77" fmla="*/ 5692790 w 6629398"/>
              <a:gd name="connsiteY77" fmla="*/ 5304555 h 6858001"/>
              <a:gd name="connsiteX78" fmla="*/ 5836967 w 6629398"/>
              <a:gd name="connsiteY78" fmla="*/ 5471845 h 6858001"/>
              <a:gd name="connsiteX79" fmla="*/ 5890808 w 6629398"/>
              <a:gd name="connsiteY79" fmla="*/ 5481347 h 6858001"/>
              <a:gd name="connsiteX80" fmla="*/ 5890808 w 6629398"/>
              <a:gd name="connsiteY80" fmla="*/ 5489575 h 6858001"/>
              <a:gd name="connsiteX81" fmla="*/ 5960531 w 6629398"/>
              <a:gd name="connsiteY81" fmla="*/ 5489575 h 6858001"/>
              <a:gd name="connsiteX82" fmla="*/ 6187278 w 6629398"/>
              <a:gd name="connsiteY82" fmla="*/ 5716322 h 6858001"/>
              <a:gd name="connsiteX83" fmla="*/ 6187277 w 6629398"/>
              <a:gd name="connsiteY83" fmla="*/ 5716322 h 6858001"/>
              <a:gd name="connsiteX84" fmla="*/ 5960530 w 6629398"/>
              <a:gd name="connsiteY84" fmla="*/ 5943069 h 6858001"/>
              <a:gd name="connsiteX85" fmla="*/ 5890808 w 6629398"/>
              <a:gd name="connsiteY85" fmla="*/ 5943069 h 6858001"/>
              <a:gd name="connsiteX86" fmla="*/ 5890808 w 6629398"/>
              <a:gd name="connsiteY86" fmla="*/ 5947040 h 6858001"/>
              <a:gd name="connsiteX87" fmla="*/ 5576032 w 6629398"/>
              <a:gd name="connsiteY87" fmla="*/ 5947040 h 6858001"/>
              <a:gd name="connsiteX88" fmla="*/ 5353892 w 6629398"/>
              <a:gd name="connsiteY88" fmla="*/ 6128090 h 6858001"/>
              <a:gd name="connsiteX89" fmla="*/ 5349285 w 6629398"/>
              <a:gd name="connsiteY89" fmla="*/ 6173787 h 6858001"/>
              <a:gd name="connsiteX90" fmla="*/ 5353892 w 6629398"/>
              <a:gd name="connsiteY90" fmla="*/ 6219484 h 6858001"/>
              <a:gd name="connsiteX91" fmla="*/ 5576032 w 6629398"/>
              <a:gd name="connsiteY91" fmla="*/ 6400533 h 6858001"/>
              <a:gd name="connsiteX92" fmla="*/ 5662900 w 6629398"/>
              <a:gd name="connsiteY92" fmla="*/ 6400533 h 6858001"/>
              <a:gd name="connsiteX93" fmla="*/ 5662900 w 6629398"/>
              <a:gd name="connsiteY93" fmla="*/ 6404830 h 6858001"/>
              <a:gd name="connsiteX94" fmla="*/ 5705400 w 6629398"/>
              <a:gd name="connsiteY94" fmla="*/ 6409114 h 6858001"/>
              <a:gd name="connsiteX95" fmla="*/ 5886449 w 6629398"/>
              <a:gd name="connsiteY95" fmla="*/ 6631254 h 6858001"/>
              <a:gd name="connsiteX96" fmla="*/ 5886448 w 6629398"/>
              <a:gd name="connsiteY96" fmla="*/ 6631254 h 6858001"/>
              <a:gd name="connsiteX97" fmla="*/ 5705399 w 6629398"/>
              <a:gd name="connsiteY97" fmla="*/ 6853395 h 6858001"/>
              <a:gd name="connsiteX98" fmla="*/ 5662900 w 6629398"/>
              <a:gd name="connsiteY98" fmla="*/ 6857679 h 6858001"/>
              <a:gd name="connsiteX99" fmla="*/ 5662900 w 6629398"/>
              <a:gd name="connsiteY99" fmla="*/ 6858000 h 6858001"/>
              <a:gd name="connsiteX100" fmla="*/ 5659711 w 6629398"/>
              <a:gd name="connsiteY100" fmla="*/ 6858000 h 6858001"/>
              <a:gd name="connsiteX101" fmla="*/ 5659701 w 6629398"/>
              <a:gd name="connsiteY101" fmla="*/ 6858001 h 6858001"/>
              <a:gd name="connsiteX102" fmla="*/ 4324736 w 6629398"/>
              <a:gd name="connsiteY102" fmla="*/ 6858000 h 6858001"/>
              <a:gd name="connsiteX103" fmla="*/ 0 w 6629398"/>
              <a:gd name="connsiteY10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6629398" h="6858001">
                <a:moveTo>
                  <a:pt x="0" y="0"/>
                </a:moveTo>
                <a:lnTo>
                  <a:pt x="4005369" y="0"/>
                </a:lnTo>
                <a:lnTo>
                  <a:pt x="5237628" y="0"/>
                </a:lnTo>
                <a:lnTo>
                  <a:pt x="5340335" y="0"/>
                </a:lnTo>
                <a:cubicBezTo>
                  <a:pt x="5465564" y="0"/>
                  <a:pt x="5567082" y="101518"/>
                  <a:pt x="5567082" y="226747"/>
                </a:cubicBezTo>
                <a:lnTo>
                  <a:pt x="5567081" y="226747"/>
                </a:lnTo>
                <a:cubicBezTo>
                  <a:pt x="5567081" y="351976"/>
                  <a:pt x="5465563" y="453494"/>
                  <a:pt x="5340334" y="453494"/>
                </a:cubicBezTo>
                <a:lnTo>
                  <a:pt x="5237628" y="453494"/>
                </a:lnTo>
                <a:lnTo>
                  <a:pt x="5237628" y="457465"/>
                </a:lnTo>
                <a:lnTo>
                  <a:pt x="5237134" y="457465"/>
                </a:lnTo>
                <a:cubicBezTo>
                  <a:pt x="5143213" y="457465"/>
                  <a:pt x="5062628" y="514569"/>
                  <a:pt x="5028206" y="595952"/>
                </a:cubicBezTo>
                <a:lnTo>
                  <a:pt x="5010387" y="684212"/>
                </a:lnTo>
                <a:lnTo>
                  <a:pt x="5028206" y="772472"/>
                </a:lnTo>
                <a:cubicBezTo>
                  <a:pt x="5062628" y="853854"/>
                  <a:pt x="5143213" y="910958"/>
                  <a:pt x="5237134" y="910958"/>
                </a:cubicBezTo>
                <a:lnTo>
                  <a:pt x="5237628" y="910958"/>
                </a:lnTo>
                <a:lnTo>
                  <a:pt x="5237628" y="914929"/>
                </a:lnTo>
                <a:lnTo>
                  <a:pt x="5340335" y="914929"/>
                </a:lnTo>
                <a:cubicBezTo>
                  <a:pt x="5465564" y="914929"/>
                  <a:pt x="5567082" y="1016447"/>
                  <a:pt x="5567082" y="1141676"/>
                </a:cubicBezTo>
                <a:lnTo>
                  <a:pt x="5567081" y="1141676"/>
                </a:lnTo>
                <a:cubicBezTo>
                  <a:pt x="5567081" y="1266906"/>
                  <a:pt x="5465563" y="1368423"/>
                  <a:pt x="5340334" y="1368423"/>
                </a:cubicBezTo>
                <a:lnTo>
                  <a:pt x="5237628" y="1368423"/>
                </a:lnTo>
                <a:lnTo>
                  <a:pt x="5237628" y="1372394"/>
                </a:lnTo>
                <a:lnTo>
                  <a:pt x="5067685" y="1372394"/>
                </a:lnTo>
                <a:cubicBezTo>
                  <a:pt x="4973763" y="1372394"/>
                  <a:pt x="4893179" y="1429498"/>
                  <a:pt x="4858757" y="1510881"/>
                </a:cubicBezTo>
                <a:lnTo>
                  <a:pt x="4840938" y="1599141"/>
                </a:lnTo>
                <a:lnTo>
                  <a:pt x="4858757" y="1687401"/>
                </a:lnTo>
                <a:cubicBezTo>
                  <a:pt x="4893179" y="1768783"/>
                  <a:pt x="4973763" y="1825887"/>
                  <a:pt x="5067685" y="1825887"/>
                </a:cubicBezTo>
                <a:lnTo>
                  <a:pt x="5496128" y="1825888"/>
                </a:lnTo>
                <a:lnTo>
                  <a:pt x="5496128" y="1829858"/>
                </a:lnTo>
                <a:lnTo>
                  <a:pt x="5905111" y="1829858"/>
                </a:lnTo>
                <a:cubicBezTo>
                  <a:pt x="6030340" y="1829858"/>
                  <a:pt x="6131858" y="1931376"/>
                  <a:pt x="6131858" y="2056605"/>
                </a:cubicBezTo>
                <a:lnTo>
                  <a:pt x="6131857" y="2056605"/>
                </a:lnTo>
                <a:cubicBezTo>
                  <a:pt x="6131857" y="2181834"/>
                  <a:pt x="6030339" y="2283353"/>
                  <a:pt x="5905110" y="2283353"/>
                </a:cubicBezTo>
                <a:lnTo>
                  <a:pt x="5496128" y="2283353"/>
                </a:lnTo>
                <a:lnTo>
                  <a:pt x="5496128" y="2287323"/>
                </a:lnTo>
                <a:lnTo>
                  <a:pt x="5406583" y="2287323"/>
                </a:lnTo>
                <a:cubicBezTo>
                  <a:pt x="5297008" y="2287323"/>
                  <a:pt x="5205586" y="2365048"/>
                  <a:pt x="5184443" y="2468373"/>
                </a:cubicBezTo>
                <a:lnTo>
                  <a:pt x="5179836" y="2514070"/>
                </a:lnTo>
                <a:lnTo>
                  <a:pt x="5184443" y="2559767"/>
                </a:lnTo>
                <a:cubicBezTo>
                  <a:pt x="5205586" y="2663091"/>
                  <a:pt x="5297008" y="2740816"/>
                  <a:pt x="5406583" y="2740816"/>
                </a:cubicBezTo>
                <a:lnTo>
                  <a:pt x="6071656" y="2740817"/>
                </a:lnTo>
                <a:lnTo>
                  <a:pt x="6071656" y="2744788"/>
                </a:lnTo>
                <a:lnTo>
                  <a:pt x="6389204" y="2744788"/>
                </a:lnTo>
                <a:cubicBezTo>
                  <a:pt x="6514433" y="2744788"/>
                  <a:pt x="6615951" y="2846306"/>
                  <a:pt x="6615951" y="2971535"/>
                </a:cubicBezTo>
                <a:lnTo>
                  <a:pt x="6615950" y="2971535"/>
                </a:lnTo>
                <a:cubicBezTo>
                  <a:pt x="6615950" y="3096764"/>
                  <a:pt x="6514432" y="3198282"/>
                  <a:pt x="6389203" y="3198282"/>
                </a:cubicBezTo>
                <a:lnTo>
                  <a:pt x="6071656" y="3198282"/>
                </a:lnTo>
                <a:lnTo>
                  <a:pt x="6071656" y="3204498"/>
                </a:lnTo>
                <a:lnTo>
                  <a:pt x="6006416" y="3216011"/>
                </a:lnTo>
                <a:cubicBezTo>
                  <a:pt x="5933486" y="3242715"/>
                  <a:pt x="5878096" y="3305808"/>
                  <a:pt x="5862239" y="3383302"/>
                </a:cubicBezTo>
                <a:lnTo>
                  <a:pt x="5857632" y="3428999"/>
                </a:lnTo>
                <a:lnTo>
                  <a:pt x="5862239" y="3474696"/>
                </a:lnTo>
                <a:cubicBezTo>
                  <a:pt x="5878096" y="3552189"/>
                  <a:pt x="5933486" y="3615283"/>
                  <a:pt x="6006416" y="3641986"/>
                </a:cubicBezTo>
                <a:lnTo>
                  <a:pt x="6071656" y="3653500"/>
                </a:lnTo>
                <a:lnTo>
                  <a:pt x="6071656" y="3659717"/>
                </a:lnTo>
                <a:lnTo>
                  <a:pt x="6402651" y="3659717"/>
                </a:lnTo>
                <a:cubicBezTo>
                  <a:pt x="6527880" y="3659717"/>
                  <a:pt x="6629398" y="3761235"/>
                  <a:pt x="6629398" y="3886464"/>
                </a:cubicBezTo>
                <a:lnTo>
                  <a:pt x="6629397" y="3886464"/>
                </a:lnTo>
                <a:cubicBezTo>
                  <a:pt x="6629397" y="4011693"/>
                  <a:pt x="6527879" y="4113211"/>
                  <a:pt x="6402650" y="4113211"/>
                </a:cubicBezTo>
                <a:lnTo>
                  <a:pt x="6071656" y="4113211"/>
                </a:lnTo>
                <a:lnTo>
                  <a:pt x="6071656" y="4117181"/>
                </a:lnTo>
                <a:lnTo>
                  <a:pt x="5745481" y="4117181"/>
                </a:lnTo>
                <a:cubicBezTo>
                  <a:pt x="5635906" y="4117181"/>
                  <a:pt x="5544484" y="4194906"/>
                  <a:pt x="5523341" y="4298231"/>
                </a:cubicBezTo>
                <a:lnTo>
                  <a:pt x="5518734" y="4343928"/>
                </a:lnTo>
                <a:lnTo>
                  <a:pt x="5523341" y="4389625"/>
                </a:lnTo>
                <a:cubicBezTo>
                  <a:pt x="5544484" y="4492950"/>
                  <a:pt x="5635906" y="4570674"/>
                  <a:pt x="5745481" y="4570674"/>
                </a:cubicBezTo>
                <a:lnTo>
                  <a:pt x="5890808" y="4570674"/>
                </a:lnTo>
                <a:lnTo>
                  <a:pt x="5890808" y="4574646"/>
                </a:lnTo>
                <a:lnTo>
                  <a:pt x="5983154" y="4574646"/>
                </a:lnTo>
                <a:cubicBezTo>
                  <a:pt x="6108383" y="4574646"/>
                  <a:pt x="6209901" y="4676164"/>
                  <a:pt x="6209901" y="4801393"/>
                </a:cubicBezTo>
                <a:lnTo>
                  <a:pt x="6209900" y="4801393"/>
                </a:lnTo>
                <a:cubicBezTo>
                  <a:pt x="6209900" y="4926622"/>
                  <a:pt x="6108382" y="5028140"/>
                  <a:pt x="5983153" y="5028140"/>
                </a:cubicBezTo>
                <a:lnTo>
                  <a:pt x="5890808" y="5028140"/>
                </a:lnTo>
                <a:lnTo>
                  <a:pt x="5890808" y="5036368"/>
                </a:lnTo>
                <a:lnTo>
                  <a:pt x="5836967" y="5045870"/>
                </a:lnTo>
                <a:cubicBezTo>
                  <a:pt x="5764037" y="5072574"/>
                  <a:pt x="5708648" y="5135667"/>
                  <a:pt x="5692790" y="5213161"/>
                </a:cubicBezTo>
                <a:lnTo>
                  <a:pt x="5688183" y="5258858"/>
                </a:lnTo>
                <a:lnTo>
                  <a:pt x="5692790" y="5304555"/>
                </a:lnTo>
                <a:cubicBezTo>
                  <a:pt x="5708648" y="5382049"/>
                  <a:pt x="5764037" y="5445142"/>
                  <a:pt x="5836967" y="5471845"/>
                </a:cubicBezTo>
                <a:lnTo>
                  <a:pt x="5890808" y="5481347"/>
                </a:lnTo>
                <a:lnTo>
                  <a:pt x="5890808" y="5489575"/>
                </a:lnTo>
                <a:lnTo>
                  <a:pt x="5960531" y="5489575"/>
                </a:lnTo>
                <a:cubicBezTo>
                  <a:pt x="6085760" y="5489575"/>
                  <a:pt x="6187278" y="5591093"/>
                  <a:pt x="6187278" y="5716322"/>
                </a:cubicBezTo>
                <a:lnTo>
                  <a:pt x="6187277" y="5716322"/>
                </a:lnTo>
                <a:cubicBezTo>
                  <a:pt x="6187277" y="5841551"/>
                  <a:pt x="6085759" y="5943069"/>
                  <a:pt x="5960530" y="5943069"/>
                </a:cubicBezTo>
                <a:lnTo>
                  <a:pt x="5890808" y="5943069"/>
                </a:lnTo>
                <a:lnTo>
                  <a:pt x="5890808" y="5947040"/>
                </a:lnTo>
                <a:lnTo>
                  <a:pt x="5576032" y="5947040"/>
                </a:lnTo>
                <a:cubicBezTo>
                  <a:pt x="5466457" y="5947040"/>
                  <a:pt x="5375035" y="6024765"/>
                  <a:pt x="5353892" y="6128090"/>
                </a:cubicBezTo>
                <a:lnTo>
                  <a:pt x="5349285" y="6173787"/>
                </a:lnTo>
                <a:lnTo>
                  <a:pt x="5353892" y="6219484"/>
                </a:lnTo>
                <a:cubicBezTo>
                  <a:pt x="5375035" y="6322809"/>
                  <a:pt x="5466457" y="6400533"/>
                  <a:pt x="5576032" y="6400533"/>
                </a:cubicBezTo>
                <a:lnTo>
                  <a:pt x="5662900" y="6400533"/>
                </a:lnTo>
                <a:lnTo>
                  <a:pt x="5662900" y="6404830"/>
                </a:lnTo>
                <a:lnTo>
                  <a:pt x="5705400" y="6409114"/>
                </a:lnTo>
                <a:cubicBezTo>
                  <a:pt x="5808725" y="6430257"/>
                  <a:pt x="5886449" y="6521679"/>
                  <a:pt x="5886449" y="6631254"/>
                </a:cubicBezTo>
                <a:lnTo>
                  <a:pt x="5886448" y="6631254"/>
                </a:lnTo>
                <a:cubicBezTo>
                  <a:pt x="5886448" y="6740830"/>
                  <a:pt x="5808724" y="6832251"/>
                  <a:pt x="5705399" y="6853395"/>
                </a:cubicBezTo>
                <a:lnTo>
                  <a:pt x="5662900" y="6857679"/>
                </a:lnTo>
                <a:lnTo>
                  <a:pt x="5662900" y="6858000"/>
                </a:lnTo>
                <a:lnTo>
                  <a:pt x="5659711" y="6858000"/>
                </a:lnTo>
                <a:lnTo>
                  <a:pt x="5659701" y="6858001"/>
                </a:lnTo>
                <a:lnTo>
                  <a:pt x="4324736" y="6858000"/>
                </a:lnTo>
                <a:lnTo>
                  <a:pt x="0" y="6858000"/>
                </a:lnTo>
                <a:close/>
              </a:path>
            </a:pathLst>
          </a:custGeom>
          <a:gradFill>
            <a:gsLst>
              <a:gs pos="0">
                <a:srgbClr val="82BD51">
                  <a:alpha val="0"/>
                </a:srgbClr>
              </a:gs>
              <a:gs pos="100000">
                <a:srgbClr val="39B45A">
                  <a:alpha val="10000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66" name="组合 65"/>
          <p:cNvGrpSpPr/>
          <p:nvPr/>
        </p:nvGrpSpPr>
        <p:grpSpPr>
          <a:xfrm>
            <a:off x="30480" y="3948430"/>
            <a:ext cx="4906645" cy="2466340"/>
            <a:chOff x="121" y="4081"/>
            <a:chExt cx="7727" cy="3884"/>
          </a:xfrm>
        </p:grpSpPr>
        <p:sp>
          <p:nvSpPr>
            <p:cNvPr id="67" name="TextBox 21"/>
            <p:cNvSpPr txBox="1"/>
            <p:nvPr/>
          </p:nvSpPr>
          <p:spPr>
            <a:xfrm>
              <a:off x="1151" y="5130"/>
              <a:ext cx="6135" cy="1357"/>
            </a:xfrm>
            <a:prstGeom prst="rect">
              <a:avLst/>
            </a:prstGeom>
            <a:noFill/>
          </p:spPr>
          <p:txBody>
            <a:bodyPr wrap="square" lIns="0" tIns="0" rIns="0" bIns="0" rtlCol="0">
              <a:spAutoFit/>
            </a:bodyPr>
            <a:lstStyle/>
            <a:p>
              <a:pPr algn="just">
                <a:lnSpc>
                  <a:spcPct val="200000"/>
                </a:lnSpc>
              </a:pPr>
              <a:r>
                <a:rPr lang="zh-CN" altLang="en-US" sz="1400" dirty="0">
                  <a:solidFill>
                    <a:schemeClr val="bg1"/>
                  </a:solidFill>
                  <a:latin typeface="微软雅黑" panose="020B0503020204020204" charset="-122"/>
                  <a:ea typeface="微软雅黑" panose="020B0503020204020204" charset="-122"/>
                </a:rPr>
                <a:t>我们没有任何稀缺资源可以依赖</a:t>
              </a:r>
              <a:r>
                <a:rPr lang="zh-CN" altLang="en-US" sz="1400" dirty="0" smtClean="0">
                  <a:solidFill>
                    <a:schemeClr val="bg1"/>
                  </a:solidFill>
                  <a:latin typeface="微软雅黑" panose="020B0503020204020204" charset="-122"/>
                  <a:ea typeface="微软雅黑" panose="020B0503020204020204" charset="-122"/>
                </a:rPr>
                <a:t>，</a:t>
              </a:r>
              <a:endParaRPr lang="en-US" altLang="zh-CN" sz="1400" dirty="0" smtClean="0">
                <a:solidFill>
                  <a:schemeClr val="bg1"/>
                </a:solidFill>
                <a:latin typeface="微软雅黑" panose="020B0503020204020204" charset="-122"/>
                <a:ea typeface="微软雅黑" panose="020B0503020204020204" charset="-122"/>
              </a:endParaRPr>
            </a:p>
            <a:p>
              <a:pPr algn="just">
                <a:lnSpc>
                  <a:spcPct val="200000"/>
                </a:lnSpc>
              </a:pPr>
              <a:r>
                <a:rPr lang="zh-CN" altLang="en-US" sz="1400" dirty="0" smtClean="0">
                  <a:solidFill>
                    <a:schemeClr val="bg1"/>
                  </a:solidFill>
                  <a:latin typeface="微软雅黑" panose="020B0503020204020204" charset="-122"/>
                  <a:ea typeface="微软雅黑" panose="020B0503020204020204" charset="-122"/>
                </a:rPr>
                <a:t>唯</a:t>
              </a:r>
              <a:r>
                <a:rPr lang="zh-CN" altLang="en-US" sz="1400" dirty="0">
                  <a:solidFill>
                    <a:schemeClr val="bg1"/>
                  </a:solidFill>
                  <a:latin typeface="微软雅黑" panose="020B0503020204020204" charset="-122"/>
                  <a:ea typeface="微软雅黑" panose="020B0503020204020204" charset="-122"/>
                </a:rPr>
                <a:t>有艰苦奋</a:t>
              </a:r>
              <a:r>
                <a:rPr lang="zh-CN" altLang="en-US" sz="1400" dirty="0" smtClean="0">
                  <a:solidFill>
                    <a:schemeClr val="bg1"/>
                  </a:solidFill>
                  <a:latin typeface="微软雅黑" panose="020B0503020204020204" charset="-122"/>
                  <a:ea typeface="微软雅黑" panose="020B0503020204020204" charset="-122"/>
                </a:rPr>
                <a:t>斗才</a:t>
              </a:r>
              <a:r>
                <a:rPr lang="zh-CN" altLang="en-US" sz="1400" dirty="0">
                  <a:solidFill>
                    <a:schemeClr val="bg1"/>
                  </a:solidFill>
                  <a:latin typeface="微软雅黑" panose="020B0503020204020204" charset="-122"/>
                  <a:ea typeface="微软雅黑" panose="020B0503020204020204" charset="-122"/>
                </a:rPr>
                <a:t>能赢得客户的尊重与信赖。</a:t>
              </a:r>
              <a:endParaRPr lang="zh-CN" altLang="en-US" sz="1400" dirty="0">
                <a:solidFill>
                  <a:schemeClr val="bg1"/>
                </a:solidFill>
                <a:latin typeface="微软雅黑" panose="020B0503020204020204" charset="-122"/>
                <a:ea typeface="微软雅黑" panose="020B0503020204020204" charset="-122"/>
              </a:endParaRPr>
            </a:p>
          </p:txBody>
        </p:sp>
        <p:sp>
          <p:nvSpPr>
            <p:cNvPr id="74" name="矩形 73"/>
            <p:cNvSpPr/>
            <p:nvPr/>
          </p:nvSpPr>
          <p:spPr>
            <a:xfrm>
              <a:off x="121" y="4081"/>
              <a:ext cx="1488" cy="1598"/>
            </a:xfrm>
            <a:prstGeom prst="rect">
              <a:avLst/>
            </a:prstGeom>
          </p:spPr>
          <p:txBody>
            <a:bodyPr wrap="none">
              <a:spAutoFit/>
            </a:bodyPr>
            <a:lstStyle/>
            <a:p>
              <a:r>
                <a:rPr lang="zh-CN" altLang="en-US" sz="6000" dirty="0" smtClean="0">
                  <a:solidFill>
                    <a:schemeClr val="bg1"/>
                  </a:solidFill>
                  <a:latin typeface="微软雅黑" panose="020B0503020204020204" charset="-122"/>
                  <a:ea typeface="微软雅黑" panose="020B0503020204020204" charset="-122"/>
                </a:rPr>
                <a:t>“</a:t>
              </a:r>
              <a:endParaRPr lang="zh-CN" altLang="en-US" sz="6000" dirty="0">
                <a:latin typeface="微软雅黑" panose="020B0503020204020204" charset="-122"/>
                <a:ea typeface="微软雅黑" panose="020B0503020204020204" charset="-122"/>
              </a:endParaRPr>
            </a:p>
          </p:txBody>
        </p:sp>
        <p:sp>
          <p:nvSpPr>
            <p:cNvPr id="75" name="矩形 74"/>
            <p:cNvSpPr/>
            <p:nvPr/>
          </p:nvSpPr>
          <p:spPr>
            <a:xfrm>
              <a:off x="6360" y="6367"/>
              <a:ext cx="1488" cy="1598"/>
            </a:xfrm>
            <a:prstGeom prst="rect">
              <a:avLst/>
            </a:prstGeom>
          </p:spPr>
          <p:txBody>
            <a:bodyPr wrap="square">
              <a:spAutoFit/>
            </a:bodyPr>
            <a:lstStyle/>
            <a:p>
              <a:r>
                <a:rPr lang="zh-CN" altLang="en-US" sz="6000" dirty="0" smtClean="0">
                  <a:solidFill>
                    <a:schemeClr val="bg1"/>
                  </a:solidFill>
                  <a:latin typeface="微软雅黑" panose="020B0503020204020204" charset="-122"/>
                  <a:ea typeface="微软雅黑" panose="020B0503020204020204" charset="-122"/>
                </a:rPr>
                <a:t>”</a:t>
              </a:r>
              <a:endParaRPr lang="zh-CN" altLang="en-US" sz="6000" dirty="0" smtClean="0">
                <a:solidFill>
                  <a:schemeClr val="bg1"/>
                </a:solidFill>
                <a:latin typeface="微软雅黑" panose="020B0503020204020204" charset="-122"/>
                <a:ea typeface="微软雅黑" panose="020B0503020204020204" charset="-122"/>
              </a:endParaRPr>
            </a:p>
          </p:txBody>
        </p:sp>
      </p:grpSp>
      <p:grpSp>
        <p:nvGrpSpPr>
          <p:cNvPr id="94" name="组合 93"/>
          <p:cNvGrpSpPr/>
          <p:nvPr/>
        </p:nvGrpSpPr>
        <p:grpSpPr>
          <a:xfrm>
            <a:off x="6694170" y="503555"/>
            <a:ext cx="6402070" cy="868045"/>
            <a:chOff x="10945" y="480"/>
            <a:chExt cx="10082" cy="1367"/>
          </a:xfrm>
        </p:grpSpPr>
        <p:sp>
          <p:nvSpPr>
            <p:cNvPr id="33" name="文本框 32"/>
            <p:cNvSpPr txBox="1"/>
            <p:nvPr/>
          </p:nvSpPr>
          <p:spPr>
            <a:xfrm>
              <a:off x="12371" y="768"/>
              <a:ext cx="7768" cy="677"/>
            </a:xfrm>
            <a:prstGeom prst="rect">
              <a:avLst/>
            </a:prstGeom>
            <a:noFill/>
          </p:spPr>
          <p:txBody>
            <a:bodyPr wrap="square" rtlCol="0">
              <a:spAutoFit/>
            </a:bodyPr>
            <a:lstStyle/>
            <a:p>
              <a:r>
                <a:rPr lang="zh-CN" altLang="en-US" sz="2200" dirty="0">
                  <a:solidFill>
                    <a:schemeClr val="bg2">
                      <a:lumMod val="50000"/>
                    </a:schemeClr>
                  </a:solidFill>
                  <a:latin typeface="楷体" panose="02010609060101010101" charset="-122"/>
                  <a:ea typeface="楷体" panose="02010609060101010101" charset="-122"/>
                </a:rPr>
                <a:t>什么是日光</a:t>
              </a:r>
              <a:r>
                <a:rPr lang="zh-CN" altLang="en-US" sz="2200" dirty="0">
                  <a:solidFill>
                    <a:schemeClr val="bg2">
                      <a:lumMod val="50000"/>
                    </a:schemeClr>
                  </a:solidFill>
                  <a:latin typeface="楷体" panose="02010609060101010101" charset="-122"/>
                  <a:ea typeface="楷体" panose="02010609060101010101" charset="-122"/>
                </a:rPr>
                <a:t>温室？</a:t>
              </a:r>
              <a:endParaRPr lang="zh-CN" altLang="en-US" sz="2200" dirty="0">
                <a:solidFill>
                  <a:schemeClr val="bg2">
                    <a:lumMod val="50000"/>
                  </a:schemeClr>
                </a:solidFill>
                <a:latin typeface="楷体" panose="02010609060101010101" charset="-122"/>
                <a:ea typeface="楷体" panose="02010609060101010101" charset="-122"/>
              </a:endParaRPr>
            </a:p>
          </p:txBody>
        </p:sp>
        <p:sp>
          <p:nvSpPr>
            <p:cNvPr id="36" name="TextBox 32"/>
            <p:cNvSpPr txBox="1"/>
            <p:nvPr/>
          </p:nvSpPr>
          <p:spPr>
            <a:xfrm>
              <a:off x="12371" y="1413"/>
              <a:ext cx="8656" cy="434"/>
            </a:xfrm>
            <a:prstGeom prst="rect">
              <a:avLst/>
            </a:prstGeom>
            <a:noFill/>
          </p:spPr>
          <p:txBody>
            <a:bodyPr wrap="square" rtlCol="0">
              <a:spAutoFit/>
            </a:bodyPr>
            <a:lstStyle/>
            <a:p>
              <a:r>
                <a:rPr lang="en-US" sz="1200" dirty="0">
                  <a:solidFill>
                    <a:srgbClr val="9FA7C4"/>
                  </a:solidFill>
                  <a:latin typeface="微软雅黑" panose="020B0503020204020204" charset="-122"/>
                  <a:ea typeface="微软雅黑" panose="020B0503020204020204" charset="-122"/>
                  <a:cs typeface="Open Sans" panose="020B0606030504020204" pitchFamily="34" charset="0"/>
                </a:rPr>
                <a:t>What is a solar greenhouse?</a:t>
              </a:r>
              <a:endParaRPr lang="en-US" sz="1200" dirty="0">
                <a:solidFill>
                  <a:srgbClr val="9FA7C4"/>
                </a:solidFill>
                <a:latin typeface="微软雅黑" panose="020B0503020204020204" charset="-122"/>
                <a:ea typeface="微软雅黑" panose="020B0503020204020204" charset="-122"/>
                <a:cs typeface="Open Sans" panose="020B0606030504020204" pitchFamily="34" charset="0"/>
              </a:endParaRPr>
            </a:p>
          </p:txBody>
        </p:sp>
        <p:grpSp>
          <p:nvGrpSpPr>
            <p:cNvPr id="85" name="组合 84"/>
            <p:cNvGrpSpPr/>
            <p:nvPr/>
          </p:nvGrpSpPr>
          <p:grpSpPr>
            <a:xfrm>
              <a:off x="10945" y="480"/>
              <a:ext cx="1126" cy="1125"/>
              <a:chOff x="10945" y="1232"/>
              <a:chExt cx="1126" cy="1125"/>
            </a:xfrm>
          </p:grpSpPr>
          <p:sp>
            <p:nvSpPr>
              <p:cNvPr id="52" name="矩形 51"/>
              <p:cNvSpPr/>
              <p:nvPr/>
            </p:nvSpPr>
            <p:spPr>
              <a:xfrm>
                <a:off x="10945" y="1232"/>
                <a:ext cx="828" cy="1125"/>
              </a:xfrm>
              <a:prstGeom prst="rect">
                <a:avLst/>
              </a:prstGeom>
            </p:spPr>
            <p:txBody>
              <a:bodyPr wrap="none">
                <a:spAutoFit/>
              </a:bodyPr>
              <a:lstStyle/>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01</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58" name="椭圆 57"/>
              <p:cNvSpPr/>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nvGrpSpPr>
          <p:cNvPr id="84" name="组合 83"/>
          <p:cNvGrpSpPr/>
          <p:nvPr/>
        </p:nvGrpSpPr>
        <p:grpSpPr>
          <a:xfrm>
            <a:off x="795020" y="1132205"/>
            <a:ext cx="3551555" cy="1985010"/>
            <a:chOff x="1492" y="1723"/>
            <a:chExt cx="5593" cy="3126"/>
          </a:xfrm>
        </p:grpSpPr>
        <p:grpSp>
          <p:nvGrpSpPr>
            <p:cNvPr id="81" name="组合 80"/>
            <p:cNvGrpSpPr/>
            <p:nvPr/>
          </p:nvGrpSpPr>
          <p:grpSpPr>
            <a:xfrm>
              <a:off x="1959" y="1875"/>
              <a:ext cx="5127" cy="2975"/>
              <a:chOff x="1959" y="1815"/>
              <a:chExt cx="5127" cy="2975"/>
            </a:xfrm>
          </p:grpSpPr>
          <p:sp>
            <p:nvSpPr>
              <p:cNvPr id="76" name="文本框 75"/>
              <p:cNvSpPr txBox="1"/>
              <p:nvPr/>
            </p:nvSpPr>
            <p:spPr>
              <a:xfrm>
                <a:off x="4967" y="3326"/>
                <a:ext cx="2119" cy="1452"/>
              </a:xfrm>
              <a:prstGeom prst="rect">
                <a:avLst/>
              </a:prstGeom>
              <a:noFill/>
            </p:spPr>
            <p:txBody>
              <a:bodyPr wrap="square" rtlCol="0">
                <a:spAutoFit/>
              </a:bodyPr>
              <a:lstStyle/>
              <a:p>
                <a:pPr algn="l"/>
                <a:r>
                  <a:rPr lang="zh-CN" altLang="en-US" sz="5400" b="1" dirty="0">
                    <a:solidFill>
                      <a:schemeClr val="bg1"/>
                    </a:solidFill>
                    <a:latin typeface="微软雅黑" panose="020B0503020204020204" charset="-122"/>
                    <a:ea typeface="微软雅黑" panose="020B0503020204020204" charset="-122"/>
                  </a:rPr>
                  <a:t>录</a:t>
                </a:r>
                <a:endParaRPr lang="zh-CN" altLang="en-US" sz="5400" b="1" dirty="0">
                  <a:solidFill>
                    <a:schemeClr val="bg1"/>
                  </a:solidFill>
                  <a:latin typeface="微软雅黑" panose="020B0503020204020204" charset="-122"/>
                  <a:ea typeface="微软雅黑" panose="020B0503020204020204" charset="-122"/>
                </a:endParaRPr>
              </a:p>
            </p:txBody>
          </p:sp>
          <p:sp>
            <p:nvSpPr>
              <p:cNvPr id="77" name="文本框 76"/>
              <p:cNvSpPr txBox="1"/>
              <p:nvPr/>
            </p:nvSpPr>
            <p:spPr>
              <a:xfrm>
                <a:off x="1959" y="3919"/>
                <a:ext cx="2935" cy="871"/>
              </a:xfrm>
              <a:prstGeom prst="rect">
                <a:avLst/>
              </a:prstGeom>
              <a:noFill/>
            </p:spPr>
            <p:txBody>
              <a:bodyPr wrap="square" rtlCol="0">
                <a:spAutoFit/>
              </a:bodyPr>
              <a:lstStyle/>
              <a:p>
                <a:pPr algn="dist"/>
                <a:r>
                  <a:rPr lang="en-US" altLang="zh-CN" sz="3000" dirty="0">
                    <a:solidFill>
                      <a:schemeClr val="bg1"/>
                    </a:solidFill>
                    <a:latin typeface="微软雅黑" panose="020B0503020204020204" charset="-122"/>
                    <a:ea typeface="微软雅黑" panose="020B0503020204020204" charset="-122"/>
                  </a:rPr>
                  <a:t>Contents</a:t>
                </a:r>
                <a:endParaRPr lang="en-US" altLang="zh-CN" sz="3000" dirty="0">
                  <a:solidFill>
                    <a:schemeClr val="bg1"/>
                  </a:solidFill>
                  <a:latin typeface="微软雅黑" panose="020B0503020204020204" charset="-122"/>
                  <a:ea typeface="微软雅黑" panose="020B0503020204020204" charset="-122"/>
                </a:endParaRPr>
              </a:p>
            </p:txBody>
          </p:sp>
          <p:sp>
            <p:nvSpPr>
              <p:cNvPr id="80" name="文本框 79"/>
              <p:cNvSpPr txBox="1"/>
              <p:nvPr/>
            </p:nvSpPr>
            <p:spPr>
              <a:xfrm>
                <a:off x="2952" y="1815"/>
                <a:ext cx="2305" cy="2082"/>
              </a:xfrm>
              <a:prstGeom prst="rect">
                <a:avLst/>
              </a:prstGeom>
              <a:noFill/>
            </p:spPr>
            <p:txBody>
              <a:bodyPr wrap="square" rtlCol="0">
                <a:spAutoFit/>
              </a:bodyPr>
              <a:lstStyle/>
              <a:p>
                <a:pPr algn="ctr"/>
                <a:r>
                  <a:rPr lang="zh-CN" altLang="en-US" sz="8000" b="1" dirty="0">
                    <a:solidFill>
                      <a:schemeClr val="bg1"/>
                    </a:solidFill>
                    <a:latin typeface="微软雅黑" panose="020B0503020204020204" charset="-122"/>
                    <a:ea typeface="微软雅黑" panose="020B0503020204020204" charset="-122"/>
                  </a:rPr>
                  <a:t>目</a:t>
                </a:r>
                <a:endParaRPr lang="zh-CN" altLang="en-US" sz="8000" b="1" dirty="0">
                  <a:solidFill>
                    <a:schemeClr val="bg1"/>
                  </a:solidFill>
                  <a:latin typeface="微软雅黑" panose="020B0503020204020204" charset="-122"/>
                  <a:ea typeface="微软雅黑" panose="020B0503020204020204" charset="-122"/>
                </a:endParaRPr>
              </a:p>
            </p:txBody>
          </p:sp>
        </p:grpSp>
        <p:sp>
          <p:nvSpPr>
            <p:cNvPr id="82" name="矩形 81"/>
            <p:cNvSpPr/>
            <p:nvPr/>
          </p:nvSpPr>
          <p:spPr>
            <a:xfrm>
              <a:off x="1492" y="1723"/>
              <a:ext cx="510" cy="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2131" y="2318"/>
              <a:ext cx="283" cy="2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6694170" y="1669415"/>
            <a:ext cx="6400878" cy="906145"/>
            <a:chOff x="10636" y="3648"/>
            <a:chExt cx="10080" cy="1427"/>
          </a:xfrm>
        </p:grpSpPr>
        <p:sp>
          <p:nvSpPr>
            <p:cNvPr id="88" name="TextBox 32"/>
            <p:cNvSpPr txBox="1"/>
            <p:nvPr/>
          </p:nvSpPr>
          <p:spPr>
            <a:xfrm>
              <a:off x="12060" y="4641"/>
              <a:ext cx="8656" cy="434"/>
            </a:xfrm>
            <a:prstGeom prst="rect">
              <a:avLst/>
            </a:prstGeom>
            <a:noFill/>
          </p:spPr>
          <p:txBody>
            <a:bodyPr wrap="square" rtlCol="0">
              <a:spAutoFit/>
            </a:bodyPr>
            <a:lstStyle/>
            <a:p>
              <a:r>
                <a:rPr lang="en-US" sz="1200">
                  <a:solidFill>
                    <a:srgbClr val="9FA7C4"/>
                  </a:solidFill>
                  <a:latin typeface="微软雅黑" panose="020B0503020204020204" charset="-122"/>
                  <a:ea typeface="微软雅黑" panose="020B0503020204020204" charset="-122"/>
                  <a:cs typeface="Open Sans" panose="020B0606030504020204" pitchFamily="34" charset="0"/>
                </a:rPr>
                <a:t>Development history of solar greenhouses</a:t>
              </a:r>
              <a:endParaRPr lang="en-US" sz="1200">
                <a:solidFill>
                  <a:srgbClr val="9FA7C4"/>
                </a:solidFill>
                <a:latin typeface="微软雅黑" panose="020B0503020204020204" charset="-122"/>
                <a:ea typeface="微软雅黑" panose="020B0503020204020204" charset="-122"/>
                <a:cs typeface="Open Sans" panose="020B0606030504020204" pitchFamily="34" charset="0"/>
              </a:endParaRPr>
            </a:p>
          </p:txBody>
        </p:sp>
        <p:grpSp>
          <p:nvGrpSpPr>
            <p:cNvPr id="95" name="组合 94"/>
            <p:cNvGrpSpPr/>
            <p:nvPr/>
          </p:nvGrpSpPr>
          <p:grpSpPr>
            <a:xfrm>
              <a:off x="10636" y="3648"/>
              <a:ext cx="9192" cy="1125"/>
              <a:chOff x="10945" y="480"/>
              <a:chExt cx="9192" cy="1125"/>
            </a:xfrm>
          </p:grpSpPr>
          <p:sp>
            <p:nvSpPr>
              <p:cNvPr id="96" name="文本框 95"/>
              <p:cNvSpPr txBox="1"/>
              <p:nvPr/>
            </p:nvSpPr>
            <p:spPr>
              <a:xfrm>
                <a:off x="12369" y="768"/>
                <a:ext cx="7768" cy="677"/>
              </a:xfrm>
              <a:prstGeom prst="rect">
                <a:avLst/>
              </a:prstGeom>
              <a:noFill/>
            </p:spPr>
            <p:txBody>
              <a:bodyPr wrap="square" rtlCol="0">
                <a:spAutoFit/>
              </a:bodyPr>
              <a:lstStyle/>
              <a:p>
                <a:r>
                  <a:rPr lang="zh-CN" altLang="en-US" sz="2200" dirty="0">
                    <a:solidFill>
                      <a:schemeClr val="bg2">
                        <a:lumMod val="50000"/>
                      </a:schemeClr>
                    </a:solidFill>
                    <a:latin typeface="楷体" panose="02010609060101010101" charset="-122"/>
                    <a:ea typeface="楷体" panose="02010609060101010101" charset="-122"/>
                    <a:sym typeface="+mn-ea"/>
                  </a:rPr>
                  <a:t>日光温室发展</a:t>
                </a:r>
                <a:r>
                  <a:rPr lang="zh-CN" altLang="en-US" sz="2200" dirty="0">
                    <a:solidFill>
                      <a:schemeClr val="bg2">
                        <a:lumMod val="50000"/>
                      </a:schemeClr>
                    </a:solidFill>
                    <a:latin typeface="楷体" panose="02010609060101010101" charset="-122"/>
                    <a:ea typeface="楷体" panose="02010609060101010101" charset="-122"/>
                    <a:sym typeface="+mn-ea"/>
                  </a:rPr>
                  <a:t>历程</a:t>
                </a:r>
                <a:endParaRPr lang="zh-CN" altLang="en-US" sz="2200" dirty="0">
                  <a:solidFill>
                    <a:schemeClr val="bg2">
                      <a:lumMod val="50000"/>
                    </a:schemeClr>
                  </a:solidFill>
                  <a:latin typeface="楷体" panose="02010609060101010101" charset="-122"/>
                  <a:ea typeface="楷体" panose="02010609060101010101" charset="-122"/>
                  <a:sym typeface="+mn-ea"/>
                </a:endParaRPr>
              </a:p>
            </p:txBody>
          </p:sp>
          <p:grpSp>
            <p:nvGrpSpPr>
              <p:cNvPr id="98" name="组合 97"/>
              <p:cNvGrpSpPr/>
              <p:nvPr/>
            </p:nvGrpSpPr>
            <p:grpSpPr>
              <a:xfrm>
                <a:off x="10945" y="480"/>
                <a:ext cx="1126" cy="1125"/>
                <a:chOff x="10945" y="1232"/>
                <a:chExt cx="1126" cy="1125"/>
              </a:xfrm>
            </p:grpSpPr>
            <p:sp>
              <p:nvSpPr>
                <p:cNvPr id="99" name="矩形 98"/>
                <p:cNvSpPr/>
                <p:nvPr/>
              </p:nvSpPr>
              <p:spPr>
                <a:xfrm>
                  <a:off x="10945" y="1232"/>
                  <a:ext cx="828" cy="1125"/>
                </a:xfrm>
                <a:prstGeom prst="rect">
                  <a:avLst/>
                </a:prstGeom>
              </p:spPr>
              <p:txBody>
                <a:bodyPr wrap="none">
                  <a:spAutoFit/>
                </a:bodyPr>
                <a:lstStyle/>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02</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100" name="椭圆 99"/>
                <p:cNvSpPr/>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grpSp>
        <p:nvGrpSpPr>
          <p:cNvPr id="3" name="组合 2"/>
          <p:cNvGrpSpPr/>
          <p:nvPr/>
        </p:nvGrpSpPr>
        <p:grpSpPr>
          <a:xfrm>
            <a:off x="6694170" y="2873375"/>
            <a:ext cx="6400800" cy="890270"/>
            <a:chOff x="10636" y="3648"/>
            <a:chExt cx="10080" cy="1402"/>
          </a:xfrm>
        </p:grpSpPr>
        <p:sp>
          <p:nvSpPr>
            <p:cNvPr id="5" name="TextBox 32"/>
            <p:cNvSpPr txBox="1"/>
            <p:nvPr/>
          </p:nvSpPr>
          <p:spPr>
            <a:xfrm>
              <a:off x="12060" y="4616"/>
              <a:ext cx="8656" cy="434"/>
            </a:xfrm>
            <a:prstGeom prst="rect">
              <a:avLst/>
            </a:prstGeom>
            <a:noFill/>
          </p:spPr>
          <p:txBody>
            <a:bodyPr wrap="square" rtlCol="0">
              <a:spAutoFit/>
            </a:bodyPr>
            <a:lstStyle/>
            <a:p>
              <a:r>
                <a:rPr lang="en-US" sz="1200">
                  <a:solidFill>
                    <a:srgbClr val="9FA7C4"/>
                  </a:solidFill>
                  <a:latin typeface="微软雅黑" panose="020B0503020204020204" charset="-122"/>
                  <a:ea typeface="微软雅黑" panose="020B0503020204020204" charset="-122"/>
                  <a:cs typeface="Open Sans" panose="020B0606030504020204" pitchFamily="34" charset="0"/>
                  <a:sym typeface="+mn-ea"/>
                </a:rPr>
                <a:t>Daylight greenhouse intelligent monitoring system</a:t>
              </a:r>
              <a:endParaRPr lang="en-US" sz="1200">
                <a:solidFill>
                  <a:srgbClr val="9FA7C4"/>
                </a:solidFill>
                <a:latin typeface="微软雅黑" panose="020B0503020204020204" charset="-122"/>
                <a:ea typeface="微软雅黑" panose="020B0503020204020204" charset="-122"/>
                <a:cs typeface="Open Sans" panose="020B0606030504020204" pitchFamily="34" charset="0"/>
                <a:sym typeface="+mn-ea"/>
              </a:endParaRPr>
            </a:p>
          </p:txBody>
        </p:sp>
        <p:grpSp>
          <p:nvGrpSpPr>
            <p:cNvPr id="7" name="组合 6"/>
            <p:cNvGrpSpPr/>
            <p:nvPr/>
          </p:nvGrpSpPr>
          <p:grpSpPr>
            <a:xfrm>
              <a:off x="10636" y="3648"/>
              <a:ext cx="9192" cy="1125"/>
              <a:chOff x="10945" y="480"/>
              <a:chExt cx="9192" cy="1125"/>
            </a:xfrm>
          </p:grpSpPr>
          <p:sp>
            <p:nvSpPr>
              <p:cNvPr id="8" name="文本框 7"/>
              <p:cNvSpPr txBox="1"/>
              <p:nvPr/>
            </p:nvSpPr>
            <p:spPr>
              <a:xfrm>
                <a:off x="12369" y="743"/>
                <a:ext cx="7768" cy="677"/>
              </a:xfrm>
              <a:prstGeom prst="rect">
                <a:avLst/>
              </a:prstGeom>
              <a:noFill/>
            </p:spPr>
            <p:txBody>
              <a:bodyPr wrap="square" rtlCol="0">
                <a:spAutoFit/>
              </a:bodyPr>
              <a:lstStyle/>
              <a:p>
                <a:r>
                  <a:rPr lang="zh-CN" altLang="en-US" sz="2200" dirty="0" smtClean="0">
                    <a:solidFill>
                      <a:schemeClr val="bg2">
                        <a:lumMod val="50000"/>
                      </a:schemeClr>
                    </a:solidFill>
                    <a:latin typeface="楷体" panose="02010609060101010101" charset="-122"/>
                    <a:ea typeface="楷体" panose="02010609060101010101" charset="-122"/>
                    <a:sym typeface="+mn-ea"/>
                  </a:rPr>
                  <a:t>日光温室</a:t>
                </a:r>
                <a:r>
                  <a:rPr lang="zh-CN" altLang="en-US" sz="2200" dirty="0" smtClean="0">
                    <a:solidFill>
                      <a:schemeClr val="bg2">
                        <a:lumMod val="50000"/>
                      </a:schemeClr>
                    </a:solidFill>
                    <a:latin typeface="楷体" panose="02010609060101010101" charset="-122"/>
                    <a:ea typeface="楷体" panose="02010609060101010101" charset="-122"/>
                    <a:sym typeface="+mn-ea"/>
                  </a:rPr>
                  <a:t>智能监控</a:t>
                </a:r>
                <a:r>
                  <a:rPr lang="zh-CN" altLang="en-US" sz="2200" dirty="0" smtClean="0">
                    <a:solidFill>
                      <a:schemeClr val="bg2">
                        <a:lumMod val="50000"/>
                      </a:schemeClr>
                    </a:solidFill>
                    <a:latin typeface="楷体" panose="02010609060101010101" charset="-122"/>
                    <a:ea typeface="楷体" panose="02010609060101010101" charset="-122"/>
                    <a:sym typeface="+mn-ea"/>
                  </a:rPr>
                  <a:t>系统</a:t>
                </a:r>
                <a:endParaRPr lang="zh-CN" altLang="en-US" sz="2200" dirty="0" smtClean="0">
                  <a:solidFill>
                    <a:schemeClr val="bg2">
                      <a:lumMod val="50000"/>
                    </a:schemeClr>
                  </a:solidFill>
                  <a:latin typeface="楷体" panose="02010609060101010101" charset="-122"/>
                  <a:ea typeface="楷体" panose="02010609060101010101" charset="-122"/>
                  <a:sym typeface="+mn-ea"/>
                </a:endParaRPr>
              </a:p>
            </p:txBody>
          </p:sp>
          <p:grpSp>
            <p:nvGrpSpPr>
              <p:cNvPr id="9" name="组合 8"/>
              <p:cNvGrpSpPr/>
              <p:nvPr/>
            </p:nvGrpSpPr>
            <p:grpSpPr>
              <a:xfrm>
                <a:off x="10945" y="480"/>
                <a:ext cx="1126" cy="1125"/>
                <a:chOff x="10945" y="1232"/>
                <a:chExt cx="1126" cy="1125"/>
              </a:xfrm>
            </p:grpSpPr>
            <p:sp>
              <p:nvSpPr>
                <p:cNvPr id="10" name="矩形 9"/>
                <p:cNvSpPr/>
                <p:nvPr/>
              </p:nvSpPr>
              <p:spPr>
                <a:xfrm>
                  <a:off x="10945" y="1232"/>
                  <a:ext cx="828" cy="1125"/>
                </a:xfrm>
                <a:prstGeom prst="rect">
                  <a:avLst/>
                </a:prstGeom>
              </p:spPr>
              <p:txBody>
                <a:bodyPr wrap="none">
                  <a:spAutoFit/>
                </a:bodyPr>
                <a:lstStyle/>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03</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11" name="椭圆 10"/>
                <p:cNvSpPr/>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sp>
        <p:nvSpPr>
          <p:cNvPr id="4" name="文本框 3"/>
          <p:cNvSpPr txBox="1"/>
          <p:nvPr/>
        </p:nvSpPr>
        <p:spPr>
          <a:xfrm>
            <a:off x="7611110" y="3873500"/>
            <a:ext cx="3433445" cy="368300"/>
          </a:xfrm>
          <a:prstGeom prst="rect">
            <a:avLst/>
          </a:prstGeom>
          <a:noFill/>
        </p:spPr>
        <p:txBody>
          <a:bodyPr wrap="square" rtlCol="0">
            <a:spAutoFit/>
          </a:bodyPr>
          <a:lstStyle/>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a.</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系统功能</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b.</a:t>
            </a:r>
            <a:r>
              <a:rPr lang="en-US"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 </a:t>
            </a:r>
            <a:r>
              <a:rPr lang="zh-CN"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智能控制</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c</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r>
              <a:rPr lang="zh-CN"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控制方式</a:t>
            </a:r>
            <a:endParaRPr lang="zh-CN"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p:txBody>
      </p:sp>
      <p:grpSp>
        <p:nvGrpSpPr>
          <p:cNvPr id="12" name="组合 11"/>
          <p:cNvGrpSpPr/>
          <p:nvPr/>
        </p:nvGrpSpPr>
        <p:grpSpPr>
          <a:xfrm>
            <a:off x="6706870" y="5140960"/>
            <a:ext cx="6400800" cy="890270"/>
            <a:chOff x="10636" y="3648"/>
            <a:chExt cx="10080" cy="1402"/>
          </a:xfrm>
        </p:grpSpPr>
        <p:sp>
          <p:nvSpPr>
            <p:cNvPr id="13" name="TextBox 32"/>
            <p:cNvSpPr txBox="1"/>
            <p:nvPr>
              <p:custDataLst>
                <p:tags r:id="rId2"/>
              </p:custDataLst>
            </p:nvPr>
          </p:nvSpPr>
          <p:spPr>
            <a:xfrm>
              <a:off x="12060" y="4616"/>
              <a:ext cx="8656" cy="434"/>
            </a:xfrm>
            <a:prstGeom prst="rect">
              <a:avLst/>
            </a:prstGeom>
            <a:noFill/>
          </p:spPr>
          <p:txBody>
            <a:bodyPr wrap="square" rtlCol="0">
              <a:spAutoFit/>
            </a:bodyPr>
            <a:p>
              <a:r>
                <a:rPr lang="en-US" sz="1200">
                  <a:solidFill>
                    <a:srgbClr val="9FA7C4"/>
                  </a:solidFill>
                  <a:latin typeface="微软雅黑" panose="020B0503020204020204" charset="-122"/>
                  <a:ea typeface="微软雅黑" panose="020B0503020204020204" charset="-122"/>
                  <a:cs typeface="Open Sans" panose="020B0606030504020204" pitchFamily="34" charset="0"/>
                  <a:sym typeface="+mn-ea"/>
                </a:rPr>
                <a:t>Company Profile  Qualification  Success Stories</a:t>
              </a:r>
              <a:endParaRPr lang="en-US" sz="1200">
                <a:solidFill>
                  <a:srgbClr val="9FA7C4"/>
                </a:solidFill>
                <a:latin typeface="微软雅黑" panose="020B0503020204020204" charset="-122"/>
                <a:ea typeface="微软雅黑" panose="020B0503020204020204" charset="-122"/>
                <a:cs typeface="Open Sans" panose="020B0606030504020204" pitchFamily="34" charset="0"/>
                <a:sym typeface="+mn-ea"/>
              </a:endParaRPr>
            </a:p>
          </p:txBody>
        </p:sp>
        <p:grpSp>
          <p:nvGrpSpPr>
            <p:cNvPr id="17" name="组合 16"/>
            <p:cNvGrpSpPr/>
            <p:nvPr/>
          </p:nvGrpSpPr>
          <p:grpSpPr>
            <a:xfrm>
              <a:off x="10636" y="3648"/>
              <a:ext cx="9192" cy="1125"/>
              <a:chOff x="10945" y="480"/>
              <a:chExt cx="9192" cy="1125"/>
            </a:xfrm>
          </p:grpSpPr>
          <p:sp>
            <p:nvSpPr>
              <p:cNvPr id="18" name="文本框 17"/>
              <p:cNvSpPr txBox="1"/>
              <p:nvPr>
                <p:custDataLst>
                  <p:tags r:id="rId3"/>
                </p:custDataLst>
              </p:nvPr>
            </p:nvSpPr>
            <p:spPr>
              <a:xfrm>
                <a:off x="12369" y="743"/>
                <a:ext cx="7768" cy="677"/>
              </a:xfrm>
              <a:prstGeom prst="rect">
                <a:avLst/>
              </a:prstGeom>
              <a:noFill/>
            </p:spPr>
            <p:txBody>
              <a:bodyPr wrap="square" rtlCol="0">
                <a:spAutoFit/>
              </a:bodyPr>
              <a:p>
                <a:r>
                  <a:rPr lang="zh-CN" altLang="en-US" sz="2200" dirty="0" smtClean="0">
                    <a:solidFill>
                      <a:schemeClr val="bg2">
                        <a:lumMod val="50000"/>
                      </a:schemeClr>
                    </a:solidFill>
                    <a:latin typeface="楷体" panose="02010609060101010101" charset="-122"/>
                    <a:ea typeface="楷体" panose="02010609060101010101" charset="-122"/>
                    <a:sym typeface="+mn-ea"/>
                  </a:rPr>
                  <a:t>公司简介</a:t>
                </a:r>
                <a:r>
                  <a:rPr lang="en-US" altLang="zh-CN" sz="2200" dirty="0" smtClean="0">
                    <a:solidFill>
                      <a:schemeClr val="bg2">
                        <a:lumMod val="50000"/>
                      </a:schemeClr>
                    </a:solidFill>
                    <a:latin typeface="楷体" panose="02010609060101010101" charset="-122"/>
                    <a:ea typeface="楷体" panose="02010609060101010101" charset="-122"/>
                    <a:sym typeface="+mn-ea"/>
                  </a:rPr>
                  <a:t> </a:t>
                </a:r>
                <a:r>
                  <a:rPr lang="zh-CN" altLang="en-US" sz="2200" dirty="0" smtClean="0">
                    <a:solidFill>
                      <a:schemeClr val="bg2">
                        <a:lumMod val="50000"/>
                      </a:schemeClr>
                    </a:solidFill>
                    <a:latin typeface="楷体" panose="02010609060101010101" charset="-122"/>
                    <a:ea typeface="楷体" panose="02010609060101010101" charset="-122"/>
                    <a:sym typeface="+mn-ea"/>
                  </a:rPr>
                  <a:t>资质</a:t>
                </a:r>
                <a:r>
                  <a:rPr lang="en-US" altLang="zh-CN" sz="2200" dirty="0" smtClean="0">
                    <a:solidFill>
                      <a:schemeClr val="bg2">
                        <a:lumMod val="50000"/>
                      </a:schemeClr>
                    </a:solidFill>
                    <a:latin typeface="楷体" panose="02010609060101010101" charset="-122"/>
                    <a:ea typeface="楷体" panose="02010609060101010101" charset="-122"/>
                    <a:sym typeface="+mn-ea"/>
                  </a:rPr>
                  <a:t> </a:t>
                </a:r>
                <a:r>
                  <a:rPr lang="zh-CN" altLang="en-US" sz="2200" dirty="0" smtClean="0">
                    <a:solidFill>
                      <a:schemeClr val="bg2">
                        <a:lumMod val="50000"/>
                      </a:schemeClr>
                    </a:solidFill>
                    <a:latin typeface="楷体" panose="02010609060101010101" charset="-122"/>
                    <a:ea typeface="楷体" panose="02010609060101010101" charset="-122"/>
                    <a:sym typeface="+mn-ea"/>
                  </a:rPr>
                  <a:t>成功</a:t>
                </a:r>
                <a:r>
                  <a:rPr lang="zh-CN" altLang="en-US" sz="2200" dirty="0" smtClean="0">
                    <a:solidFill>
                      <a:schemeClr val="bg2">
                        <a:lumMod val="50000"/>
                      </a:schemeClr>
                    </a:solidFill>
                    <a:latin typeface="楷体" panose="02010609060101010101" charset="-122"/>
                    <a:ea typeface="楷体" panose="02010609060101010101" charset="-122"/>
                    <a:sym typeface="+mn-ea"/>
                  </a:rPr>
                  <a:t>案例</a:t>
                </a:r>
                <a:endParaRPr lang="zh-CN" altLang="en-US" sz="2200" dirty="0" smtClean="0">
                  <a:solidFill>
                    <a:schemeClr val="bg2">
                      <a:lumMod val="50000"/>
                    </a:schemeClr>
                  </a:solidFill>
                  <a:latin typeface="楷体" panose="02010609060101010101" charset="-122"/>
                  <a:ea typeface="楷体" panose="02010609060101010101" charset="-122"/>
                  <a:sym typeface="+mn-ea"/>
                </a:endParaRPr>
              </a:p>
            </p:txBody>
          </p:sp>
          <p:grpSp>
            <p:nvGrpSpPr>
              <p:cNvPr id="19" name="组合 18"/>
              <p:cNvGrpSpPr/>
              <p:nvPr/>
            </p:nvGrpSpPr>
            <p:grpSpPr>
              <a:xfrm>
                <a:off x="10945" y="480"/>
                <a:ext cx="1126" cy="1125"/>
                <a:chOff x="10945" y="1232"/>
                <a:chExt cx="1126" cy="1125"/>
              </a:xfrm>
            </p:grpSpPr>
            <p:sp>
              <p:nvSpPr>
                <p:cNvPr id="20" name="矩形 19"/>
                <p:cNvSpPr/>
                <p:nvPr>
                  <p:custDataLst>
                    <p:tags r:id="rId4"/>
                  </p:custDataLst>
                </p:nvPr>
              </p:nvSpPr>
              <p:spPr>
                <a:xfrm>
                  <a:off x="10945" y="1232"/>
                  <a:ext cx="828" cy="1125"/>
                </a:xfrm>
                <a:prstGeom prst="rect">
                  <a:avLst/>
                </a:prstGeom>
              </p:spPr>
              <p:txBody>
                <a:bodyPr wrap="none">
                  <a:spAutoFit/>
                </a:bodyPr>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04</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21" name="椭圆 20"/>
                <p:cNvSpPr/>
                <p:nvPr>
                  <p:custDataLst>
                    <p:tags r:id="rId5"/>
                  </p:custDataLst>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sp>
        <p:nvSpPr>
          <p:cNvPr id="24" name="文本框 23"/>
          <p:cNvSpPr txBox="1"/>
          <p:nvPr>
            <p:custDataLst>
              <p:tags r:id="rId6"/>
            </p:custDataLst>
          </p:nvPr>
        </p:nvSpPr>
        <p:spPr>
          <a:xfrm>
            <a:off x="7611110" y="4241165"/>
            <a:ext cx="3992245" cy="368300"/>
          </a:xfrm>
          <a:prstGeom prst="rect">
            <a:avLst/>
          </a:prstGeom>
          <a:noFill/>
        </p:spPr>
        <p:txBody>
          <a:bodyPr wrap="square" rtlCol="0">
            <a:spAutoFit/>
          </a:bodyPr>
          <a:p>
            <a:pPr>
              <a:lnSpc>
                <a:spcPct val="150000"/>
              </a:lnSpc>
            </a:pP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d</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环境监测</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en-US"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e</a:t>
            </a: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a:t>
            </a:r>
            <a:r>
              <a:rPr lang="en-US"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 </a:t>
            </a:r>
            <a:r>
              <a:rPr lang="zh-CN"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报警方式</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f</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环境监测与控制</a:t>
            </a:r>
            <a:r>
              <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联动</a:t>
            </a:r>
            <a:endPar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25" name="文本框 24"/>
          <p:cNvSpPr txBox="1"/>
          <p:nvPr>
            <p:custDataLst>
              <p:tags r:id="rId7"/>
            </p:custDataLst>
          </p:nvPr>
        </p:nvSpPr>
        <p:spPr>
          <a:xfrm>
            <a:off x="7611110" y="4608830"/>
            <a:ext cx="3992245" cy="368300"/>
          </a:xfrm>
          <a:prstGeom prst="rect">
            <a:avLst/>
          </a:prstGeom>
          <a:noFill/>
        </p:spPr>
        <p:txBody>
          <a:bodyPr wrap="square" rtlCol="0">
            <a:spAutoFit/>
          </a:bodyPr>
          <a:p>
            <a:pPr>
              <a:lnSpc>
                <a:spcPct val="150000"/>
              </a:lnSpc>
            </a:pP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g</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科技让农业</a:t>
            </a:r>
            <a:r>
              <a:rPr lang="zh-CN"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“焕然一新” </a:t>
            </a:r>
            <a:r>
              <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h. 现场应用</a:t>
            </a:r>
            <a:endParaRPr lang="zh-CN" alt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jDC9-hukwxnv1877668"/>
          <p:cNvPicPr>
            <a:picLocks noChangeAspect="1"/>
          </p:cNvPicPr>
          <p:nvPr>
            <p:custDataLst>
              <p:tags r:id="rId1"/>
            </p:custDataLst>
          </p:nvPr>
        </p:nvPicPr>
        <p:blipFill>
          <a:blip r:embed="rId2"/>
          <a:srcRect b="15477"/>
          <a:stretch>
            <a:fillRect/>
          </a:stretch>
        </p:blipFill>
        <p:spPr>
          <a:xfrm>
            <a:off x="0" y="0"/>
            <a:ext cx="12229465" cy="6887210"/>
          </a:xfrm>
          <a:prstGeom prst="rect">
            <a:avLst/>
          </a:prstGeom>
        </p:spPr>
      </p:pic>
      <p:sp>
        <p:nvSpPr>
          <p:cNvPr id="6" name="矩形 5"/>
          <p:cNvSpPr/>
          <p:nvPr>
            <p:custDataLst>
              <p:tags r:id="rId3"/>
            </p:custDataLst>
          </p:nvPr>
        </p:nvSpPr>
        <p:spPr>
          <a:xfrm>
            <a:off x="119063" y="114935"/>
            <a:ext cx="11953875" cy="662813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任意多边形 29"/>
          <p:cNvSpPr/>
          <p:nvPr/>
        </p:nvSpPr>
        <p:spPr>
          <a:xfrm rot="198227">
            <a:off x="-88516" y="5953465"/>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7" name="任意多边形 30"/>
          <p:cNvSpPr/>
          <p:nvPr/>
        </p:nvSpPr>
        <p:spPr>
          <a:xfrm rot="21338589" flipV="1">
            <a:off x="-64435" y="5994086"/>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9" name="组合 28"/>
          <p:cNvGrpSpPr/>
          <p:nvPr/>
        </p:nvGrpSpPr>
        <p:grpSpPr>
          <a:xfrm>
            <a:off x="1485265" y="2748280"/>
            <a:ext cx="3178810" cy="275590"/>
            <a:chOff x="623" y="5711"/>
            <a:chExt cx="5006" cy="434"/>
          </a:xfrm>
        </p:grpSpPr>
        <p:grpSp>
          <p:nvGrpSpPr>
            <p:cNvPr id="27" name="组合 26"/>
            <p:cNvGrpSpPr/>
            <p:nvPr/>
          </p:nvGrpSpPr>
          <p:grpSpPr>
            <a:xfrm>
              <a:off x="623" y="5829"/>
              <a:ext cx="489" cy="197"/>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新华社</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山东巨野 智慧“高标田”项目</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7210108" y="2748280"/>
            <a:ext cx="3401695" cy="275590"/>
            <a:chOff x="12689" y="5710"/>
            <a:chExt cx="5357" cy="434"/>
          </a:xfrm>
        </p:grpSpPr>
        <p:grpSp>
          <p:nvGrpSpPr>
            <p:cNvPr id="17" name="组合 16"/>
            <p:cNvGrpSpPr/>
            <p:nvPr/>
          </p:nvGrpSpPr>
          <p:grpSpPr>
            <a:xfrm>
              <a:off x="12689" y="5828"/>
              <a:ext cx="489" cy="197"/>
              <a:chOff x="6573" y="3836"/>
              <a:chExt cx="636" cy="292"/>
            </a:xfrm>
          </p:grpSpPr>
          <p:sp>
            <p:nvSpPr>
              <p:cNvPr id="18" name="等腰三角形 1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extBox 25"/>
            <p:cNvSpPr txBox="1">
              <a:spLocks noChangeArrowheads="1"/>
            </p:cNvSpPr>
            <p:nvPr/>
          </p:nvSpPr>
          <p:spPr bwMode="auto">
            <a:xfrm>
              <a:off x="13289" y="5710"/>
              <a:ext cx="475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大众日报社</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sz="1200" b="1" dirty="0">
                  <a:solidFill>
                    <a:srgbClr val="0C814C"/>
                  </a:solidFill>
                  <a:latin typeface="微软雅黑" panose="020B0503020204020204" charset="-122"/>
                  <a:ea typeface="微软雅黑" panose="020B0503020204020204" charset="-122"/>
                  <a:cs typeface="微软雅黑" panose="020B0503020204020204" charset="-122"/>
                </a:rPr>
                <a:t>吕艺镇智慧农业建设试点工程</a:t>
              </a:r>
              <a:endParaRPr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7620635" y="4342765"/>
            <a:ext cx="4127500" cy="1975485"/>
            <a:chOff x="12211" y="6989"/>
            <a:chExt cx="6500" cy="3111"/>
          </a:xfrm>
        </p:grpSpPr>
        <p:grpSp>
          <p:nvGrpSpPr>
            <p:cNvPr id="46" name="组合 45"/>
            <p:cNvGrpSpPr/>
            <p:nvPr/>
          </p:nvGrpSpPr>
          <p:grpSpPr>
            <a:xfrm>
              <a:off x="12211" y="6989"/>
              <a:ext cx="5206" cy="1878"/>
              <a:chOff x="13066" y="6944"/>
              <a:chExt cx="5206" cy="1878"/>
            </a:xfrm>
          </p:grpSpPr>
          <p:sp>
            <p:nvSpPr>
              <p:cNvPr id="53" name="矩形 52"/>
              <p:cNvSpPr/>
              <p:nvPr/>
            </p:nvSpPr>
            <p:spPr>
              <a:xfrm>
                <a:off x="15405" y="7453"/>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于客户需求</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1" name="组合 40"/>
              <p:cNvGrpSpPr/>
              <p:nvPr/>
            </p:nvGrpSpPr>
            <p:grpSpPr>
              <a:xfrm>
                <a:off x="13066" y="6944"/>
                <a:ext cx="2954" cy="1878"/>
                <a:chOff x="13066" y="6944"/>
                <a:chExt cx="2954" cy="1878"/>
              </a:xfrm>
            </p:grpSpPr>
            <p:sp>
              <p:nvSpPr>
                <p:cNvPr id="36" name="文本框 35"/>
                <p:cNvSpPr txBox="1"/>
                <p:nvPr/>
              </p:nvSpPr>
              <p:spPr>
                <a:xfrm>
                  <a:off x="13111" y="7079"/>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始</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7" name="文本框 36"/>
                <p:cNvSpPr txBox="1"/>
                <p:nvPr/>
              </p:nvSpPr>
              <p:spPr>
                <a:xfrm>
                  <a:off x="13066" y="6944"/>
                  <a:ext cx="2909" cy="1743"/>
                </a:xfrm>
                <a:prstGeom prst="rect">
                  <a:avLst/>
                </a:prstGeom>
                <a:noFill/>
              </p:spPr>
              <p:txBody>
                <a:bodyPr wrap="square" rtlCol="0">
                  <a:spAutoFit/>
                </a:bodyPr>
                <a:lstStyle/>
                <a:p>
                  <a:pPr algn="dist">
                    <a:buClrTx/>
                    <a:buSzTx/>
                    <a:buFontTx/>
                  </a:pPr>
                  <a:r>
                    <a:rPr lang="zh-CN" altLang="en-US" sz="6600" b="1" dirty="0">
                      <a:solidFill>
                        <a:srgbClr val="0F9B5E"/>
                      </a:solidFill>
                      <a:latin typeface="汉呈疯狂行草" panose="020B0503020204020204" charset="-128"/>
                      <a:ea typeface="汉呈疯狂行草" panose="020B0503020204020204" charset="-128"/>
                    </a:rPr>
                    <a:t>始</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nvGrpSpPr>
            <p:cNvPr id="45" name="组合 44"/>
            <p:cNvGrpSpPr/>
            <p:nvPr/>
          </p:nvGrpSpPr>
          <p:grpSpPr>
            <a:xfrm>
              <a:off x="13449" y="8313"/>
              <a:ext cx="5262" cy="1787"/>
              <a:chOff x="14304" y="8268"/>
              <a:chExt cx="5262" cy="1787"/>
            </a:xfrm>
          </p:grpSpPr>
          <p:sp>
            <p:nvSpPr>
              <p:cNvPr id="33" name="矩形 32"/>
              <p:cNvSpPr/>
              <p:nvPr/>
            </p:nvSpPr>
            <p:spPr>
              <a:xfrm>
                <a:off x="16699" y="8777"/>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于客户满意</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4" name="组合 43"/>
              <p:cNvGrpSpPr/>
              <p:nvPr/>
            </p:nvGrpSpPr>
            <p:grpSpPr>
              <a:xfrm>
                <a:off x="14304" y="8268"/>
                <a:ext cx="2968" cy="1787"/>
                <a:chOff x="14304" y="8268"/>
                <a:chExt cx="2968" cy="1787"/>
              </a:xfrm>
            </p:grpSpPr>
            <p:sp>
              <p:nvSpPr>
                <p:cNvPr id="38" name="文本框 37"/>
                <p:cNvSpPr txBox="1"/>
                <p:nvPr/>
              </p:nvSpPr>
              <p:spPr>
                <a:xfrm>
                  <a:off x="14364" y="8313"/>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终</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2" name="文本框 31"/>
                <p:cNvSpPr txBox="1"/>
                <p:nvPr/>
              </p:nvSpPr>
              <p:spPr>
                <a:xfrm>
                  <a:off x="14304" y="8268"/>
                  <a:ext cx="2909" cy="1743"/>
                </a:xfrm>
                <a:prstGeom prst="rect">
                  <a:avLst/>
                </a:prstGeom>
                <a:noFill/>
              </p:spPr>
              <p:txBody>
                <a:bodyPr wrap="square" rtlCol="0">
                  <a:spAutoFit/>
                </a:bodyPr>
                <a:lstStyle/>
                <a:p>
                  <a:pPr algn="dist"/>
                  <a:r>
                    <a:rPr lang="zh-CN" altLang="en-US" sz="6600" b="1" dirty="0">
                      <a:solidFill>
                        <a:srgbClr val="0F9B5E"/>
                      </a:solidFill>
                      <a:latin typeface="汉呈疯狂行草" panose="020B0503020204020204" charset="-128"/>
                      <a:ea typeface="汉呈疯狂行草" panose="020B0503020204020204" charset="-128"/>
                    </a:rPr>
                    <a:t>终</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grpSp>
        <p:nvGrpSpPr>
          <p:cNvPr id="56" name="组合 55"/>
          <p:cNvGrpSpPr/>
          <p:nvPr/>
        </p:nvGrpSpPr>
        <p:grpSpPr>
          <a:xfrm>
            <a:off x="328930" y="346710"/>
            <a:ext cx="5491480" cy="2239645"/>
            <a:chOff x="516" y="471"/>
            <a:chExt cx="8648" cy="3527"/>
          </a:xfrm>
        </p:grpSpPr>
        <p:pic>
          <p:nvPicPr>
            <p:cNvPr id="4" name="图片 3"/>
            <p:cNvPicPr>
              <a:picLocks noChangeAspect="1"/>
            </p:cNvPicPr>
            <p:nvPr/>
          </p:nvPicPr>
          <p:blipFill>
            <a:blip r:embed="rId4" cstate="print"/>
            <a:srcRect t="545"/>
            <a:stretch>
              <a:fillRect/>
            </a:stretch>
          </p:blipFill>
          <p:spPr>
            <a:xfrm>
              <a:off x="516" y="471"/>
              <a:ext cx="5525" cy="3099"/>
            </a:xfrm>
            <a:prstGeom prst="rect">
              <a:avLst/>
            </a:prstGeom>
          </p:spPr>
        </p:pic>
        <p:pic>
          <p:nvPicPr>
            <p:cNvPr id="34" name="图片 33"/>
            <p:cNvPicPr>
              <a:picLocks noChangeAspect="1"/>
            </p:cNvPicPr>
            <p:nvPr/>
          </p:nvPicPr>
          <p:blipFill>
            <a:blip r:embed="rId5" cstate="print"/>
            <a:srcRect b="990"/>
            <a:stretch>
              <a:fillRect/>
            </a:stretch>
          </p:blipFill>
          <p:spPr>
            <a:xfrm>
              <a:off x="5494" y="1944"/>
              <a:ext cx="3671" cy="2055"/>
            </a:xfrm>
            <a:prstGeom prst="rect">
              <a:avLst/>
            </a:prstGeom>
          </p:spPr>
        </p:pic>
        <p:pic>
          <p:nvPicPr>
            <p:cNvPr id="30" name="图片 29"/>
            <p:cNvPicPr>
              <a:picLocks noChangeAspect="1"/>
            </p:cNvPicPr>
            <p:nvPr/>
          </p:nvPicPr>
          <p:blipFill>
            <a:blip r:embed="rId6" cstate="print"/>
            <a:srcRect b="2133"/>
            <a:stretch>
              <a:fillRect/>
            </a:stretch>
          </p:blipFill>
          <p:spPr>
            <a:xfrm>
              <a:off x="5840" y="471"/>
              <a:ext cx="3325" cy="1835"/>
            </a:xfrm>
            <a:prstGeom prst="rect">
              <a:avLst/>
            </a:prstGeom>
          </p:spPr>
        </p:pic>
      </p:grpSp>
      <p:grpSp>
        <p:nvGrpSpPr>
          <p:cNvPr id="55" name="组合 54"/>
          <p:cNvGrpSpPr/>
          <p:nvPr/>
        </p:nvGrpSpPr>
        <p:grpSpPr>
          <a:xfrm>
            <a:off x="5923598" y="346075"/>
            <a:ext cx="5974715" cy="2240915"/>
            <a:chOff x="9395" y="470"/>
            <a:chExt cx="9409" cy="3529"/>
          </a:xfrm>
        </p:grpSpPr>
        <p:grpSp>
          <p:nvGrpSpPr>
            <p:cNvPr id="43" name="组合 42"/>
            <p:cNvGrpSpPr>
              <a:grpSpLocks noChangeAspect="1"/>
            </p:cNvGrpSpPr>
            <p:nvPr/>
          </p:nvGrpSpPr>
          <p:grpSpPr>
            <a:xfrm>
              <a:off x="9395" y="471"/>
              <a:ext cx="5333" cy="3528"/>
              <a:chOff x="1775" y="3094"/>
              <a:chExt cx="13412" cy="8872"/>
            </a:xfrm>
          </p:grpSpPr>
          <p:pic>
            <p:nvPicPr>
              <p:cNvPr id="39" name="图片 38" descr="14F6AFBE0F435115618339362EDBFC90"/>
              <p:cNvPicPr>
                <a:picLocks noChangeAspect="1"/>
              </p:cNvPicPr>
              <p:nvPr/>
            </p:nvPicPr>
            <p:blipFill>
              <a:blip r:embed="rId7" cstate="print"/>
              <a:srcRect l="9167" r="20981"/>
              <a:stretch>
                <a:fillRect/>
              </a:stretch>
            </p:blipFill>
            <p:spPr>
              <a:xfrm>
                <a:off x="1775" y="3094"/>
                <a:ext cx="13412" cy="8872"/>
              </a:xfrm>
              <a:prstGeom prst="rect">
                <a:avLst/>
              </a:prstGeom>
            </p:spPr>
          </p:pic>
          <p:pic>
            <p:nvPicPr>
              <p:cNvPr id="42" name="图片 41"/>
              <p:cNvPicPr>
                <a:picLocks noChangeAspect="1"/>
              </p:cNvPicPr>
              <p:nvPr/>
            </p:nvPicPr>
            <p:blipFill>
              <a:blip r:embed="rId8" cstate="print"/>
              <a:stretch>
                <a:fillRect/>
              </a:stretch>
            </p:blipFill>
            <p:spPr>
              <a:xfrm>
                <a:off x="10630" y="3094"/>
                <a:ext cx="4557" cy="1041"/>
              </a:xfrm>
              <a:prstGeom prst="rect">
                <a:avLst/>
              </a:prstGeom>
            </p:spPr>
          </p:pic>
        </p:grpSp>
        <p:pic>
          <p:nvPicPr>
            <p:cNvPr id="54" name="图片 53" descr="414633EF0A34A7FDD9CFF60AA8D4FD7A"/>
            <p:cNvPicPr>
              <a:picLocks noChangeAspect="1"/>
            </p:cNvPicPr>
            <p:nvPr/>
          </p:nvPicPr>
          <p:blipFill>
            <a:blip r:embed="rId9" cstate="print"/>
            <a:srcRect l="8958" r="47813"/>
            <a:stretch>
              <a:fillRect/>
            </a:stretch>
          </p:blipFill>
          <p:spPr>
            <a:xfrm>
              <a:off x="16596" y="470"/>
              <a:ext cx="2209" cy="2362"/>
            </a:xfrm>
            <a:prstGeom prst="rect">
              <a:avLst/>
            </a:prstGeom>
          </p:spPr>
        </p:pic>
        <p:pic>
          <p:nvPicPr>
            <p:cNvPr id="51" name="图片 50" descr="3A1E356E0EA461BB3FA5E1E144B612E8"/>
            <p:cNvPicPr>
              <a:picLocks noChangeAspect="1"/>
            </p:cNvPicPr>
            <p:nvPr/>
          </p:nvPicPr>
          <p:blipFill>
            <a:blip r:embed="rId10" cstate="print"/>
            <a:srcRect l="8984" r="44031"/>
            <a:stretch>
              <a:fillRect/>
            </a:stretch>
          </p:blipFill>
          <p:spPr>
            <a:xfrm>
              <a:off x="14813" y="1644"/>
              <a:ext cx="2394" cy="2355"/>
            </a:xfrm>
            <a:prstGeom prst="rect">
              <a:avLst/>
            </a:prstGeom>
          </p:spPr>
        </p:pic>
      </p:grpSp>
      <p:grpSp>
        <p:nvGrpSpPr>
          <p:cNvPr id="75" name="组合 74"/>
          <p:cNvGrpSpPr>
            <a:grpSpLocks noChangeAspect="1"/>
          </p:cNvGrpSpPr>
          <p:nvPr/>
        </p:nvGrpSpPr>
        <p:grpSpPr>
          <a:xfrm>
            <a:off x="328930" y="3220720"/>
            <a:ext cx="3380105" cy="2778760"/>
            <a:chOff x="518" y="5072"/>
            <a:chExt cx="5210" cy="4271"/>
          </a:xfrm>
        </p:grpSpPr>
        <p:pic>
          <p:nvPicPr>
            <p:cNvPr id="105" name="图片 104"/>
            <p:cNvPicPr>
              <a:picLocks noChangeAspect="1"/>
            </p:cNvPicPr>
            <p:nvPr/>
          </p:nvPicPr>
          <p:blipFill>
            <a:blip r:embed="rId11" cstate="print"/>
            <a:srcRect l="3705" t="14573" r="26521" b="14404"/>
            <a:stretch>
              <a:fillRect/>
            </a:stretch>
          </p:blipFill>
          <p:spPr>
            <a:xfrm>
              <a:off x="518" y="5072"/>
              <a:ext cx="5210" cy="2895"/>
            </a:xfrm>
            <a:prstGeom prst="rect">
              <a:avLst/>
            </a:prstGeom>
            <a:noFill/>
            <a:ln w="9525">
              <a:noFill/>
            </a:ln>
          </p:spPr>
        </p:pic>
        <p:pic>
          <p:nvPicPr>
            <p:cNvPr id="74" name="图片 73"/>
            <p:cNvPicPr>
              <a:picLocks noChangeAspect="1"/>
            </p:cNvPicPr>
            <p:nvPr/>
          </p:nvPicPr>
          <p:blipFill>
            <a:blip r:embed="rId12" cstate="print"/>
            <a:srcRect r="46235"/>
            <a:stretch>
              <a:fillRect/>
            </a:stretch>
          </p:blipFill>
          <p:spPr>
            <a:xfrm>
              <a:off x="518" y="7967"/>
              <a:ext cx="5210" cy="1377"/>
            </a:xfrm>
            <a:prstGeom prst="rect">
              <a:avLst/>
            </a:prstGeom>
          </p:spPr>
        </p:pic>
      </p:grpSp>
      <p:grpSp>
        <p:nvGrpSpPr>
          <p:cNvPr id="76" name="组合 75"/>
          <p:cNvGrpSpPr/>
          <p:nvPr/>
        </p:nvGrpSpPr>
        <p:grpSpPr>
          <a:xfrm>
            <a:off x="672465" y="6139815"/>
            <a:ext cx="3178810" cy="275590"/>
            <a:chOff x="623" y="5711"/>
            <a:chExt cx="5006" cy="434"/>
          </a:xfrm>
        </p:grpSpPr>
        <p:grpSp>
          <p:nvGrpSpPr>
            <p:cNvPr id="77" name="组合 76"/>
            <p:cNvGrpSpPr/>
            <p:nvPr/>
          </p:nvGrpSpPr>
          <p:grpSpPr>
            <a:xfrm>
              <a:off x="623" y="5829"/>
              <a:ext cx="489" cy="197"/>
              <a:chOff x="6573" y="3836"/>
              <a:chExt cx="636" cy="292"/>
            </a:xfrm>
          </p:grpSpPr>
          <p:sp>
            <p:nvSpPr>
              <p:cNvPr id="78" name="等腰三角形 7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等腰三角形 7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等腰三角形 7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1"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三农助手</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高科技设备种菜的刘辉</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pic>
        <p:nvPicPr>
          <p:cNvPr id="83" name="图片 82" descr="山西高平高炉贡梨虫情现场照片IMG_20211103_160127"/>
          <p:cNvPicPr>
            <a:picLocks noChangeAspect="1"/>
          </p:cNvPicPr>
          <p:nvPr/>
        </p:nvPicPr>
        <p:blipFill>
          <a:blip r:embed="rId13" cstate="print"/>
          <a:srcRect l="9866" r="19477"/>
          <a:stretch>
            <a:fillRect/>
          </a:stretch>
        </p:blipFill>
        <p:spPr>
          <a:xfrm>
            <a:off x="3813810" y="3220720"/>
            <a:ext cx="3342640" cy="2181860"/>
          </a:xfrm>
          <a:prstGeom prst="rect">
            <a:avLst/>
          </a:prstGeom>
        </p:spPr>
      </p:pic>
      <p:pic>
        <p:nvPicPr>
          <p:cNvPr id="84" name="图片 83" descr="山西高平高炉贡梨虫情现场照片IMG_20211103_161811"/>
          <p:cNvPicPr>
            <a:picLocks noChangeAspect="1"/>
          </p:cNvPicPr>
          <p:nvPr/>
        </p:nvPicPr>
        <p:blipFill>
          <a:blip r:embed="rId14" cstate="print"/>
          <a:srcRect l="23516" r="33021"/>
          <a:stretch>
            <a:fillRect/>
          </a:stretch>
        </p:blipFill>
        <p:spPr>
          <a:xfrm>
            <a:off x="4043045" y="4729480"/>
            <a:ext cx="1198245" cy="1270635"/>
          </a:xfrm>
          <a:prstGeom prst="rect">
            <a:avLst/>
          </a:prstGeom>
        </p:spPr>
      </p:pic>
      <p:grpSp>
        <p:nvGrpSpPr>
          <p:cNvPr id="86" name="组合 85"/>
          <p:cNvGrpSpPr/>
          <p:nvPr/>
        </p:nvGrpSpPr>
        <p:grpSpPr>
          <a:xfrm>
            <a:off x="4671695" y="6139815"/>
            <a:ext cx="3178810" cy="275590"/>
            <a:chOff x="623" y="5711"/>
            <a:chExt cx="5006" cy="434"/>
          </a:xfrm>
        </p:grpSpPr>
        <p:grpSp>
          <p:nvGrpSpPr>
            <p:cNvPr id="87" name="组合 86"/>
            <p:cNvGrpSpPr/>
            <p:nvPr/>
          </p:nvGrpSpPr>
          <p:grpSpPr>
            <a:xfrm>
              <a:off x="623" y="5829"/>
              <a:ext cx="489" cy="197"/>
              <a:chOff x="6573" y="3836"/>
              <a:chExt cx="636" cy="292"/>
            </a:xfrm>
          </p:grpSpPr>
          <p:sp>
            <p:nvSpPr>
              <p:cNvPr id="88" name="等腰三角形 8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等腰三角形 8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等腰三角形 8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1"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sz="1200" b="1" dirty="0">
                  <a:solidFill>
                    <a:srgbClr val="0C814C"/>
                  </a:solidFill>
                  <a:latin typeface="微软雅黑" panose="020B0503020204020204" charset="-122"/>
                  <a:ea typeface="微软雅黑" panose="020B0503020204020204" charset="-122"/>
                  <a:cs typeface="微软雅黑" panose="020B0503020204020204" charset="-122"/>
                </a:rPr>
                <a:t>山西高平高炉贡梨</a:t>
              </a:r>
              <a:r>
                <a:rPr lang="zh-CN" sz="1200" b="1" dirty="0">
                  <a:solidFill>
                    <a:srgbClr val="0C814C"/>
                  </a:solidFill>
                  <a:latin typeface="微软雅黑" panose="020B0503020204020204" charset="-122"/>
                  <a:ea typeface="微软雅黑" panose="020B0503020204020204" charset="-122"/>
                  <a:cs typeface="微软雅黑" panose="020B0503020204020204" charset="-122"/>
                </a:rPr>
                <a:t>种植基地</a:t>
              </a:r>
              <a:endParaRPr lang="zh-CN"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pic>
        <p:nvPicPr>
          <p:cNvPr id="92" name="图片 91" descr="山西高平高炉贡梨虫情现场照片IMG_20211103_154305"/>
          <p:cNvPicPr>
            <a:picLocks noChangeAspect="1"/>
          </p:cNvPicPr>
          <p:nvPr/>
        </p:nvPicPr>
        <p:blipFill>
          <a:blip r:embed="rId15" cstate="print"/>
          <a:srcRect t="16667" b="18889"/>
          <a:stretch>
            <a:fillRect/>
          </a:stretch>
        </p:blipFill>
        <p:spPr>
          <a:xfrm>
            <a:off x="6681470" y="3303905"/>
            <a:ext cx="1129665" cy="1580515"/>
          </a:xfrm>
          <a:prstGeom prst="rect">
            <a:avLst/>
          </a:prstGeom>
        </p:spPr>
      </p:pic>
      <p:grpSp>
        <p:nvGrpSpPr>
          <p:cNvPr id="96" name="组合 95"/>
          <p:cNvGrpSpPr/>
          <p:nvPr/>
        </p:nvGrpSpPr>
        <p:grpSpPr>
          <a:xfrm>
            <a:off x="9985375" y="3502025"/>
            <a:ext cx="1558290" cy="460375"/>
            <a:chOff x="13672" y="5407"/>
            <a:chExt cx="2454" cy="725"/>
          </a:xfrm>
        </p:grpSpPr>
        <p:sp>
          <p:nvSpPr>
            <p:cNvPr id="94" name="Rectangle 13"/>
            <p:cNvSpPr/>
            <p:nvPr/>
          </p:nvSpPr>
          <p:spPr>
            <a:xfrm>
              <a:off x="13791" y="5478"/>
              <a:ext cx="2192" cy="647"/>
            </a:xfrm>
            <a:prstGeom prst="rect">
              <a:avLst/>
            </a:prstGeom>
            <a:solidFill>
              <a:srgbClr val="0F9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微软雅黑" panose="020B0503020204020204" charset="-122"/>
                <a:ea typeface="微软雅黑" panose="020B0503020204020204" charset="-122"/>
              </a:endParaRPr>
            </a:p>
          </p:txBody>
        </p:sp>
        <p:sp>
          <p:nvSpPr>
            <p:cNvPr id="95" name="TextBox 14"/>
            <p:cNvSpPr txBox="1"/>
            <p:nvPr/>
          </p:nvSpPr>
          <p:spPr>
            <a:xfrm>
              <a:off x="13672" y="5407"/>
              <a:ext cx="2454" cy="725"/>
            </a:xfrm>
            <a:prstGeom prst="rect">
              <a:avLst/>
            </a:prstGeom>
            <a:noFill/>
          </p:spPr>
          <p:txBody>
            <a:bodyPr wrap="square" rtlCol="0">
              <a:spAutoFit/>
            </a:bodyPr>
            <a:lstStyle/>
            <a:p>
              <a:pPr algn="ctr" fontAlgn="ctr">
                <a:lnSpc>
                  <a:spcPct val="150000"/>
                </a:lnSpc>
              </a:pPr>
              <a:r>
                <a:rPr lang="en-US" sz="1600" b="1" spc="300" dirty="0">
                  <a:solidFill>
                    <a:schemeClr val="bg1"/>
                  </a:solidFill>
                  <a:latin typeface="华文细黑" panose="02010600040101010101" pitchFamily="2" charset="-122"/>
                  <a:ea typeface="华文细黑" panose="02010600040101010101" pitchFamily="2" charset="-122"/>
                  <a:cs typeface="Montserrat Light" charset="0"/>
                </a:rPr>
                <a:t>MORE + </a:t>
              </a:r>
              <a:endParaRPr lang="en-US" sz="1600" b="1" spc="300" dirty="0">
                <a:solidFill>
                  <a:schemeClr val="bg1"/>
                </a:solidFill>
                <a:latin typeface="华文细黑" panose="02010600040101010101" pitchFamily="2" charset="-122"/>
                <a:ea typeface="华文细黑" panose="02010600040101010101" pitchFamily="2" charset="-122"/>
                <a:cs typeface="Montserrat Light" charset="0"/>
              </a:endParaRPr>
            </a:p>
          </p:txBody>
        </p:sp>
      </p:grpSp>
      <p:sp>
        <p:nvSpPr>
          <p:cNvPr id="97" name="TextBox 25"/>
          <p:cNvSpPr txBox="1">
            <a:spLocks noChangeArrowheads="1"/>
          </p:cNvSpPr>
          <p:nvPr/>
        </p:nvSpPr>
        <p:spPr bwMode="auto">
          <a:xfrm>
            <a:off x="8184515" y="3288030"/>
            <a:ext cx="16383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sz="1400" dirty="0">
                <a:solidFill>
                  <a:srgbClr val="0C814C"/>
                </a:solidFill>
                <a:latin typeface="微软雅黑" panose="020B0503020204020204" charset="-122"/>
                <a:ea typeface="微软雅黑" panose="020B0503020204020204" charset="-122"/>
                <a:cs typeface="微软雅黑" panose="020B0503020204020204" charset="-122"/>
              </a:rPr>
              <a:t>更多重点项目，</a:t>
            </a:r>
            <a:endParaRPr lang="zh-CN" sz="1400" dirty="0">
              <a:solidFill>
                <a:srgbClr val="0C814C"/>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b="1" dirty="0">
                <a:solidFill>
                  <a:srgbClr val="0C814C"/>
                </a:solidFill>
                <a:latin typeface="微软雅黑" panose="020B0503020204020204" charset="-122"/>
                <a:ea typeface="微软雅黑" panose="020B0503020204020204" charset="-122"/>
                <a:cs typeface="微软雅黑" panose="020B0503020204020204" charset="-122"/>
              </a:rPr>
              <a:t>敬请期待</a:t>
            </a:r>
            <a:r>
              <a:rPr lang="en-US" altLang="zh-CN" b="1" dirty="0">
                <a:solidFill>
                  <a:srgbClr val="0C814C"/>
                </a:solidFill>
                <a:latin typeface="微软雅黑" panose="020B0503020204020204" charset="-122"/>
                <a:ea typeface="微软雅黑" panose="020B0503020204020204" charset="-122"/>
                <a:cs typeface="微软雅黑" panose="020B0503020204020204" charset="-122"/>
              </a:rPr>
              <a:t> </a:t>
            </a: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a:t>
            </a:r>
            <a:endParaRPr lang="en-US" altLang="zh-CN"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2abefa7068a94d138c6cd59cc4dc1a9a"/>
          <p:cNvPicPr>
            <a:picLocks noChangeAspect="1"/>
          </p:cNvPicPr>
          <p:nvPr>
            <p:custDataLst>
              <p:tags r:id="rId1"/>
            </p:custDataLst>
          </p:nvPr>
        </p:nvPicPr>
        <p:blipFill>
          <a:blip r:embed="rId2"/>
          <a:stretch>
            <a:fillRect/>
          </a:stretch>
        </p:blipFill>
        <p:spPr>
          <a:xfrm>
            <a:off x="3051810" y="-13970"/>
            <a:ext cx="9140190" cy="6855460"/>
          </a:xfrm>
          <a:prstGeom prst="rect">
            <a:avLst/>
          </a:prstGeom>
        </p:spPr>
      </p:pic>
      <p:sp>
        <p:nvSpPr>
          <p:cNvPr id="13" name="矩形 12"/>
          <p:cNvSpPr/>
          <p:nvPr/>
        </p:nvSpPr>
        <p:spPr>
          <a:xfrm>
            <a:off x="3774440" y="-13970"/>
            <a:ext cx="8417560" cy="687260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a:t>
            </a:r>
            <a:endParaRPr lang="en-US" altLang="zh-CN"/>
          </a:p>
        </p:txBody>
      </p:sp>
      <p:sp>
        <p:nvSpPr>
          <p:cNvPr id="21" name="矩形 20"/>
          <p:cNvSpPr/>
          <p:nvPr/>
        </p:nvSpPr>
        <p:spPr>
          <a:xfrm>
            <a:off x="0" y="0"/>
            <a:ext cx="8417560" cy="6857365"/>
          </a:xfrm>
          <a:prstGeom prst="rect">
            <a:avLst/>
          </a:prstGeom>
          <a:solidFill>
            <a:srgbClr val="0F9B5E"/>
          </a:solidFill>
          <a:ln>
            <a:solidFill>
              <a:srgbClr val="0F9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图片 50" descr="大棚-日光棚(1)"/>
          <p:cNvPicPr>
            <a:picLocks noChangeAspect="1"/>
          </p:cNvPicPr>
          <p:nvPr>
            <p:custDataLst>
              <p:tags r:id="rId3"/>
            </p:custDataLst>
          </p:nvPr>
        </p:nvPicPr>
        <p:blipFill>
          <a:blip r:embed="rId4">
            <a:alphaModFix amt="25000"/>
          </a:blip>
          <a:stretch>
            <a:fillRect/>
          </a:stretch>
        </p:blipFill>
        <p:spPr>
          <a:xfrm>
            <a:off x="1069975" y="2223135"/>
            <a:ext cx="6625590" cy="3675380"/>
          </a:xfrm>
          <a:prstGeom prst="rect">
            <a:avLst/>
          </a:prstGeom>
        </p:spPr>
      </p:pic>
      <p:sp>
        <p:nvSpPr>
          <p:cNvPr id="3" name="矩形 2"/>
          <p:cNvSpPr/>
          <p:nvPr/>
        </p:nvSpPr>
        <p:spPr>
          <a:xfrm>
            <a:off x="333375" y="330200"/>
            <a:ext cx="8074800" cy="6198870"/>
          </a:xfrm>
          <a:prstGeom prst="rect">
            <a:avLst/>
          </a:prstGeom>
          <a:noFill/>
          <a:ln w="38100">
            <a:solidFill>
              <a:schemeClr val="bg1"/>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8405495" y="184785"/>
            <a:ext cx="3600000" cy="6489065"/>
          </a:xfrm>
          <a:prstGeom prst="rect">
            <a:avLst/>
          </a:prstGeom>
          <a:noFill/>
          <a:ln w="38100">
            <a:solidFill>
              <a:srgbClr val="0F9B5E"/>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36305" y="461645"/>
            <a:ext cx="1847215" cy="1152525"/>
          </a:xfrm>
          <a:prstGeom prst="rect">
            <a:avLst/>
          </a:prstGeom>
          <a:noFill/>
        </p:spPr>
        <p:txBody>
          <a:bodyPr wrap="square" rtlCol="0">
            <a:noAutofit/>
          </a:bodyPr>
          <a:lstStyle/>
          <a:p>
            <a:pPr algn="dist"/>
            <a:endParaRPr lang="zh-CN" altLang="en-US" sz="8800" b="1" dirty="0">
              <a:solidFill>
                <a:schemeClr val="bg1"/>
              </a:solidFill>
              <a:latin typeface="汉呈疯狂行草" panose="020B0503020204020204" charset="-128"/>
              <a:ea typeface="汉呈疯狂行草" panose="020B0503020204020204" charset="-128"/>
            </a:endParaRPr>
          </a:p>
        </p:txBody>
      </p:sp>
      <p:grpSp>
        <p:nvGrpSpPr>
          <p:cNvPr id="11" name="组合 10"/>
          <p:cNvGrpSpPr/>
          <p:nvPr/>
        </p:nvGrpSpPr>
        <p:grpSpPr>
          <a:xfrm>
            <a:off x="8796655" y="4793615"/>
            <a:ext cx="2947670" cy="435610"/>
            <a:chOff x="13802" y="7468"/>
            <a:chExt cx="4642" cy="686"/>
          </a:xfrm>
        </p:grpSpPr>
        <p:pic>
          <p:nvPicPr>
            <p:cNvPr id="119" name="图片 118" descr="公司logo2"/>
            <p:cNvPicPr>
              <a:picLocks noChangeAspect="1"/>
            </p:cNvPicPr>
            <p:nvPr/>
          </p:nvPicPr>
          <p:blipFill>
            <a:blip r:embed="rId5" cstate="print"/>
            <a:srcRect b="25872"/>
            <a:stretch>
              <a:fillRect/>
            </a:stretch>
          </p:blipFill>
          <p:spPr>
            <a:xfrm>
              <a:off x="17801" y="7630"/>
              <a:ext cx="643" cy="477"/>
            </a:xfrm>
            <a:prstGeom prst="rect">
              <a:avLst/>
            </a:prstGeom>
          </p:spPr>
        </p:pic>
        <p:sp>
          <p:nvSpPr>
            <p:cNvPr id="109" name="文本框 108"/>
            <p:cNvSpPr txBox="1"/>
            <p:nvPr/>
          </p:nvSpPr>
          <p:spPr>
            <a:xfrm>
              <a:off x="13802" y="7468"/>
              <a:ext cx="3969" cy="686"/>
            </a:xfrm>
            <a:prstGeom prst="rect">
              <a:avLst/>
            </a:prstGeom>
            <a:noFill/>
          </p:spPr>
          <p:txBody>
            <a:bodyPr wrap="square" rtlCol="0">
              <a:spAutoFit/>
            </a:bodyPr>
            <a:lstStyle/>
            <a:p>
              <a:pPr algn="dist" fontAlgn="auto">
                <a:lnSpc>
                  <a:spcPct val="160000"/>
                </a:lnSpc>
              </a:pPr>
              <a:r>
                <a:rPr lang="zh-CN" altLang="en-US" sz="1400" b="1" dirty="0">
                  <a:solidFill>
                    <a:srgbClr val="0C7F4C"/>
                  </a:solidFill>
                  <a:latin typeface="微软雅黑" panose="020B0503020204020204" charset="-122"/>
                  <a:ea typeface="微软雅黑" panose="020B0503020204020204" charset="-122"/>
                </a:rPr>
                <a:t>山东仁科测控技术有限公司</a:t>
              </a:r>
              <a:endParaRPr lang="zh-CN" altLang="en-US" sz="1400" b="1" dirty="0">
                <a:solidFill>
                  <a:srgbClr val="0C7F4C"/>
                </a:solidFill>
                <a:latin typeface="微软雅黑" panose="020B0503020204020204" charset="-122"/>
                <a:ea typeface="微软雅黑" panose="020B0503020204020204" charset="-122"/>
              </a:endParaRPr>
            </a:p>
          </p:txBody>
        </p:sp>
      </p:grpSp>
      <p:grpSp>
        <p:nvGrpSpPr>
          <p:cNvPr id="9" name="组合 8"/>
          <p:cNvGrpSpPr/>
          <p:nvPr/>
        </p:nvGrpSpPr>
        <p:grpSpPr>
          <a:xfrm>
            <a:off x="8870950" y="5317490"/>
            <a:ext cx="2832100" cy="904240"/>
            <a:chOff x="13970" y="8452"/>
            <a:chExt cx="4460" cy="1424"/>
          </a:xfrm>
        </p:grpSpPr>
        <p:sp>
          <p:nvSpPr>
            <p:cNvPr id="118" name="文本框 117"/>
            <p:cNvSpPr txBox="1"/>
            <p:nvPr/>
          </p:nvSpPr>
          <p:spPr>
            <a:xfrm>
              <a:off x="15347" y="8452"/>
              <a:ext cx="2425" cy="492"/>
            </a:xfrm>
            <a:prstGeom prst="rect">
              <a:avLst/>
            </a:prstGeom>
            <a:noFill/>
          </p:spPr>
          <p:txBody>
            <a:bodyPr wrap="square" rtlCol="0">
              <a:spAutoFit/>
            </a:bodyPr>
            <a:lstStyle/>
            <a:p>
              <a:pPr algn="dist" fontAlgn="auto">
                <a:lnSpc>
                  <a:spcPct val="16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电话：</a:t>
              </a:r>
              <a:r>
                <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400-085-5807   </a:t>
              </a:r>
              <a:endPar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nvSpPr>
          <p:spPr>
            <a:xfrm>
              <a:off x="15342" y="9138"/>
              <a:ext cx="3088" cy="426"/>
            </a:xfrm>
            <a:prstGeom prst="rect">
              <a:avLst/>
            </a:prstGeom>
            <a:noFill/>
          </p:spPr>
          <p:txBody>
            <a:bodyPr wrap="square" rtlCol="0">
              <a:spAutoFit/>
            </a:bodyPr>
            <a:lstStyle/>
            <a:p>
              <a:pPr algn="dist" fontAlgn="auto">
                <a:lnSpc>
                  <a:spcPct val="13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地址：</a:t>
              </a:r>
              <a:r>
                <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山东省济南市高新区舜泰</a:t>
              </a:r>
              <a:endPar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pic>
          <p:nvPicPr>
            <p:cNvPr id="100" name="图片 99"/>
            <p:cNvPicPr>
              <a:picLocks noChangeAspect="1"/>
            </p:cNvPicPr>
            <p:nvPr/>
          </p:nvPicPr>
          <p:blipFill>
            <a:blip r:embed="rId6" cstate="print"/>
            <a:srcRect l="5401" t="4773" r="5401" b="16704"/>
            <a:stretch>
              <a:fillRect/>
            </a:stretch>
          </p:blipFill>
          <p:spPr>
            <a:xfrm>
              <a:off x="13970" y="8597"/>
              <a:ext cx="1192" cy="1191"/>
            </a:xfrm>
            <a:prstGeom prst="rect">
              <a:avLst/>
            </a:prstGeom>
            <a:noFill/>
            <a:ln w="9525">
              <a:noFill/>
            </a:ln>
          </p:spPr>
        </p:pic>
        <p:sp>
          <p:nvSpPr>
            <p:cNvPr id="26" name="文本框 25"/>
            <p:cNvSpPr txBox="1"/>
            <p:nvPr/>
          </p:nvSpPr>
          <p:spPr>
            <a:xfrm>
              <a:off x="15342" y="8769"/>
              <a:ext cx="2532" cy="492"/>
            </a:xfrm>
            <a:prstGeom prst="rect">
              <a:avLst/>
            </a:prstGeom>
            <a:noFill/>
          </p:spPr>
          <p:txBody>
            <a:bodyPr wrap="square" rtlCol="0">
              <a:spAutoFit/>
            </a:bodyPr>
            <a:lstStyle/>
            <a:p>
              <a:pPr algn="dist" fontAlgn="auto">
                <a:lnSpc>
                  <a:spcPct val="16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网址：</a:t>
              </a:r>
              <a:r>
                <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www.rkckth.com</a:t>
              </a:r>
              <a:endPar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3" name="文本框 52"/>
            <p:cNvSpPr txBox="1"/>
            <p:nvPr/>
          </p:nvSpPr>
          <p:spPr>
            <a:xfrm>
              <a:off x="15945" y="9450"/>
              <a:ext cx="2479" cy="426"/>
            </a:xfrm>
            <a:prstGeom prst="rect">
              <a:avLst/>
            </a:prstGeom>
            <a:noFill/>
          </p:spPr>
          <p:txBody>
            <a:bodyPr wrap="square" rtlCol="0">
              <a:spAutoFit/>
            </a:bodyPr>
            <a:lstStyle/>
            <a:p>
              <a:pPr algn="dist" fontAlgn="auto">
                <a:lnSpc>
                  <a:spcPct val="130000"/>
                </a:lnSpc>
              </a:pPr>
              <a:r>
                <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广场8号楼东座10楼整层</a:t>
              </a:r>
              <a:endPar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0" name="组合 59"/>
          <p:cNvGrpSpPr/>
          <p:nvPr/>
        </p:nvGrpSpPr>
        <p:grpSpPr>
          <a:xfrm>
            <a:off x="1264920" y="2835910"/>
            <a:ext cx="2879725" cy="2312670"/>
            <a:chOff x="1973" y="4967"/>
            <a:chExt cx="4535" cy="3642"/>
          </a:xfrm>
        </p:grpSpPr>
        <p:grpSp>
          <p:nvGrpSpPr>
            <p:cNvPr id="4" name="组合 3"/>
            <p:cNvGrpSpPr/>
            <p:nvPr/>
          </p:nvGrpSpPr>
          <p:grpSpPr>
            <a:xfrm>
              <a:off x="1973" y="4967"/>
              <a:ext cx="4535" cy="822"/>
              <a:chOff x="1669" y="4848"/>
              <a:chExt cx="4535" cy="822"/>
            </a:xfrm>
          </p:grpSpPr>
          <p:sp>
            <p:nvSpPr>
              <p:cNvPr id="54" name="文本框 53"/>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协助投标答疑</a:t>
                </a:r>
                <a:endParaRPr lang="zh-CN" altLang="en-US" sz="2800" dirty="0">
                  <a:solidFill>
                    <a:schemeClr val="bg1"/>
                  </a:solidFill>
                  <a:latin typeface="黑体" panose="02010609060101010101" charset="-122"/>
                  <a:ea typeface="黑体" panose="02010609060101010101" charset="-122"/>
                </a:endParaRPr>
              </a:p>
            </p:txBody>
          </p:sp>
          <p:sp>
            <p:nvSpPr>
              <p:cNvPr id="102"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5" name="组合 4"/>
            <p:cNvGrpSpPr/>
            <p:nvPr/>
          </p:nvGrpSpPr>
          <p:grpSpPr>
            <a:xfrm>
              <a:off x="1973" y="6377"/>
              <a:ext cx="4535" cy="822"/>
              <a:chOff x="1669" y="4848"/>
              <a:chExt cx="4535" cy="822"/>
            </a:xfrm>
          </p:grpSpPr>
          <p:sp>
            <p:nvSpPr>
              <p:cNvPr id="18" name="文本框 17"/>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千人研发团队</a:t>
                </a:r>
                <a:endParaRPr lang="zh-CN" altLang="en-US" sz="2800" dirty="0">
                  <a:solidFill>
                    <a:schemeClr val="bg1"/>
                  </a:solidFill>
                  <a:latin typeface="黑体" panose="02010609060101010101" charset="-122"/>
                  <a:ea typeface="黑体" panose="02010609060101010101" charset="-122"/>
                </a:endParaRPr>
              </a:p>
            </p:txBody>
          </p:sp>
          <p:sp>
            <p:nvSpPr>
              <p:cNvPr id="19"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20" name="组合 19"/>
            <p:cNvGrpSpPr/>
            <p:nvPr/>
          </p:nvGrpSpPr>
          <p:grpSpPr>
            <a:xfrm>
              <a:off x="1973" y="7787"/>
              <a:ext cx="4535" cy="822"/>
              <a:chOff x="1669" y="4848"/>
              <a:chExt cx="4535" cy="822"/>
            </a:xfrm>
          </p:grpSpPr>
          <p:sp>
            <p:nvSpPr>
              <p:cNvPr id="23" name="文本框 22"/>
              <p:cNvSpPr txBox="1"/>
              <p:nvPr/>
            </p:nvSpPr>
            <p:spPr>
              <a:xfrm>
                <a:off x="2529" y="4848"/>
                <a:ext cx="3675" cy="822"/>
              </a:xfrm>
              <a:prstGeom prst="rect">
                <a:avLst/>
              </a:prstGeom>
              <a:noFill/>
            </p:spPr>
            <p:txBody>
              <a:bodyPr wrap="square" rtlCol="0">
                <a:spAutoFit/>
              </a:bodyPr>
              <a:lstStyle/>
              <a:p>
                <a:pPr algn="dist"/>
                <a:r>
                  <a:rPr lang="en-US" altLang="zh-CN" sz="2800" dirty="0">
                    <a:solidFill>
                      <a:schemeClr val="bg1"/>
                    </a:solidFill>
                    <a:latin typeface="黑体" panose="02010609060101010101" charset="-122"/>
                    <a:ea typeface="黑体" panose="02010609060101010101" charset="-122"/>
                  </a:rPr>
                  <a:t>OEM</a:t>
                </a:r>
                <a:r>
                  <a:rPr lang="zh-CN" altLang="en-US" sz="2800" dirty="0">
                    <a:solidFill>
                      <a:schemeClr val="bg1"/>
                    </a:solidFill>
                    <a:latin typeface="黑体" panose="02010609060101010101" charset="-122"/>
                    <a:ea typeface="黑体" panose="02010609060101010101" charset="-122"/>
                  </a:rPr>
                  <a:t>加工定制</a:t>
                </a:r>
                <a:endParaRPr lang="zh-CN" altLang="en-US" sz="2800" dirty="0">
                  <a:solidFill>
                    <a:schemeClr val="bg1"/>
                  </a:solidFill>
                  <a:latin typeface="黑体" panose="02010609060101010101" charset="-122"/>
                  <a:ea typeface="黑体" panose="02010609060101010101" charset="-122"/>
                </a:endParaRPr>
              </a:p>
            </p:txBody>
          </p:sp>
          <p:sp>
            <p:nvSpPr>
              <p:cNvPr id="24"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grpSp>
        <p:nvGrpSpPr>
          <p:cNvPr id="48" name="组合 47"/>
          <p:cNvGrpSpPr/>
          <p:nvPr/>
        </p:nvGrpSpPr>
        <p:grpSpPr>
          <a:xfrm>
            <a:off x="4769485" y="2835910"/>
            <a:ext cx="2879725" cy="2312670"/>
            <a:chOff x="7612" y="5111"/>
            <a:chExt cx="4535" cy="3642"/>
          </a:xfrm>
        </p:grpSpPr>
        <p:grpSp>
          <p:nvGrpSpPr>
            <p:cNvPr id="29" name="组合 28"/>
            <p:cNvGrpSpPr/>
            <p:nvPr/>
          </p:nvGrpSpPr>
          <p:grpSpPr>
            <a:xfrm>
              <a:off x="7612" y="5111"/>
              <a:ext cx="4535" cy="822"/>
              <a:chOff x="1669" y="4848"/>
              <a:chExt cx="4535" cy="822"/>
            </a:xfrm>
          </p:grpSpPr>
          <p:sp>
            <p:nvSpPr>
              <p:cNvPr id="30" name="文本框 29"/>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现场技术支持</a:t>
                </a:r>
                <a:endParaRPr lang="zh-CN" altLang="en-US" sz="2800" dirty="0">
                  <a:solidFill>
                    <a:schemeClr val="bg1"/>
                  </a:solidFill>
                  <a:latin typeface="黑体" panose="02010609060101010101" charset="-122"/>
                  <a:ea typeface="黑体" panose="02010609060101010101" charset="-122"/>
                </a:endParaRPr>
              </a:p>
            </p:txBody>
          </p:sp>
          <p:sp>
            <p:nvSpPr>
              <p:cNvPr id="31"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35" name="组合 34"/>
            <p:cNvGrpSpPr/>
            <p:nvPr/>
          </p:nvGrpSpPr>
          <p:grpSpPr>
            <a:xfrm>
              <a:off x="7612" y="6521"/>
              <a:ext cx="4535" cy="822"/>
              <a:chOff x="1669" y="4848"/>
              <a:chExt cx="4535" cy="822"/>
            </a:xfrm>
          </p:grpSpPr>
          <p:sp>
            <p:nvSpPr>
              <p:cNvPr id="37" name="文本框 36"/>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设备自研自产</a:t>
                </a:r>
                <a:endParaRPr lang="zh-CN" altLang="en-US" sz="2800" dirty="0">
                  <a:solidFill>
                    <a:schemeClr val="bg1"/>
                  </a:solidFill>
                  <a:latin typeface="黑体" panose="02010609060101010101" charset="-122"/>
                  <a:ea typeface="黑体" panose="02010609060101010101" charset="-122"/>
                </a:endParaRPr>
              </a:p>
            </p:txBody>
          </p:sp>
          <p:sp>
            <p:nvSpPr>
              <p:cNvPr id="38"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39" name="组合 38"/>
            <p:cNvGrpSpPr/>
            <p:nvPr/>
          </p:nvGrpSpPr>
          <p:grpSpPr>
            <a:xfrm>
              <a:off x="7612" y="7931"/>
              <a:ext cx="4535" cy="822"/>
              <a:chOff x="1669" y="4848"/>
              <a:chExt cx="4535" cy="822"/>
            </a:xfrm>
          </p:grpSpPr>
          <p:sp>
            <p:nvSpPr>
              <p:cNvPr id="40" name="文本框 39"/>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sym typeface="+mn-ea"/>
                  </a:rPr>
                  <a:t>提供托底服务</a:t>
                </a:r>
                <a:endParaRPr lang="zh-CN" altLang="en-US" sz="2800" dirty="0">
                  <a:solidFill>
                    <a:schemeClr val="bg1"/>
                  </a:solidFill>
                  <a:latin typeface="黑体" panose="02010609060101010101" charset="-122"/>
                  <a:ea typeface="黑体" panose="02010609060101010101" charset="-122"/>
                </a:endParaRPr>
              </a:p>
            </p:txBody>
          </p:sp>
          <p:sp>
            <p:nvSpPr>
              <p:cNvPr id="45"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sp>
        <p:nvSpPr>
          <p:cNvPr id="66" name="文本框 65"/>
          <p:cNvSpPr txBox="1"/>
          <p:nvPr/>
        </p:nvSpPr>
        <p:spPr>
          <a:xfrm>
            <a:off x="1126681" y="1045845"/>
            <a:ext cx="4240137" cy="1221105"/>
          </a:xfrm>
          <a:prstGeom prst="rect">
            <a:avLst/>
          </a:prstGeom>
          <a:noFill/>
        </p:spPr>
        <p:txBody>
          <a:bodyPr wrap="square" rtlCol="0">
            <a:noAutofit/>
          </a:bodyPr>
          <a:lstStyle/>
          <a:p>
            <a:pPr algn="dist"/>
            <a:r>
              <a:rPr lang="zh-CN" altLang="en-US" sz="7200" dirty="0">
                <a:solidFill>
                  <a:srgbClr val="0C814C"/>
                </a:solidFill>
                <a:latin typeface="优设标题黑" panose="00000500000000000000" pitchFamily="2" charset="-122"/>
                <a:ea typeface="优设标题黑" panose="00000500000000000000" pitchFamily="2" charset="-122"/>
              </a:rPr>
              <a:t>智慧</a:t>
            </a:r>
            <a:r>
              <a:rPr lang="zh-CN" altLang="en-US" sz="7200" dirty="0">
                <a:solidFill>
                  <a:srgbClr val="0C814C"/>
                </a:solidFill>
                <a:latin typeface="优设标题黑" panose="00000500000000000000" pitchFamily="2" charset="-122"/>
                <a:ea typeface="优设标题黑" panose="00000500000000000000" pitchFamily="2" charset="-122"/>
              </a:rPr>
              <a:t>大棚</a:t>
            </a:r>
            <a:endParaRPr lang="zh-CN" altLang="en-US" sz="7200" dirty="0">
              <a:solidFill>
                <a:srgbClr val="0C814C"/>
              </a:solidFill>
              <a:latin typeface="优设标题黑" panose="00000500000000000000" pitchFamily="2" charset="-122"/>
              <a:ea typeface="优设标题黑" panose="00000500000000000000" pitchFamily="2" charset="-122"/>
            </a:endParaRPr>
          </a:p>
        </p:txBody>
      </p:sp>
      <p:sp>
        <p:nvSpPr>
          <p:cNvPr id="72" name="文本框 71"/>
          <p:cNvSpPr txBox="1"/>
          <p:nvPr/>
        </p:nvSpPr>
        <p:spPr>
          <a:xfrm>
            <a:off x="2933700" y="6035675"/>
            <a:ext cx="3057525" cy="321945"/>
          </a:xfrm>
          <a:prstGeom prst="rect">
            <a:avLst/>
          </a:prstGeom>
          <a:noFill/>
        </p:spPr>
        <p:txBody>
          <a:bodyPr wrap="square" rtlCol="0">
            <a:spAutoFit/>
          </a:bodyPr>
          <a:lstStyle/>
          <a:p>
            <a:pPr algn="dist"/>
            <a:r>
              <a:rPr lang="zh-CN" altLang="en-US" sz="1500" dirty="0">
                <a:solidFill>
                  <a:schemeClr val="bg1"/>
                </a:solidFill>
                <a:latin typeface="黑体" panose="02010609060101010101" charset="-122"/>
                <a:ea typeface="黑体" panose="02010609060101010101" charset="-122"/>
                <a:cs typeface="黑体" panose="02010609060101010101" charset="-122"/>
              </a:rPr>
              <a:t>山东仁科·赋能精准农业</a:t>
            </a:r>
            <a:endParaRPr lang="zh-CN" altLang="en-US" sz="1500" dirty="0">
              <a:solidFill>
                <a:schemeClr val="bg1"/>
              </a:solidFill>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8513445" y="685165"/>
            <a:ext cx="3037840" cy="3572510"/>
          </a:xfrm>
          <a:prstGeom prst="rect">
            <a:avLst/>
          </a:prstGeom>
          <a:noFill/>
        </p:spPr>
        <p:txBody>
          <a:bodyPr vert="eaVert" wrap="square" rtlCol="0">
            <a:noAutofit/>
          </a:bodyPr>
          <a:p>
            <a:pPr algn="r" fontAlgn="auto">
              <a:lnSpc>
                <a:spcPct val="130000"/>
              </a:lnSpc>
            </a:pPr>
            <a:r>
              <a:rPr lang="zh-CN" altLang="en-US" sz="5400" b="1" dirty="0" smtClean="0">
                <a:solidFill>
                  <a:schemeClr val="bg1"/>
                </a:solidFill>
                <a:latin typeface="楷体" panose="02010609060101010101" charset="-122"/>
                <a:ea typeface="楷体" panose="02010609060101010101" charset="-122"/>
                <a:cs typeface="楷体" panose="02010609060101010101" charset="-122"/>
              </a:rPr>
              <a:t>笃信敏行</a:t>
            </a:r>
            <a:endParaRPr lang="zh-CN" altLang="en-US" sz="5400" b="1" dirty="0" smtClean="0">
              <a:solidFill>
                <a:schemeClr val="bg1"/>
              </a:solidFill>
              <a:latin typeface="楷体" panose="02010609060101010101" charset="-122"/>
              <a:ea typeface="楷体" panose="02010609060101010101" charset="-122"/>
              <a:cs typeface="楷体" panose="02010609060101010101" charset="-122"/>
            </a:endParaRPr>
          </a:p>
          <a:p>
            <a:pPr fontAlgn="auto">
              <a:lnSpc>
                <a:spcPct val="130000"/>
              </a:lnSpc>
            </a:pPr>
            <a:r>
              <a:rPr lang="zh-CN" altLang="en-US" sz="5400" b="1" dirty="0" smtClean="0">
                <a:solidFill>
                  <a:schemeClr val="bg1"/>
                </a:solidFill>
                <a:latin typeface="楷体" panose="02010609060101010101" charset="-122"/>
                <a:ea typeface="楷体" panose="02010609060101010101" charset="-122"/>
                <a:cs typeface="楷体" panose="02010609060101010101" charset="-122"/>
                <a:sym typeface="+mn-ea"/>
              </a:rPr>
              <a:t>服务客户</a:t>
            </a:r>
            <a:r>
              <a:rPr lang="en-US" altLang="zh-CN" sz="5400" b="1" dirty="0" smtClean="0">
                <a:solidFill>
                  <a:schemeClr val="bg1"/>
                </a:solidFill>
                <a:latin typeface="楷体" panose="02010609060101010101" charset="-122"/>
                <a:ea typeface="楷体" panose="02010609060101010101" charset="-122"/>
                <a:cs typeface="楷体" panose="02010609060101010101" charset="-122"/>
              </a:rPr>
              <a:t>      </a:t>
            </a:r>
            <a:endParaRPr lang="en-US" altLang="zh-CN" sz="5400" b="1" dirty="0" smtClean="0">
              <a:solidFill>
                <a:schemeClr val="bg1"/>
              </a:solidFill>
              <a:latin typeface="楷体" panose="02010609060101010101" charset="-122"/>
              <a:ea typeface="楷体" panose="02010609060101010101" charset="-122"/>
              <a:cs typeface="楷体" panose="02010609060101010101" charset="-122"/>
            </a:endParaRPr>
          </a:p>
        </p:txBody>
      </p:sp>
      <p:sp>
        <p:nvSpPr>
          <p:cNvPr id="52" name="文本框 51"/>
          <p:cNvSpPr txBox="1"/>
          <p:nvPr/>
        </p:nvSpPr>
        <p:spPr>
          <a:xfrm>
            <a:off x="8453120" y="653415"/>
            <a:ext cx="3037840" cy="3636010"/>
          </a:xfrm>
          <a:prstGeom prst="rect">
            <a:avLst/>
          </a:prstGeom>
          <a:noFill/>
        </p:spPr>
        <p:txBody>
          <a:bodyPr vert="eaVert" wrap="square" rtlCol="0">
            <a:noAutofit/>
          </a:bodyPr>
          <a:lstStyle/>
          <a:p>
            <a:pPr algn="r" fontAlgn="auto">
              <a:lnSpc>
                <a:spcPct val="130000"/>
              </a:lnSpc>
            </a:pPr>
            <a:r>
              <a:rPr lang="zh-CN" altLang="en-US" sz="5400" b="1" dirty="0" smtClean="0">
                <a:solidFill>
                  <a:srgbClr val="0C874F"/>
                </a:solidFill>
                <a:latin typeface="楷体" panose="02010609060101010101" charset="-122"/>
                <a:ea typeface="楷体" panose="02010609060101010101" charset="-122"/>
                <a:cs typeface="楷体" panose="02010609060101010101" charset="-122"/>
              </a:rPr>
              <a:t>笃信敏行</a:t>
            </a:r>
            <a:endParaRPr lang="zh-CN" altLang="en-US" sz="5400" b="1" dirty="0" smtClean="0">
              <a:solidFill>
                <a:srgbClr val="0C874F"/>
              </a:solidFill>
              <a:latin typeface="楷体" panose="02010609060101010101" charset="-122"/>
              <a:ea typeface="楷体" panose="02010609060101010101" charset="-122"/>
              <a:cs typeface="楷体" panose="02010609060101010101" charset="-122"/>
            </a:endParaRPr>
          </a:p>
          <a:p>
            <a:pPr fontAlgn="auto">
              <a:lnSpc>
                <a:spcPct val="130000"/>
              </a:lnSpc>
            </a:pPr>
            <a:r>
              <a:rPr lang="zh-CN" altLang="en-US" sz="5400" b="1" dirty="0" smtClean="0">
                <a:solidFill>
                  <a:srgbClr val="2A428B"/>
                </a:solidFill>
                <a:latin typeface="楷体" panose="02010609060101010101" charset="-122"/>
                <a:ea typeface="楷体" panose="02010609060101010101" charset="-122"/>
                <a:cs typeface="楷体" panose="02010609060101010101" charset="-122"/>
                <a:sym typeface="+mn-ea"/>
              </a:rPr>
              <a:t>服务客户</a:t>
            </a:r>
            <a:r>
              <a:rPr lang="en-US" altLang="zh-CN" sz="5400" b="1" dirty="0" smtClean="0">
                <a:solidFill>
                  <a:srgbClr val="45556B"/>
                </a:solidFill>
                <a:latin typeface="楷体" panose="02010609060101010101" charset="-122"/>
                <a:ea typeface="楷体" panose="02010609060101010101" charset="-122"/>
                <a:cs typeface="楷体" panose="02010609060101010101" charset="-122"/>
              </a:rPr>
              <a:t>      </a:t>
            </a:r>
            <a:endParaRPr lang="en-US" altLang="zh-CN" sz="5400" b="1" dirty="0" smtClean="0">
              <a:solidFill>
                <a:srgbClr val="45556B"/>
              </a:solidFill>
              <a:latin typeface="楷体" panose="02010609060101010101" charset="-122"/>
              <a:ea typeface="楷体" panose="02010609060101010101" charset="-122"/>
              <a:cs typeface="楷体" panose="02010609060101010101" charset="-122"/>
            </a:endParaRPr>
          </a:p>
        </p:txBody>
      </p:sp>
      <p:sp>
        <p:nvSpPr>
          <p:cNvPr id="55" name="文本框 54"/>
          <p:cNvSpPr txBox="1"/>
          <p:nvPr>
            <p:custDataLst>
              <p:tags r:id="rId7"/>
            </p:custDataLst>
          </p:nvPr>
        </p:nvSpPr>
        <p:spPr>
          <a:xfrm>
            <a:off x="1037781" y="995045"/>
            <a:ext cx="4240137" cy="1221105"/>
          </a:xfrm>
          <a:prstGeom prst="rect">
            <a:avLst/>
          </a:prstGeom>
          <a:noFill/>
        </p:spPr>
        <p:txBody>
          <a:bodyPr wrap="square" rtlCol="0">
            <a:noAutofit/>
          </a:bodyPr>
          <a:p>
            <a:pPr algn="dist"/>
            <a:r>
              <a:rPr lang="zh-CN" altLang="en-US" sz="7200" dirty="0">
                <a:solidFill>
                  <a:schemeClr val="bg1"/>
                </a:solidFill>
                <a:latin typeface="优设标题黑" panose="00000500000000000000" pitchFamily="2" charset="-122"/>
                <a:ea typeface="优设标题黑" panose="00000500000000000000" pitchFamily="2" charset="-122"/>
              </a:rPr>
              <a:t>智慧</a:t>
            </a:r>
            <a:r>
              <a:rPr lang="zh-CN" altLang="en-US" sz="7200" dirty="0">
                <a:solidFill>
                  <a:schemeClr val="bg1"/>
                </a:solidFill>
                <a:latin typeface="优设标题黑" panose="00000500000000000000" pitchFamily="2" charset="-122"/>
                <a:ea typeface="优设标题黑" panose="00000500000000000000" pitchFamily="2" charset="-122"/>
              </a:rPr>
              <a:t>大棚</a:t>
            </a:r>
            <a:endParaRPr lang="zh-CN" altLang="en-US" sz="7200" dirty="0">
              <a:solidFill>
                <a:schemeClr val="bg1"/>
              </a:solidFill>
              <a:latin typeface="优设标题黑" panose="00000500000000000000" pitchFamily="2" charset="-122"/>
              <a:ea typeface="优设标题黑" panose="00000500000000000000" pitchFamily="2" charset="-122"/>
            </a:endParaRPr>
          </a:p>
        </p:txBody>
      </p:sp>
      <p:pic>
        <p:nvPicPr>
          <p:cNvPr id="56" name="图片 55"/>
          <p:cNvPicPr>
            <a:picLocks noChangeAspect="1"/>
          </p:cNvPicPr>
          <p:nvPr>
            <p:custDataLst>
              <p:tags r:id="rId8"/>
            </p:custDataLst>
          </p:nvPr>
        </p:nvPicPr>
        <p:blipFill rotWithShape="1">
          <a:blip r:embed="rId9" cstate="print"/>
          <a:srcRect r="54012"/>
          <a:stretch>
            <a:fillRect/>
          </a:stretch>
        </p:blipFill>
        <p:spPr>
          <a:xfrm>
            <a:off x="1580470" y="1214120"/>
            <a:ext cx="415819" cy="725170"/>
          </a:xfrm>
          <a:prstGeom prst="rect">
            <a:avLst/>
          </a:prstGeom>
        </p:spPr>
      </p:pic>
      <p:sp>
        <p:nvSpPr>
          <p:cNvPr id="57" name="文本框 56"/>
          <p:cNvSpPr txBox="1"/>
          <p:nvPr>
            <p:custDataLst>
              <p:tags r:id="rId10"/>
            </p:custDataLst>
          </p:nvPr>
        </p:nvSpPr>
        <p:spPr>
          <a:xfrm>
            <a:off x="2287058" y="1609725"/>
            <a:ext cx="646492" cy="251460"/>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grpSp>
        <p:nvGrpSpPr>
          <p:cNvPr id="74" name="组合 73"/>
          <p:cNvGrpSpPr/>
          <p:nvPr/>
        </p:nvGrpSpPr>
        <p:grpSpPr>
          <a:xfrm>
            <a:off x="5614670" y="1153478"/>
            <a:ext cx="2048510" cy="904240"/>
            <a:chOff x="8842" y="2007"/>
            <a:chExt cx="3226" cy="1424"/>
          </a:xfrm>
        </p:grpSpPr>
        <p:sp>
          <p:nvSpPr>
            <p:cNvPr id="58" name="文本框 57"/>
            <p:cNvSpPr txBox="1"/>
            <p:nvPr>
              <p:custDataLst>
                <p:tags r:id="rId11"/>
              </p:custDataLst>
            </p:nvPr>
          </p:nvSpPr>
          <p:spPr>
            <a:xfrm>
              <a:off x="8953" y="3045"/>
              <a:ext cx="3033" cy="386"/>
            </a:xfrm>
            <a:prstGeom prst="rect">
              <a:avLst/>
            </a:prstGeom>
            <a:noFill/>
          </p:spPr>
          <p:txBody>
            <a:bodyPr wrap="square" rtlCol="0">
              <a:spAutoFit/>
            </a:bodyPr>
            <a:p>
              <a:pPr algn="dist"/>
              <a:r>
                <a:rPr lang="en-US" altLang="zh-CN" sz="1000" b="1" dirty="0">
                  <a:solidFill>
                    <a:schemeClr val="bg1"/>
                  </a:solidFill>
                  <a:latin typeface="微软雅黑" panose="020B0503020204020204" charset="-122"/>
                  <a:ea typeface="微软雅黑" panose="020B0503020204020204" charset="-122"/>
                </a:rPr>
                <a:t>DAYLIGHT GREENHOUSE</a:t>
              </a:r>
              <a:endParaRPr lang="en-US" altLang="zh-CN" sz="1000" b="1" dirty="0">
                <a:solidFill>
                  <a:schemeClr val="bg1"/>
                </a:solidFill>
                <a:latin typeface="微软雅黑" panose="020B0503020204020204" charset="-122"/>
                <a:ea typeface="微软雅黑" panose="020B0503020204020204" charset="-122"/>
              </a:endParaRPr>
            </a:p>
          </p:txBody>
        </p:sp>
        <p:sp>
          <p:nvSpPr>
            <p:cNvPr id="61" name="文本框 60"/>
            <p:cNvSpPr txBox="1"/>
            <p:nvPr>
              <p:custDataLst>
                <p:tags r:id="rId12"/>
              </p:custDataLst>
            </p:nvPr>
          </p:nvSpPr>
          <p:spPr>
            <a:xfrm>
              <a:off x="8900" y="2046"/>
              <a:ext cx="3169" cy="1016"/>
            </a:xfrm>
            <a:prstGeom prst="rect">
              <a:avLst/>
            </a:prstGeom>
            <a:noFill/>
          </p:spPr>
          <p:txBody>
            <a:bodyPr wrap="square" rtlCol="0">
              <a:spAutoFit/>
            </a:bodyPr>
            <a:p>
              <a:pPr algn="dist"/>
              <a:r>
                <a:rPr lang="zh-CN" altLang="en-US" sz="3600" dirty="0">
                  <a:solidFill>
                    <a:srgbClr val="0C804C"/>
                  </a:solidFill>
                  <a:latin typeface="黑体" panose="02010609060101010101" charset="-122"/>
                  <a:ea typeface="黑体" panose="02010609060101010101" charset="-122"/>
                </a:rPr>
                <a:t>日光温室</a:t>
              </a:r>
              <a:endParaRPr lang="zh-CN" altLang="en-US" sz="3600" dirty="0">
                <a:solidFill>
                  <a:srgbClr val="0C804C"/>
                </a:solidFill>
                <a:latin typeface="黑体" panose="02010609060101010101" charset="-122"/>
                <a:ea typeface="黑体" panose="02010609060101010101" charset="-122"/>
              </a:endParaRPr>
            </a:p>
          </p:txBody>
        </p:sp>
        <p:sp>
          <p:nvSpPr>
            <p:cNvPr id="73" name="文本框 72"/>
            <p:cNvSpPr txBox="1"/>
            <p:nvPr>
              <p:custDataLst>
                <p:tags r:id="rId13"/>
              </p:custDataLst>
            </p:nvPr>
          </p:nvSpPr>
          <p:spPr>
            <a:xfrm>
              <a:off x="8842" y="2007"/>
              <a:ext cx="3169" cy="1016"/>
            </a:xfrm>
            <a:prstGeom prst="rect">
              <a:avLst/>
            </a:prstGeom>
            <a:noFill/>
          </p:spPr>
          <p:txBody>
            <a:bodyPr wrap="square" rtlCol="0">
              <a:spAutoFit/>
            </a:bodyPr>
            <a:p>
              <a:pPr algn="dist"/>
              <a:r>
                <a:rPr lang="zh-CN" altLang="en-US" sz="3600" dirty="0">
                  <a:solidFill>
                    <a:schemeClr val="bg1"/>
                  </a:solidFill>
                  <a:latin typeface="黑体" panose="02010609060101010101" charset="-122"/>
                  <a:ea typeface="黑体" panose="02010609060101010101" charset="-122"/>
                </a:rPr>
                <a:t>日光温室</a:t>
              </a:r>
              <a:endParaRPr lang="zh-CN" altLang="en-US" sz="3600" dirty="0">
                <a:solidFill>
                  <a:schemeClr val="bg1"/>
                </a:solidFill>
                <a:latin typeface="黑体" panose="02010609060101010101" charset="-122"/>
                <a:ea typeface="黑体" panose="02010609060101010101"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custDataLst>
              <p:tags r:id="rId1"/>
            </p:custDataLst>
          </p:nvPr>
        </p:nvSpPr>
        <p:spPr>
          <a:xfrm>
            <a:off x="-899160" y="4484113"/>
            <a:ext cx="11617325" cy="1843405"/>
          </a:xfrm>
          <a:prstGeom prst="roundRect">
            <a:avLst>
              <a:gd name="adj" fmla="val 50000"/>
            </a:avLst>
          </a:prstGeom>
          <a:solidFill>
            <a:srgbClr val="009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 name="组合 7"/>
          <p:cNvGrpSpPr/>
          <p:nvPr/>
        </p:nvGrpSpPr>
        <p:grpSpPr>
          <a:xfrm>
            <a:off x="11317605" y="4361815"/>
            <a:ext cx="2088000" cy="2088000"/>
            <a:chOff x="12214869" y="3942413"/>
            <a:chExt cx="2383436" cy="2383436"/>
          </a:xfrm>
        </p:grpSpPr>
        <p:sp>
          <p:nvSpPr>
            <p:cNvPr id="9" name="椭圆 8"/>
            <p:cNvSpPr/>
            <p:nvPr>
              <p:custDataLst>
                <p:tags r:id="rId2"/>
              </p:custDataLst>
            </p:nvPr>
          </p:nvSpPr>
          <p:spPr>
            <a:xfrm>
              <a:off x="12214869" y="3942413"/>
              <a:ext cx="2383436" cy="2383436"/>
            </a:xfrm>
            <a:prstGeom prst="ellipse">
              <a:avLst/>
            </a:prstGeom>
            <a:solidFill>
              <a:srgbClr val="65B3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custDataLst>
                <p:tags r:id="rId3"/>
              </p:custDataLst>
            </p:nvPr>
          </p:nvSpPr>
          <p:spPr>
            <a:xfrm>
              <a:off x="12647470" y="4375015"/>
              <a:ext cx="1518236" cy="15182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2" name="文本框 11"/>
          <p:cNvSpPr txBox="1"/>
          <p:nvPr>
            <p:custDataLst>
              <p:tags r:id="rId4"/>
            </p:custDataLst>
          </p:nvPr>
        </p:nvSpPr>
        <p:spPr>
          <a:xfrm>
            <a:off x="6159593" y="4848454"/>
            <a:ext cx="3434080" cy="583565"/>
          </a:xfrm>
          <a:prstGeom prst="rect">
            <a:avLst/>
          </a:prstGeom>
          <a:noFill/>
        </p:spPr>
        <p:txBody>
          <a:bodyPr wrap="none" rtlCol="0">
            <a:spAutoFit/>
          </a:bodyPr>
          <a:p>
            <a:pPr algn="dist"/>
            <a:r>
              <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什么</a:t>
            </a:r>
            <a:r>
              <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是日光</a:t>
            </a:r>
            <a:r>
              <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温室？</a:t>
            </a:r>
            <a:endPar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endParaRPr>
          </a:p>
        </p:txBody>
      </p:sp>
      <p:sp>
        <p:nvSpPr>
          <p:cNvPr id="15" name="文本框 14"/>
          <p:cNvSpPr txBox="1"/>
          <p:nvPr>
            <p:custDataLst>
              <p:tags r:id="rId5"/>
            </p:custDataLst>
          </p:nvPr>
        </p:nvSpPr>
        <p:spPr>
          <a:xfrm>
            <a:off x="6172293" y="5548630"/>
            <a:ext cx="3168650" cy="368300"/>
          </a:xfrm>
          <a:prstGeom prst="rect">
            <a:avLst/>
          </a:prstGeom>
          <a:noFill/>
        </p:spPr>
        <p:txBody>
          <a:bodyPr wrap="square" rtlCol="0">
            <a:spAutoFit/>
          </a:bodyPr>
          <a:p>
            <a:pPr algn="dist"/>
            <a:r>
              <a:rPr lang="en-US" altLang="zh-CN" dirty="0" smtClean="0">
                <a:solidFill>
                  <a:schemeClr val="bg1"/>
                </a:solidFill>
                <a:effectLst>
                  <a:outerShdw blurRad="25400" dist="25400" dir="2700000" algn="tl">
                    <a:srgbClr val="000000">
                      <a:alpha val="25000"/>
                    </a:srgbClr>
                  </a:outerShdw>
                </a:effectLst>
                <a:latin typeface="微软雅黑" panose="020B0503020204020204" charset="-122"/>
                <a:ea typeface="微软雅黑" panose="020B0503020204020204" charset="-122"/>
              </a:rPr>
              <a:t>DAYLIGHT GREENHOUSE</a:t>
            </a:r>
            <a:endParaRPr lang="en-US" altLang="zh-CN" dirty="0" smtClean="0">
              <a:solidFill>
                <a:schemeClr val="bg1"/>
              </a:solidFill>
              <a:effectLst>
                <a:outerShdw blurRad="25400" dist="25400" dir="2700000" algn="tl">
                  <a:srgbClr val="000000">
                    <a:alpha val="25000"/>
                  </a:srgbClr>
                </a:outerShdw>
              </a:effectLst>
              <a:latin typeface="微软雅黑" panose="020B0503020204020204" charset="-122"/>
              <a:ea typeface="微软雅黑" panose="020B0503020204020204" charset="-122"/>
            </a:endParaRPr>
          </a:p>
        </p:txBody>
      </p:sp>
      <p:sp>
        <p:nvSpPr>
          <p:cNvPr id="103" name="文本框 102"/>
          <p:cNvSpPr txBox="1"/>
          <p:nvPr/>
        </p:nvSpPr>
        <p:spPr>
          <a:xfrm>
            <a:off x="6175375" y="1216025"/>
            <a:ext cx="4901565" cy="2791460"/>
          </a:xfrm>
          <a:prstGeom prst="rect">
            <a:avLst/>
          </a:prstGeom>
          <a:noFill/>
          <a:ln w="9525">
            <a:noFill/>
          </a:ln>
        </p:spPr>
        <p:txBody>
          <a:bodyPr wrap="square">
            <a:spAutoFit/>
          </a:bodyPr>
          <a:p>
            <a:pPr indent="266700" fontAlgn="auto">
              <a:lnSpc>
                <a:spcPct val="195000"/>
              </a:lnSpc>
            </a:pPr>
            <a:r>
              <a:rPr lang="zh-CN" altLang="en-US" sz="2000" b="1">
                <a:solidFill>
                  <a:srgbClr val="0C804C"/>
                </a:solidFill>
                <a:latin typeface="微软雅黑" panose="020B0503020204020204" charset="-122"/>
                <a:ea typeface="微软雅黑" panose="020B0503020204020204" charset="-122"/>
                <a:cs typeface="微软雅黑" panose="020B0503020204020204" charset="-122"/>
              </a:rPr>
              <a:t>日光温室</a:t>
            </a:r>
            <a:r>
              <a:rPr lang="en-US" altLang="zh-CN" sz="2000" b="1">
                <a:solidFill>
                  <a:srgbClr val="0C804C"/>
                </a:solidFill>
                <a:latin typeface="微软雅黑" panose="020B0503020204020204" charset="-122"/>
                <a:ea typeface="微软雅黑" panose="020B0503020204020204" charset="-122"/>
                <a:cs typeface="微软雅黑" panose="020B0503020204020204" charset="-122"/>
              </a:rPr>
              <a:t> </a:t>
            </a:r>
            <a:r>
              <a:rPr lang="zh-CN" sz="1400" b="0">
                <a:solidFill>
                  <a:srgbClr val="333333"/>
                </a:solidFill>
                <a:latin typeface="微软雅黑" panose="020B0503020204020204" charset="-122"/>
                <a:ea typeface="微软雅黑" panose="020B0503020204020204" charset="-122"/>
              </a:rPr>
              <a:t>是节能日光温室的简称，也称</a:t>
            </a:r>
            <a:r>
              <a:rPr lang="zh-CN" altLang="en-US" sz="2000" b="1">
                <a:solidFill>
                  <a:srgbClr val="0C804C"/>
                </a:solidFill>
                <a:latin typeface="微软雅黑" panose="020B0503020204020204" charset="-122"/>
                <a:ea typeface="微软雅黑" panose="020B0503020204020204" charset="-122"/>
                <a:cs typeface="微软雅黑" panose="020B0503020204020204" charset="-122"/>
              </a:rPr>
              <a:t>“暖棚”</a:t>
            </a:r>
            <a:r>
              <a:rPr lang="zh-CN" sz="1400" b="0">
                <a:solidFill>
                  <a:srgbClr val="333333"/>
                </a:solidFill>
                <a:latin typeface="微软雅黑" panose="020B0503020204020204" charset="-122"/>
                <a:ea typeface="微软雅黑" panose="020B0503020204020204" charset="-122"/>
              </a:rPr>
              <a:t>，由俩侧山墙、维护后墙体、支撑骨架及覆盖材料组成，是我国北方地区常见的室内不加热的温室大棚。</a:t>
            </a:r>
            <a:endParaRPr lang="zh-CN" sz="1400" b="0">
              <a:solidFill>
                <a:srgbClr val="333333"/>
              </a:solidFill>
              <a:latin typeface="微软雅黑" panose="020B0503020204020204" charset="-122"/>
              <a:ea typeface="微软雅黑" panose="020B0503020204020204" charset="-122"/>
            </a:endParaRPr>
          </a:p>
          <a:p>
            <a:pPr indent="266700" fontAlgn="auto">
              <a:lnSpc>
                <a:spcPct val="195000"/>
              </a:lnSpc>
            </a:pPr>
            <a:r>
              <a:rPr lang="zh-CN" altLang="en-US" sz="1400">
                <a:solidFill>
                  <a:srgbClr val="333333"/>
                </a:solidFill>
                <a:latin typeface="微软雅黑" panose="020B0503020204020204" charset="-122"/>
                <a:ea typeface="微软雅黑" panose="020B0503020204020204" charset="-122"/>
                <a:sym typeface="+mn-ea"/>
              </a:rPr>
              <a:t>日光温室</a:t>
            </a:r>
            <a:r>
              <a:rPr lang="zh-CN" altLang="en-US" sz="1400" b="0">
                <a:solidFill>
                  <a:srgbClr val="333333"/>
                </a:solidFill>
                <a:latin typeface="微软雅黑" panose="020B0503020204020204" charset="-122"/>
                <a:ea typeface="微软雅黑" panose="020B0503020204020204" charset="-122"/>
              </a:rPr>
              <a:t>采用较简易的设施，充分利用太阳能，在寒冷也能进行越冬栽培，生产新鲜蔬菜。</a:t>
            </a:r>
            <a:r>
              <a:rPr lang="zh-CN" altLang="en-US" sz="1400" b="0">
                <a:solidFill>
                  <a:srgbClr val="0C7F4C"/>
                </a:solidFill>
                <a:latin typeface="微软雅黑" panose="020B0503020204020204" charset="-122"/>
                <a:ea typeface="微软雅黑" panose="020B0503020204020204" charset="-122"/>
              </a:rPr>
              <a:t>保温好、投资低、节约能源，具有鲜明的中国特色</a:t>
            </a:r>
            <a:r>
              <a:rPr lang="zh-CN" altLang="en-US" sz="1400" b="0">
                <a:solidFill>
                  <a:srgbClr val="333333"/>
                </a:solidFill>
                <a:latin typeface="微软雅黑" panose="020B0503020204020204" charset="-122"/>
                <a:ea typeface="微软雅黑" panose="020B0503020204020204" charset="-122"/>
              </a:rPr>
              <a:t>，是我国独有的设施。</a:t>
            </a:r>
            <a:endParaRPr lang="zh-CN" altLang="en-US" sz="1400" b="0">
              <a:solidFill>
                <a:srgbClr val="333333"/>
              </a:solidFill>
              <a:latin typeface="微软雅黑" panose="020B0503020204020204" charset="-122"/>
              <a:ea typeface="微软雅黑" panose="020B0503020204020204" charset="-122"/>
            </a:endParaRPr>
          </a:p>
        </p:txBody>
      </p:sp>
      <p:sp>
        <p:nvSpPr>
          <p:cNvPr id="18" name="椭圆 17"/>
          <p:cNvSpPr/>
          <p:nvPr>
            <p:custDataLst>
              <p:tags r:id="rId6"/>
            </p:custDataLst>
          </p:nvPr>
        </p:nvSpPr>
        <p:spPr>
          <a:xfrm>
            <a:off x="11271771" y="488877"/>
            <a:ext cx="419341" cy="419341"/>
          </a:xfrm>
          <a:prstGeom prst="ellipse">
            <a:avLst/>
          </a:prstGeom>
          <a:solidFill>
            <a:srgbClr val="A9C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7"/>
            </p:custDataLst>
          </p:nvPr>
        </p:nvSpPr>
        <p:spPr>
          <a:xfrm>
            <a:off x="7650480" y="545465"/>
            <a:ext cx="3425825" cy="306705"/>
          </a:xfrm>
          <a:prstGeom prst="rect">
            <a:avLst/>
          </a:prstGeom>
          <a:noFill/>
        </p:spPr>
        <p:txBody>
          <a:bodyPr wrap="square" rtlCol="0">
            <a:spAutoFit/>
          </a:bodyPr>
          <a:p>
            <a:pPr algn="dist"/>
            <a:r>
              <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山东仁科·赋能精准农业</a:t>
            </a:r>
            <a:endPar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endParaRPr>
          </a:p>
        </p:txBody>
      </p:sp>
      <p:grpSp>
        <p:nvGrpSpPr>
          <p:cNvPr id="41" name="组合 40"/>
          <p:cNvGrpSpPr/>
          <p:nvPr/>
        </p:nvGrpSpPr>
        <p:grpSpPr>
          <a:xfrm>
            <a:off x="700405" y="882650"/>
            <a:ext cx="4745990" cy="4963160"/>
            <a:chOff x="1043" y="1570"/>
            <a:chExt cx="7474" cy="7816"/>
          </a:xfrm>
        </p:grpSpPr>
        <p:grpSp>
          <p:nvGrpSpPr>
            <p:cNvPr id="37" name="组合 36"/>
            <p:cNvGrpSpPr/>
            <p:nvPr/>
          </p:nvGrpSpPr>
          <p:grpSpPr>
            <a:xfrm>
              <a:off x="1043" y="1570"/>
              <a:ext cx="7475" cy="2580"/>
              <a:chOff x="1043" y="1570"/>
              <a:chExt cx="7475" cy="2580"/>
            </a:xfrm>
          </p:grpSpPr>
          <p:pic>
            <p:nvPicPr>
              <p:cNvPr id="39" name="图片 38" descr="2abefa7068a94d138c6cd59cc4dc1a9a"/>
              <p:cNvPicPr/>
              <p:nvPr>
                <p:custDataLst>
                  <p:tags r:id="rId8"/>
                </p:custDataLst>
              </p:nvPr>
            </p:nvPicPr>
            <p:blipFill>
              <a:blip r:embed="rId9"/>
              <a:srcRect b="5916"/>
              <a:stretch>
                <a:fillRect/>
              </a:stretch>
            </p:blipFill>
            <p:spPr>
              <a:xfrm>
                <a:off x="4946" y="1570"/>
                <a:ext cx="3572" cy="2580"/>
              </a:xfrm>
              <a:prstGeom prst="rect">
                <a:avLst/>
              </a:prstGeom>
            </p:spPr>
          </p:pic>
          <p:pic>
            <p:nvPicPr>
              <p:cNvPr id="10" name="图片 9"/>
              <p:cNvPicPr/>
              <p:nvPr>
                <p:custDataLst>
                  <p:tags r:id="rId10"/>
                </p:custDataLst>
              </p:nvPr>
            </p:nvPicPr>
            <p:blipFill>
              <a:blip r:embed="rId11"/>
              <a:srcRect l="15754" t="5810" b="10972"/>
              <a:stretch>
                <a:fillRect/>
              </a:stretch>
            </p:blipFill>
            <p:spPr>
              <a:xfrm>
                <a:off x="1043" y="1570"/>
                <a:ext cx="3798" cy="2580"/>
              </a:xfrm>
              <a:prstGeom prst="rect">
                <a:avLst/>
              </a:prstGeom>
              <a:noFill/>
              <a:ln w="9525">
                <a:noFill/>
              </a:ln>
            </p:spPr>
          </p:pic>
        </p:grpSp>
        <p:grpSp>
          <p:nvGrpSpPr>
            <p:cNvPr id="38" name="组合 37"/>
            <p:cNvGrpSpPr/>
            <p:nvPr/>
          </p:nvGrpSpPr>
          <p:grpSpPr>
            <a:xfrm>
              <a:off x="1043" y="4243"/>
              <a:ext cx="7475" cy="2460"/>
              <a:chOff x="1043" y="4251"/>
              <a:chExt cx="7475" cy="2460"/>
            </a:xfrm>
          </p:grpSpPr>
          <p:pic>
            <p:nvPicPr>
              <p:cNvPr id="19" name="图片 18" descr="大棚4"/>
              <p:cNvPicPr>
                <a:picLocks noChangeAspect="1"/>
              </p:cNvPicPr>
              <p:nvPr/>
            </p:nvPicPr>
            <p:blipFill>
              <a:blip r:embed="rId12"/>
              <a:srcRect l="10230" b="7443"/>
              <a:stretch>
                <a:fillRect/>
              </a:stretch>
            </p:blipFill>
            <p:spPr>
              <a:xfrm>
                <a:off x="1043" y="4252"/>
                <a:ext cx="3796" cy="2458"/>
              </a:xfrm>
              <a:prstGeom prst="rect">
                <a:avLst/>
              </a:prstGeom>
            </p:spPr>
          </p:pic>
          <p:pic>
            <p:nvPicPr>
              <p:cNvPr id="21" name="图片 20" descr="大棚5"/>
              <p:cNvPicPr/>
              <p:nvPr/>
            </p:nvPicPr>
            <p:blipFill>
              <a:blip r:embed="rId13"/>
              <a:stretch>
                <a:fillRect/>
              </a:stretch>
            </p:blipFill>
            <p:spPr>
              <a:xfrm>
                <a:off x="4946" y="4251"/>
                <a:ext cx="3572" cy="2460"/>
              </a:xfrm>
              <a:prstGeom prst="rect">
                <a:avLst/>
              </a:prstGeom>
            </p:spPr>
          </p:pic>
        </p:grpSp>
        <p:grpSp>
          <p:nvGrpSpPr>
            <p:cNvPr id="40" name="组合 39"/>
            <p:cNvGrpSpPr/>
            <p:nvPr/>
          </p:nvGrpSpPr>
          <p:grpSpPr>
            <a:xfrm>
              <a:off x="1043" y="6796"/>
              <a:ext cx="7475" cy="2590"/>
              <a:chOff x="1043" y="6795"/>
              <a:chExt cx="7475" cy="2590"/>
            </a:xfrm>
          </p:grpSpPr>
          <p:pic>
            <p:nvPicPr>
              <p:cNvPr id="30" name="图片 29" descr="20210402093704971"/>
              <p:cNvPicPr/>
              <p:nvPr/>
            </p:nvPicPr>
            <p:blipFill>
              <a:blip r:embed="rId14"/>
              <a:srcRect r="10495"/>
              <a:stretch>
                <a:fillRect/>
              </a:stretch>
            </p:blipFill>
            <p:spPr>
              <a:xfrm>
                <a:off x="4946" y="6795"/>
                <a:ext cx="3572" cy="2591"/>
              </a:xfrm>
              <a:prstGeom prst="rect">
                <a:avLst/>
              </a:prstGeom>
            </p:spPr>
          </p:pic>
          <p:pic>
            <p:nvPicPr>
              <p:cNvPr id="36" name="图片 35" descr="5_305_2376980_1000_750.jpg.webp"/>
              <p:cNvPicPr>
                <a:picLocks noChangeAspect="1"/>
              </p:cNvPicPr>
              <p:nvPr/>
            </p:nvPicPr>
            <p:blipFill>
              <a:blip r:embed="rId15"/>
              <a:srcRect t="16364" b="15455"/>
              <a:stretch>
                <a:fillRect/>
              </a:stretch>
            </p:blipFill>
            <p:spPr>
              <a:xfrm>
                <a:off x="1043" y="6795"/>
                <a:ext cx="3797" cy="2590"/>
              </a:xfrm>
              <a:prstGeom prst="rect">
                <a:avLst/>
              </a:prstGeom>
            </p:spPr>
          </p:pic>
        </p:gr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 presetClass="entr" presetSubtype="2"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1+#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2" grpId="0"/>
      <p:bldP spid="15" grpId="0"/>
      <p:bldP spid="18" grpId="0" bldLvl="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2" name="TextBox 25"/>
          <p:cNvSpPr txBox="1">
            <a:spLocks noChangeArrowheads="1"/>
          </p:cNvSpPr>
          <p:nvPr/>
        </p:nvSpPr>
        <p:spPr bwMode="auto">
          <a:xfrm>
            <a:off x="1579245" y="221615"/>
            <a:ext cx="277558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日光温室</a:t>
            </a:r>
            <a:r>
              <a:rPr lang="en-US" altLang="zh-CN" sz="2400"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2500" b="1" dirty="0">
                <a:solidFill>
                  <a:srgbClr val="1F3484"/>
                </a:solidFill>
                <a:latin typeface="微软雅黑" panose="020B0503020204020204" charset="-122"/>
                <a:ea typeface="微软雅黑" panose="020B0503020204020204" charset="-122"/>
                <a:cs typeface="微软雅黑" panose="020B0503020204020204" charset="-122"/>
              </a:rPr>
              <a:t>发展历程</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4563745" y="307975"/>
            <a:ext cx="2049145"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DAYLIGHT GREENHOUSE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cxnSp>
        <p:nvCxnSpPr>
          <p:cNvPr id="49" name="直接连接符 48"/>
          <p:cNvCxnSpPr/>
          <p:nvPr>
            <p:custDataLst>
              <p:tags r:id="rId1"/>
            </p:custDataLst>
          </p:nvPr>
        </p:nvCxnSpPr>
        <p:spPr>
          <a:xfrm flipH="1">
            <a:off x="1671320" y="1600200"/>
            <a:ext cx="24130" cy="5233035"/>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2"/>
            </p:custDataLst>
          </p:nvPr>
        </p:nvCxnSpPr>
        <p:spPr>
          <a:xfrm flipV="1">
            <a:off x="1827848" y="2193290"/>
            <a:ext cx="324000" cy="1905"/>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a:off x="2255520" y="1805940"/>
            <a:ext cx="774700" cy="774700"/>
            <a:chOff x="3372" y="2844"/>
            <a:chExt cx="1220" cy="1220"/>
          </a:xfrm>
        </p:grpSpPr>
        <p:sp>
          <p:nvSpPr>
            <p:cNvPr id="88" name="文本框 87"/>
            <p:cNvSpPr txBox="1"/>
            <p:nvPr>
              <p:custDataLst>
                <p:tags r:id="rId3"/>
              </p:custDataLst>
            </p:nvPr>
          </p:nvSpPr>
          <p:spPr>
            <a:xfrm>
              <a:off x="3409" y="2946"/>
              <a:ext cx="1078" cy="1016"/>
            </a:xfrm>
            <a:prstGeom prst="rect">
              <a:avLst/>
            </a:prstGeom>
            <a:noFill/>
          </p:spPr>
          <p:txBody>
            <a:bodyPr wrap="square" rtlCol="0">
              <a:spAutoFit/>
            </a:bodyPr>
            <a:p>
              <a:pPr algn="ctr"/>
              <a:r>
                <a:rPr lang="en-US" altLang="zh-CN" dirty="0">
                  <a:solidFill>
                    <a:schemeClr val="bg1"/>
                  </a:solidFill>
                  <a:latin typeface="微软雅黑" panose="020B0503020204020204" charset="-122"/>
                  <a:ea typeface="微软雅黑" panose="020B0503020204020204" charset="-122"/>
                </a:rPr>
                <a:t>人工</a:t>
              </a:r>
              <a:endParaRPr lang="en-US" altLang="zh-CN" dirty="0">
                <a:solidFill>
                  <a:schemeClr val="bg1"/>
                </a:solidFill>
                <a:latin typeface="微软雅黑" panose="020B0503020204020204" charset="-122"/>
                <a:ea typeface="微软雅黑" panose="020B0503020204020204" charset="-122"/>
              </a:endParaRPr>
            </a:p>
            <a:p>
              <a:pPr algn="ctr"/>
              <a:r>
                <a:rPr lang="en-US" altLang="zh-CN" dirty="0">
                  <a:solidFill>
                    <a:schemeClr val="bg1"/>
                  </a:solidFill>
                  <a:latin typeface="微软雅黑" panose="020B0503020204020204" charset="-122"/>
                  <a:ea typeface="微软雅黑" panose="020B0503020204020204" charset="-122"/>
                </a:rPr>
                <a:t>阶段</a:t>
              </a:r>
              <a:endParaRPr lang="en-US" altLang="zh-CN" dirty="0">
                <a:solidFill>
                  <a:schemeClr val="bg1"/>
                </a:solidFill>
                <a:latin typeface="微软雅黑" panose="020B0503020204020204" charset="-122"/>
                <a:ea typeface="微软雅黑" panose="020B0503020204020204" charset="-122"/>
              </a:endParaRPr>
            </a:p>
          </p:txBody>
        </p:sp>
        <p:sp>
          <p:nvSpPr>
            <p:cNvPr id="59" name="圆角矩形 58"/>
            <p:cNvSpPr/>
            <p:nvPr>
              <p:custDataLst>
                <p:tags r:id="rId4"/>
              </p:custDataLst>
            </p:nvPr>
          </p:nvSpPr>
          <p:spPr>
            <a:xfrm>
              <a:off x="3372" y="2844"/>
              <a:ext cx="1220" cy="1220"/>
            </a:xfrm>
            <a:prstGeom prst="roundRect">
              <a:avLst>
                <a:gd name="adj" fmla="val 7971"/>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0" name="Freeform 251"/>
            <p:cNvSpPr>
              <a:spLocks noEditPoints="1"/>
            </p:cNvSpPr>
            <p:nvPr>
              <p:custDataLst>
                <p:tags r:id="rId5"/>
              </p:custDataLst>
            </p:nvPr>
          </p:nvSpPr>
          <p:spPr bwMode="auto">
            <a:xfrm>
              <a:off x="3610" y="3144"/>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69" name="文本框 68"/>
          <p:cNvSpPr txBox="1"/>
          <p:nvPr>
            <p:custDataLst>
              <p:tags r:id="rId6"/>
            </p:custDataLst>
          </p:nvPr>
        </p:nvSpPr>
        <p:spPr>
          <a:xfrm>
            <a:off x="3303270" y="1615440"/>
            <a:ext cx="3648075" cy="1173480"/>
          </a:xfrm>
          <a:prstGeom prst="rect">
            <a:avLst/>
          </a:prstGeom>
          <a:noFill/>
        </p:spPr>
        <p:txBody>
          <a:bodyPr wrap="square" rtlCol="0">
            <a:spAutoFit/>
          </a:bodyPr>
          <a:p>
            <a:pPr>
              <a:lnSpc>
                <a:spcPct val="160000"/>
              </a:lnSpc>
              <a:spcBef>
                <a:spcPct val="20000"/>
              </a:spcBef>
            </a:pP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日光温室发展初期，由于当时只注重温室</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搭建，而忽略了温室的管理技术和栽培技术，对作物生长条件</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和环境没有确切的认知，导致</a:t>
            </a:r>
            <a:r>
              <a:rPr lang="en-US" altLang="zh-CN"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作物生理病害常发，产量品质不足</a:t>
            </a:r>
            <a:r>
              <a:rPr lang="en-US" altLang="zh-CN" sz="1100" b="1" dirty="0">
                <a:solidFill>
                  <a:srgbClr val="D7B262"/>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，致使农户亏损。</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p:txBody>
      </p:sp>
      <p:sp>
        <p:nvSpPr>
          <p:cNvPr id="51" name="椭圆 50"/>
          <p:cNvSpPr/>
          <p:nvPr>
            <p:custDataLst>
              <p:tags r:id="rId7"/>
            </p:custDataLst>
          </p:nvPr>
        </p:nvSpPr>
        <p:spPr>
          <a:xfrm>
            <a:off x="1607820" y="2121535"/>
            <a:ext cx="144145" cy="144145"/>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90" name="组合 89"/>
          <p:cNvGrpSpPr/>
          <p:nvPr/>
        </p:nvGrpSpPr>
        <p:grpSpPr>
          <a:xfrm rot="0">
            <a:off x="2255520" y="3387090"/>
            <a:ext cx="774700" cy="774700"/>
            <a:chOff x="3267" y="4729"/>
            <a:chExt cx="1220" cy="1220"/>
          </a:xfrm>
        </p:grpSpPr>
        <p:sp>
          <p:nvSpPr>
            <p:cNvPr id="63" name="圆角矩形 62"/>
            <p:cNvSpPr/>
            <p:nvPr>
              <p:custDataLst>
                <p:tags r:id="rId8"/>
              </p:custDataLst>
            </p:nvPr>
          </p:nvSpPr>
          <p:spPr>
            <a:xfrm>
              <a:off x="3267" y="4729"/>
              <a:ext cx="1220" cy="1220"/>
            </a:xfrm>
            <a:prstGeom prst="roundRect">
              <a:avLst>
                <a:gd name="adj" fmla="val 79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4" name="Freeform 251"/>
            <p:cNvSpPr>
              <a:spLocks noEditPoints="1"/>
            </p:cNvSpPr>
            <p:nvPr>
              <p:custDataLst>
                <p:tags r:id="rId9"/>
              </p:custDataLst>
            </p:nvPr>
          </p:nvSpPr>
          <p:spPr bwMode="auto">
            <a:xfrm>
              <a:off x="3505" y="5029"/>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70" name="文本框 69"/>
          <p:cNvSpPr txBox="1"/>
          <p:nvPr>
            <p:custDataLst>
              <p:tags r:id="rId10"/>
            </p:custDataLst>
          </p:nvPr>
        </p:nvSpPr>
        <p:spPr>
          <a:xfrm>
            <a:off x="3303270" y="3237865"/>
            <a:ext cx="3659505" cy="1173480"/>
          </a:xfrm>
          <a:prstGeom prst="rect">
            <a:avLst/>
          </a:prstGeom>
          <a:noFill/>
        </p:spPr>
        <p:txBody>
          <a:bodyPr wrap="square" rtlCol="0">
            <a:spAutoFit/>
          </a:bodyPr>
          <a:p>
            <a:pPr>
              <a:lnSpc>
                <a:spcPct val="160000"/>
              </a:lnSpc>
              <a:spcBef>
                <a:spcPct val="20000"/>
              </a:spcBef>
            </a:pP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人们意识到作物生长都需要一个</a:t>
            </a:r>
            <a:r>
              <a:rPr lang="en-US" altLang="zh-CN"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适宜的环境</a:t>
            </a:r>
            <a:r>
              <a:rPr lang="en-US" altLang="zh-CN" sz="1100" b="1" dirty="0">
                <a:solidFill>
                  <a:srgbClr val="82BD52"/>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，包括</a:t>
            </a:r>
            <a:r>
              <a:rPr lang="en-US" altLang="zh-CN"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温度、水分、光照、大气等，各个环境</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要素是相互联系、相互促进和相互制约的，而且</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在作物生长发育的各个阶段对环境的需求也不尽相同。</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p:txBody>
      </p:sp>
      <p:sp>
        <p:nvSpPr>
          <p:cNvPr id="52" name="椭圆 51"/>
          <p:cNvSpPr/>
          <p:nvPr>
            <p:custDataLst>
              <p:tags r:id="rId11"/>
            </p:custDataLst>
          </p:nvPr>
        </p:nvSpPr>
        <p:spPr>
          <a:xfrm>
            <a:off x="1607820" y="3701415"/>
            <a:ext cx="144145" cy="144145"/>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73" name="组合 72"/>
          <p:cNvGrpSpPr/>
          <p:nvPr/>
        </p:nvGrpSpPr>
        <p:grpSpPr>
          <a:xfrm>
            <a:off x="2255520" y="4965700"/>
            <a:ext cx="774700" cy="774700"/>
            <a:chOff x="3462" y="7820"/>
            <a:chExt cx="1220" cy="1220"/>
          </a:xfrm>
        </p:grpSpPr>
        <p:sp>
          <p:nvSpPr>
            <p:cNvPr id="67" name="圆角矩形 66"/>
            <p:cNvSpPr/>
            <p:nvPr>
              <p:custDataLst>
                <p:tags r:id="rId12"/>
              </p:custDataLst>
            </p:nvPr>
          </p:nvSpPr>
          <p:spPr>
            <a:xfrm>
              <a:off x="3462" y="7820"/>
              <a:ext cx="1220" cy="1220"/>
            </a:xfrm>
            <a:prstGeom prst="roundRect">
              <a:avLst>
                <a:gd name="adj" fmla="val 7971"/>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8" name="Freeform 251"/>
            <p:cNvSpPr>
              <a:spLocks noEditPoints="1"/>
            </p:cNvSpPr>
            <p:nvPr>
              <p:custDataLst>
                <p:tags r:id="rId13"/>
              </p:custDataLst>
            </p:nvPr>
          </p:nvSpPr>
          <p:spPr bwMode="auto">
            <a:xfrm>
              <a:off x="3700" y="8120"/>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3" name="椭圆 52"/>
          <p:cNvSpPr/>
          <p:nvPr>
            <p:custDataLst>
              <p:tags r:id="rId14"/>
            </p:custDataLst>
          </p:nvPr>
        </p:nvSpPr>
        <p:spPr>
          <a:xfrm>
            <a:off x="1607820" y="5281295"/>
            <a:ext cx="144145" cy="144145"/>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 name="TextBox 25"/>
          <p:cNvSpPr txBox="1">
            <a:spLocks noChangeArrowheads="1"/>
          </p:cNvSpPr>
          <p:nvPr>
            <p:custDataLst>
              <p:tags r:id="rId15"/>
            </p:custDataLst>
          </p:nvPr>
        </p:nvSpPr>
        <p:spPr bwMode="auto">
          <a:xfrm>
            <a:off x="3303270" y="4540885"/>
            <a:ext cx="5019675" cy="145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lnSpc>
                <a:spcPct val="160000"/>
              </a:lnSpc>
            </a:pP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如何让环境一直保持在最适宜作物生长的范围</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2800" b="1" dirty="0">
                <a:solidFill>
                  <a:srgbClr val="0C814C"/>
                </a:solidFill>
                <a:latin typeface="微软雅黑" panose="020B0503020204020204" charset="-122"/>
                <a:ea typeface="微软雅黑" panose="020B0503020204020204" charset="-122"/>
                <a:cs typeface="微软雅黑" panose="020B0503020204020204" charset="-122"/>
              </a:rPr>
              <a:t>？</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600"/>
              </a:spcBef>
            </a:pPr>
            <a:r>
              <a:rPr lang="zh-CN" altLang="en-US" sz="1200">
                <a:solidFill>
                  <a:srgbClr val="1F3484"/>
                </a:solidFill>
                <a:latin typeface="微软雅黑" panose="020B0503020204020204" charset="-122"/>
                <a:ea typeface="微软雅黑" panose="020B0503020204020204" charset="-122"/>
                <a:sym typeface="+mn-ea"/>
              </a:rPr>
              <a:t>为了</a:t>
            </a:r>
            <a:r>
              <a:rPr lang="zh-CN" altLang="en-US" sz="1200">
                <a:solidFill>
                  <a:srgbClr val="1F3484"/>
                </a:solidFill>
                <a:latin typeface="微软雅黑" panose="020B0503020204020204" charset="-122"/>
                <a:ea typeface="微软雅黑" panose="020B0503020204020204" charset="-122"/>
                <a:sym typeface="+mn-ea"/>
              </a:rPr>
              <a:t>让温室中的作物</a:t>
            </a:r>
            <a:r>
              <a:rPr lang="zh-CN" altLang="en-US" sz="1200">
                <a:solidFill>
                  <a:srgbClr val="1F3484"/>
                </a:solidFill>
                <a:latin typeface="微软雅黑" panose="020B0503020204020204" charset="-122"/>
                <a:ea typeface="微软雅黑" panose="020B0503020204020204" charset="-122"/>
                <a:sym typeface="+mn-ea"/>
              </a:rPr>
              <a:t>能够在更适宜的环境中</a:t>
            </a:r>
            <a:r>
              <a:rPr lang="zh-CN" altLang="en-US" sz="1200">
                <a:solidFill>
                  <a:srgbClr val="1F3484"/>
                </a:solidFill>
                <a:latin typeface="微软雅黑" panose="020B0503020204020204" charset="-122"/>
                <a:ea typeface="微软雅黑" panose="020B0503020204020204" charset="-122"/>
                <a:sym typeface="+mn-ea"/>
              </a:rPr>
              <a:t>茁壮成长</a:t>
            </a:r>
            <a:r>
              <a:rPr lang="zh-CN" altLang="en-US" sz="1200">
                <a:solidFill>
                  <a:srgbClr val="1F3484"/>
                </a:solidFill>
                <a:latin typeface="微软雅黑" panose="020B0503020204020204" charset="-122"/>
                <a:ea typeface="微软雅黑" panose="020B0503020204020204" charset="-122"/>
                <a:sym typeface="+mn-ea"/>
              </a:rPr>
              <a:t>，</a:t>
            </a:r>
            <a:endParaRPr lang="zh-CN" altLang="en-US" sz="1200">
              <a:solidFill>
                <a:srgbClr val="1F3484"/>
              </a:solidFill>
              <a:latin typeface="微软雅黑" panose="020B0503020204020204" charset="-122"/>
              <a:ea typeface="微软雅黑" panose="020B0503020204020204" charset="-122"/>
              <a:sym typeface="+mn-ea"/>
            </a:endParaRPr>
          </a:p>
          <a:p>
            <a:pPr indent="0" algn="l" fontAlgn="auto">
              <a:lnSpc>
                <a:spcPct val="140000"/>
              </a:lnSpc>
              <a:spcBef>
                <a:spcPts val="0"/>
              </a:spcBef>
            </a:pPr>
            <a:r>
              <a:rPr lang="zh-CN" altLang="en-US" sz="1200">
                <a:solidFill>
                  <a:srgbClr val="1F3484"/>
                </a:solidFill>
                <a:latin typeface="微软雅黑" panose="020B0503020204020204" charset="-122"/>
                <a:ea typeface="微软雅黑" panose="020B0503020204020204" charset="-122"/>
                <a:sym typeface="+mn-ea"/>
              </a:rPr>
              <a:t>经常还需要搭配很多</a:t>
            </a:r>
            <a:r>
              <a:rPr lang="en-US" altLang="zh-CN" sz="1200">
                <a:solidFill>
                  <a:srgbClr val="1F3484"/>
                </a:solidFill>
                <a:latin typeface="微软雅黑" panose="020B0503020204020204" charset="-122"/>
                <a:ea typeface="微软雅黑" panose="020B0503020204020204" charset="-122"/>
                <a:sym typeface="+mn-ea"/>
              </a:rPr>
              <a:t> </a:t>
            </a:r>
            <a:r>
              <a:rPr lang="zh-CN" altLang="en-US" sz="1600" b="1">
                <a:solidFill>
                  <a:srgbClr val="1F3484"/>
                </a:solidFill>
                <a:latin typeface="微软雅黑" panose="020B0503020204020204" charset="-122"/>
                <a:ea typeface="微软雅黑" panose="020B0503020204020204" charset="-122"/>
                <a:sym typeface="+mn-ea"/>
              </a:rPr>
              <a:t>辅助</a:t>
            </a:r>
            <a:r>
              <a:rPr lang="zh-CN" altLang="en-US" sz="1600" b="1">
                <a:solidFill>
                  <a:srgbClr val="D7B262"/>
                </a:solidFill>
                <a:latin typeface="微软雅黑" panose="020B0503020204020204" charset="-122"/>
                <a:ea typeface="微软雅黑" panose="020B0503020204020204" charset="-122"/>
                <a:sym typeface="+mn-ea"/>
              </a:rPr>
              <a:t>设施</a:t>
            </a:r>
            <a:endParaRPr lang="zh-CN" altLang="en-US" sz="1600" b="1" dirty="0">
              <a:solidFill>
                <a:srgbClr val="D7B262"/>
              </a:solidFill>
              <a:latin typeface="微软雅黑" panose="020B0503020204020204" charset="-122"/>
              <a:ea typeface="微软雅黑" panose="020B0503020204020204" charset="-122"/>
              <a:cs typeface="微软雅黑" panose="020B0503020204020204" charset="-122"/>
              <a:sym typeface="+mn-ea"/>
            </a:endParaRPr>
          </a:p>
        </p:txBody>
      </p:sp>
      <p:grpSp>
        <p:nvGrpSpPr>
          <p:cNvPr id="113" name="组合 112"/>
          <p:cNvGrpSpPr/>
          <p:nvPr/>
        </p:nvGrpSpPr>
        <p:grpSpPr>
          <a:xfrm rot="10800000">
            <a:off x="8974455" y="6424930"/>
            <a:ext cx="2945130" cy="128270"/>
            <a:chOff x="545" y="10134"/>
            <a:chExt cx="5574" cy="252"/>
          </a:xfrm>
        </p:grpSpPr>
        <p:sp>
          <p:nvSpPr>
            <p:cNvPr id="114" name="矩形 113"/>
            <p:cNvSpPr/>
            <p:nvPr>
              <p:custDataLst>
                <p:tags r:id="rId16"/>
              </p:custDataLst>
            </p:nvPr>
          </p:nvSpPr>
          <p:spPr>
            <a:xfrm rot="5400000">
              <a:off x="1609" y="10134"/>
              <a:ext cx="253" cy="253"/>
            </a:xfrm>
            <a:prstGeom prst="rect">
              <a:avLst/>
            </a:prstGeom>
            <a:solidFill>
              <a:srgbClr val="44A36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5" name="矩形 114"/>
            <p:cNvSpPr/>
            <p:nvPr>
              <p:custDataLst>
                <p:tags r:id="rId17"/>
              </p:custDataLst>
            </p:nvPr>
          </p:nvSpPr>
          <p:spPr>
            <a:xfrm rot="5400000">
              <a:off x="2142" y="10134"/>
              <a:ext cx="253" cy="253"/>
            </a:xfrm>
            <a:prstGeom prst="rect">
              <a:avLst/>
            </a:prstGeom>
            <a:solidFill>
              <a:srgbClr val="0F9B5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6" name="矩形 115"/>
            <p:cNvSpPr/>
            <p:nvPr>
              <p:custDataLst>
                <p:tags r:id="rId18"/>
              </p:custDataLst>
            </p:nvPr>
          </p:nvSpPr>
          <p:spPr>
            <a:xfrm rot="5400000">
              <a:off x="2674" y="10134"/>
              <a:ext cx="253" cy="253"/>
            </a:xfrm>
            <a:prstGeom prst="rect">
              <a:avLst/>
            </a:prstGeom>
            <a:solidFill>
              <a:srgbClr val="44A36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7" name="矩形 116"/>
            <p:cNvSpPr/>
            <p:nvPr>
              <p:custDataLst>
                <p:tags r:id="rId19"/>
              </p:custDataLst>
            </p:nvPr>
          </p:nvSpPr>
          <p:spPr>
            <a:xfrm rot="5400000">
              <a:off x="3206" y="10134"/>
              <a:ext cx="253" cy="253"/>
            </a:xfrm>
            <a:prstGeom prst="rect">
              <a:avLst/>
            </a:prstGeom>
            <a:solidFill>
              <a:srgbClr val="0C7F4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8" name="矩形 117"/>
            <p:cNvSpPr/>
            <p:nvPr>
              <p:custDataLst>
                <p:tags r:id="rId20"/>
              </p:custDataLst>
            </p:nvPr>
          </p:nvSpPr>
          <p:spPr>
            <a:xfrm rot="5400000">
              <a:off x="3738" y="10134"/>
              <a:ext cx="253" cy="253"/>
            </a:xfrm>
            <a:prstGeom prst="rect">
              <a:avLst/>
            </a:prstGeom>
            <a:solidFill>
              <a:srgbClr val="0C7F4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9" name="矩形 118"/>
            <p:cNvSpPr/>
            <p:nvPr>
              <p:custDataLst>
                <p:tags r:id="rId21"/>
              </p:custDataLst>
            </p:nvPr>
          </p:nvSpPr>
          <p:spPr>
            <a:xfrm rot="5400000">
              <a:off x="4271" y="10134"/>
              <a:ext cx="253" cy="253"/>
            </a:xfrm>
            <a:prstGeom prst="rect">
              <a:avLst/>
            </a:prstGeom>
            <a:solidFill>
              <a:srgbClr val="0C804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0" name="矩形 119"/>
            <p:cNvSpPr/>
            <p:nvPr>
              <p:custDataLst>
                <p:tags r:id="rId22"/>
              </p:custDataLst>
            </p:nvPr>
          </p:nvSpPr>
          <p:spPr>
            <a:xfrm rot="5400000">
              <a:off x="4803" y="10134"/>
              <a:ext cx="253" cy="253"/>
            </a:xfrm>
            <a:prstGeom prst="rect">
              <a:avLst/>
            </a:prstGeom>
            <a:solidFill>
              <a:srgbClr val="0C804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1" name="矩形 120"/>
            <p:cNvSpPr/>
            <p:nvPr>
              <p:custDataLst>
                <p:tags r:id="rId23"/>
              </p:custDataLst>
            </p:nvPr>
          </p:nvSpPr>
          <p:spPr>
            <a:xfrm rot="5400000">
              <a:off x="5335" y="10134"/>
              <a:ext cx="253" cy="253"/>
            </a:xfrm>
            <a:prstGeom prst="rect">
              <a:avLst/>
            </a:prstGeom>
            <a:solidFill>
              <a:srgbClr val="0C7F4C">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2" name="矩形 121"/>
            <p:cNvSpPr/>
            <p:nvPr>
              <p:custDataLst>
                <p:tags r:id="rId24"/>
              </p:custDataLst>
            </p:nvPr>
          </p:nvSpPr>
          <p:spPr>
            <a:xfrm rot="5400000">
              <a:off x="5867" y="10134"/>
              <a:ext cx="253" cy="25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3" name="矩形 122"/>
            <p:cNvSpPr/>
            <p:nvPr>
              <p:custDataLst>
                <p:tags r:id="rId25"/>
              </p:custDataLst>
            </p:nvPr>
          </p:nvSpPr>
          <p:spPr>
            <a:xfrm rot="5400000">
              <a:off x="545" y="10134"/>
              <a:ext cx="253" cy="253"/>
            </a:xfrm>
            <a:prstGeom prst="rect">
              <a:avLst/>
            </a:prstGeom>
            <a:solidFill>
              <a:srgbClr val="333F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4" name="矩形 123"/>
            <p:cNvSpPr/>
            <p:nvPr>
              <p:custDataLst>
                <p:tags r:id="rId26"/>
              </p:custDataLst>
            </p:nvPr>
          </p:nvSpPr>
          <p:spPr>
            <a:xfrm rot="5400000">
              <a:off x="1077" y="10134"/>
              <a:ext cx="253" cy="253"/>
            </a:xfrm>
            <a:prstGeom prst="rect">
              <a:avLst/>
            </a:prstGeom>
            <a:solidFill>
              <a:srgbClr val="0C804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74" name="直接连接符 73"/>
          <p:cNvCxnSpPr/>
          <p:nvPr>
            <p:custDataLst>
              <p:tags r:id="rId27"/>
            </p:custDataLst>
          </p:nvPr>
        </p:nvCxnSpPr>
        <p:spPr>
          <a:xfrm flipV="1">
            <a:off x="1827848" y="3769995"/>
            <a:ext cx="324000" cy="1905"/>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8"/>
            </p:custDataLst>
          </p:nvPr>
        </p:nvCxnSpPr>
        <p:spPr>
          <a:xfrm flipV="1">
            <a:off x="1827848" y="5346700"/>
            <a:ext cx="324000" cy="1905"/>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76" name="TextBox 25"/>
          <p:cNvSpPr txBox="1">
            <a:spLocks noChangeArrowheads="1"/>
          </p:cNvSpPr>
          <p:nvPr>
            <p:custDataLst>
              <p:tags r:id="rId29"/>
            </p:custDataLst>
          </p:nvPr>
        </p:nvSpPr>
        <p:spPr bwMode="auto">
          <a:xfrm>
            <a:off x="1167765" y="977900"/>
            <a:ext cx="9842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2800" b="1" dirty="0">
                <a:solidFill>
                  <a:srgbClr val="0C7F4C"/>
                </a:solidFill>
                <a:latin typeface="微软雅黑" panose="020B0503020204020204" charset="-122"/>
                <a:ea typeface="微软雅黑" panose="020B0503020204020204" charset="-122"/>
                <a:cs typeface="微软雅黑" panose="020B0503020204020204" charset="-122"/>
              </a:rPr>
              <a:t>B</a:t>
            </a:r>
            <a:r>
              <a:rPr 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egin</a:t>
            </a:r>
            <a:endParaRPr 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79" name="组合 78"/>
          <p:cNvGrpSpPr/>
          <p:nvPr/>
        </p:nvGrpSpPr>
        <p:grpSpPr>
          <a:xfrm>
            <a:off x="378143" y="1913890"/>
            <a:ext cx="1151890" cy="557530"/>
            <a:chOff x="592" y="2984"/>
            <a:chExt cx="1814" cy="878"/>
          </a:xfrm>
        </p:grpSpPr>
        <p:sp>
          <p:nvSpPr>
            <p:cNvPr id="56" name="文本框 55"/>
            <p:cNvSpPr txBox="1"/>
            <p:nvPr>
              <p:custDataLst>
                <p:tags r:id="rId30"/>
              </p:custDataLst>
            </p:nvPr>
          </p:nvSpPr>
          <p:spPr>
            <a:xfrm>
              <a:off x="592" y="2984"/>
              <a:ext cx="1814" cy="580"/>
            </a:xfrm>
            <a:prstGeom prst="rect">
              <a:avLst/>
            </a:prstGeom>
            <a:noFill/>
          </p:spPr>
          <p:txBody>
            <a:bodyPr wrap="square" rtlCol="0">
              <a:spAutoFit/>
            </a:bodyPr>
            <a:p>
              <a:pPr algn="ctr"/>
              <a:r>
                <a:rPr lang="zh-CN" altLang="en-US" b="1" dirty="0">
                  <a:solidFill>
                    <a:srgbClr val="D7B262"/>
                  </a:solidFill>
                  <a:latin typeface="微软雅黑" panose="020B0503020204020204" charset="-122"/>
                  <a:ea typeface="微软雅黑" panose="020B0503020204020204" charset="-122"/>
                </a:rPr>
                <a:t>缺乏认知</a:t>
              </a:r>
              <a:endParaRPr lang="zh-CN" altLang="en-US" b="1" dirty="0">
                <a:solidFill>
                  <a:srgbClr val="D7B262"/>
                </a:solidFill>
                <a:latin typeface="微软雅黑" panose="020B0503020204020204" charset="-122"/>
                <a:ea typeface="微软雅黑" panose="020B0503020204020204" charset="-122"/>
              </a:endParaRPr>
            </a:p>
          </p:txBody>
        </p:sp>
        <p:sp>
          <p:nvSpPr>
            <p:cNvPr id="78" name="文本框 77"/>
            <p:cNvSpPr txBox="1"/>
            <p:nvPr/>
          </p:nvSpPr>
          <p:spPr>
            <a:xfrm>
              <a:off x="617" y="3476"/>
              <a:ext cx="1764" cy="386"/>
            </a:xfrm>
            <a:prstGeom prst="rect">
              <a:avLst/>
            </a:prstGeom>
            <a:noFill/>
          </p:spPr>
          <p:txBody>
            <a:bodyPr wrap="square" rtlCol="0" anchor="t">
              <a:spAutoFit/>
            </a:bodyPr>
            <a:p>
              <a:pPr algn="dist"/>
              <a:r>
                <a:rPr lang="zh-CN" altLang="en-US" sz="1000">
                  <a:solidFill>
                    <a:srgbClr val="D7B262"/>
                  </a:solidFill>
                </a:rPr>
                <a:t>Lack of cognition</a:t>
              </a:r>
              <a:endParaRPr lang="zh-CN" altLang="en-US" sz="1000">
                <a:solidFill>
                  <a:srgbClr val="D7B262"/>
                </a:solidFill>
              </a:endParaRPr>
            </a:p>
          </p:txBody>
        </p:sp>
      </p:grpSp>
      <p:grpSp>
        <p:nvGrpSpPr>
          <p:cNvPr id="80" name="组合 79"/>
          <p:cNvGrpSpPr/>
          <p:nvPr/>
        </p:nvGrpSpPr>
        <p:grpSpPr>
          <a:xfrm>
            <a:off x="378143" y="3496945"/>
            <a:ext cx="1151890" cy="557530"/>
            <a:chOff x="592" y="2984"/>
            <a:chExt cx="1814" cy="878"/>
          </a:xfrm>
        </p:grpSpPr>
        <p:sp>
          <p:nvSpPr>
            <p:cNvPr id="81" name="文本框 80"/>
            <p:cNvSpPr txBox="1"/>
            <p:nvPr>
              <p:custDataLst>
                <p:tags r:id="rId31"/>
              </p:custDataLst>
            </p:nvPr>
          </p:nvSpPr>
          <p:spPr>
            <a:xfrm>
              <a:off x="592" y="2984"/>
              <a:ext cx="1814" cy="580"/>
            </a:xfrm>
            <a:prstGeom prst="rect">
              <a:avLst/>
            </a:prstGeom>
            <a:noFill/>
          </p:spPr>
          <p:txBody>
            <a:bodyPr wrap="square" rtlCol="0">
              <a:spAutoFit/>
            </a:bodyPr>
            <a:p>
              <a:pPr algn="ctr"/>
              <a:r>
                <a:rPr lang="zh-CN" altLang="en-US" b="1" dirty="0">
                  <a:solidFill>
                    <a:srgbClr val="82BD52"/>
                  </a:solidFill>
                  <a:latin typeface="微软雅黑" panose="020B0503020204020204" charset="-122"/>
                  <a:ea typeface="微软雅黑" panose="020B0503020204020204" charset="-122"/>
                </a:rPr>
                <a:t>环境</a:t>
              </a:r>
              <a:r>
                <a:rPr lang="zh-CN" altLang="en-US" b="1" dirty="0">
                  <a:solidFill>
                    <a:srgbClr val="82BD52"/>
                  </a:solidFill>
                  <a:latin typeface="微软雅黑" panose="020B0503020204020204" charset="-122"/>
                  <a:ea typeface="微软雅黑" panose="020B0503020204020204" charset="-122"/>
                  <a:sym typeface="+mn-ea"/>
                </a:rPr>
                <a:t>保证</a:t>
              </a:r>
              <a:endParaRPr lang="zh-CN" altLang="en-US" b="1" dirty="0">
                <a:solidFill>
                  <a:srgbClr val="82BD52"/>
                </a:solidFill>
                <a:latin typeface="微软雅黑" panose="020B0503020204020204" charset="-122"/>
                <a:ea typeface="微软雅黑" panose="020B0503020204020204" charset="-122"/>
              </a:endParaRPr>
            </a:p>
          </p:txBody>
        </p:sp>
        <p:sp>
          <p:nvSpPr>
            <p:cNvPr id="82" name="文本框 81"/>
            <p:cNvSpPr txBox="1"/>
            <p:nvPr>
              <p:custDataLst>
                <p:tags r:id="rId32"/>
              </p:custDataLst>
            </p:nvPr>
          </p:nvSpPr>
          <p:spPr>
            <a:xfrm>
              <a:off x="617" y="3476"/>
              <a:ext cx="1764" cy="386"/>
            </a:xfrm>
            <a:prstGeom prst="rect">
              <a:avLst/>
            </a:prstGeom>
            <a:noFill/>
          </p:spPr>
          <p:txBody>
            <a:bodyPr wrap="square" rtlCol="0" anchor="t">
              <a:spAutoFit/>
            </a:bodyPr>
            <a:p>
              <a:pPr algn="dist"/>
              <a:r>
                <a:rPr lang="zh-CN" altLang="en-US" sz="1000">
                  <a:solidFill>
                    <a:srgbClr val="82BD52"/>
                  </a:solidFill>
                </a:rPr>
                <a:t>Environmental </a:t>
              </a:r>
              <a:endParaRPr lang="zh-CN" altLang="en-US" sz="1000">
                <a:solidFill>
                  <a:srgbClr val="82BD52"/>
                </a:solidFill>
              </a:endParaRPr>
            </a:p>
          </p:txBody>
        </p:sp>
      </p:grpSp>
      <p:grpSp>
        <p:nvGrpSpPr>
          <p:cNvPr id="83" name="组合 82"/>
          <p:cNvGrpSpPr/>
          <p:nvPr/>
        </p:nvGrpSpPr>
        <p:grpSpPr>
          <a:xfrm>
            <a:off x="360363" y="5077460"/>
            <a:ext cx="1187450" cy="557530"/>
            <a:chOff x="605" y="2984"/>
            <a:chExt cx="1870" cy="878"/>
          </a:xfrm>
        </p:grpSpPr>
        <p:sp>
          <p:nvSpPr>
            <p:cNvPr id="84" name="文本框 83"/>
            <p:cNvSpPr txBox="1"/>
            <p:nvPr>
              <p:custDataLst>
                <p:tags r:id="rId33"/>
              </p:custDataLst>
            </p:nvPr>
          </p:nvSpPr>
          <p:spPr>
            <a:xfrm>
              <a:off x="633" y="2984"/>
              <a:ext cx="1814" cy="580"/>
            </a:xfrm>
            <a:prstGeom prst="rect">
              <a:avLst/>
            </a:prstGeom>
            <a:noFill/>
          </p:spPr>
          <p:txBody>
            <a:bodyPr wrap="square" rtlCol="0">
              <a:spAutoFit/>
            </a:bodyPr>
            <a:p>
              <a:pPr algn="ctr"/>
              <a:r>
                <a:rPr lang="zh-CN" altLang="en-US" b="1" dirty="0">
                  <a:solidFill>
                    <a:srgbClr val="4BB65A"/>
                  </a:solidFill>
                  <a:latin typeface="微软雅黑" panose="020B0503020204020204" charset="-122"/>
                  <a:ea typeface="微软雅黑" panose="020B0503020204020204" charset="-122"/>
                </a:rPr>
                <a:t>科学种植</a:t>
              </a:r>
              <a:endParaRPr lang="zh-CN" altLang="en-US" b="1" dirty="0">
                <a:solidFill>
                  <a:srgbClr val="4BB65A"/>
                </a:solidFill>
                <a:latin typeface="微软雅黑" panose="020B0503020204020204" charset="-122"/>
                <a:ea typeface="微软雅黑" panose="020B0503020204020204" charset="-122"/>
              </a:endParaRPr>
            </a:p>
          </p:txBody>
        </p:sp>
        <p:sp>
          <p:nvSpPr>
            <p:cNvPr id="85" name="文本框 84"/>
            <p:cNvSpPr txBox="1"/>
            <p:nvPr>
              <p:custDataLst>
                <p:tags r:id="rId34"/>
              </p:custDataLst>
            </p:nvPr>
          </p:nvSpPr>
          <p:spPr>
            <a:xfrm>
              <a:off x="605" y="3476"/>
              <a:ext cx="1870" cy="386"/>
            </a:xfrm>
            <a:prstGeom prst="rect">
              <a:avLst/>
            </a:prstGeom>
            <a:noFill/>
          </p:spPr>
          <p:txBody>
            <a:bodyPr wrap="square" rtlCol="0" anchor="t">
              <a:spAutoFit/>
            </a:bodyPr>
            <a:p>
              <a:pPr algn="dist"/>
              <a:r>
                <a:rPr lang="zh-CN" altLang="en-US" sz="1000">
                  <a:solidFill>
                    <a:srgbClr val="4BB65A"/>
                  </a:solidFill>
                </a:rPr>
                <a:t>Scientific planting</a:t>
              </a:r>
              <a:endParaRPr lang="zh-CN" altLang="en-US" sz="1000">
                <a:solidFill>
                  <a:srgbClr val="4BB65A"/>
                </a:solidFill>
              </a:endParaRPr>
            </a:p>
          </p:txBody>
        </p:sp>
      </p:grpSp>
      <p:grpSp>
        <p:nvGrpSpPr>
          <p:cNvPr id="23" name="组合 22"/>
          <p:cNvGrpSpPr/>
          <p:nvPr/>
        </p:nvGrpSpPr>
        <p:grpSpPr>
          <a:xfrm>
            <a:off x="7538085" y="1152525"/>
            <a:ext cx="3976370" cy="4847590"/>
            <a:chOff x="11856" y="1650"/>
            <a:chExt cx="6262" cy="7634"/>
          </a:xfrm>
        </p:grpSpPr>
        <p:pic>
          <p:nvPicPr>
            <p:cNvPr id="8" name="图片 7" descr="adbe-hyzpvis3840189"/>
            <p:cNvPicPr/>
            <p:nvPr/>
          </p:nvPicPr>
          <p:blipFill>
            <a:blip r:embed="rId35"/>
            <a:srcRect t="5785"/>
            <a:stretch>
              <a:fillRect/>
            </a:stretch>
          </p:blipFill>
          <p:spPr>
            <a:xfrm>
              <a:off x="15204" y="6619"/>
              <a:ext cx="2914" cy="2642"/>
            </a:xfrm>
            <a:prstGeom prst="rect">
              <a:avLst/>
            </a:prstGeom>
          </p:spPr>
        </p:pic>
        <p:pic>
          <p:nvPicPr>
            <p:cNvPr id="17" name="图片 16" descr="3f6739a9610f4320aefee2fcecc0b144"/>
            <p:cNvPicPr>
              <a:picLocks noChangeAspect="1"/>
            </p:cNvPicPr>
            <p:nvPr>
              <p:custDataLst>
                <p:tags r:id="rId36"/>
              </p:custDataLst>
            </p:nvPr>
          </p:nvPicPr>
          <p:blipFill>
            <a:blip r:embed="rId37"/>
            <a:stretch>
              <a:fillRect/>
            </a:stretch>
          </p:blipFill>
          <p:spPr>
            <a:xfrm>
              <a:off x="15204" y="4331"/>
              <a:ext cx="2914" cy="2186"/>
            </a:xfrm>
            <a:prstGeom prst="rect">
              <a:avLst/>
            </a:prstGeom>
          </p:spPr>
        </p:pic>
        <p:pic>
          <p:nvPicPr>
            <p:cNvPr id="19" name="图片 18" descr="6FC05288F54049C187A376D2EE96F3E5"/>
            <p:cNvPicPr>
              <a:picLocks noChangeAspect="1"/>
            </p:cNvPicPr>
            <p:nvPr>
              <p:custDataLst>
                <p:tags r:id="rId38"/>
              </p:custDataLst>
            </p:nvPr>
          </p:nvPicPr>
          <p:blipFill>
            <a:blip r:embed="rId39"/>
            <a:stretch>
              <a:fillRect/>
            </a:stretch>
          </p:blipFill>
          <p:spPr>
            <a:xfrm>
              <a:off x="15204" y="2174"/>
              <a:ext cx="2914" cy="2051"/>
            </a:xfrm>
            <a:prstGeom prst="rect">
              <a:avLst/>
            </a:prstGeom>
          </p:spPr>
        </p:pic>
        <p:pic>
          <p:nvPicPr>
            <p:cNvPr id="2" name="图片 1" descr="5ebc3f8574d04fb4ae3da1c7d395a1d2"/>
            <p:cNvPicPr>
              <a:picLocks noChangeAspect="1"/>
            </p:cNvPicPr>
            <p:nvPr/>
          </p:nvPicPr>
          <p:blipFill>
            <a:blip r:embed="rId40"/>
            <a:stretch>
              <a:fillRect/>
            </a:stretch>
          </p:blipFill>
          <p:spPr>
            <a:xfrm>
              <a:off x="12471" y="6641"/>
              <a:ext cx="2643" cy="2643"/>
            </a:xfrm>
            <a:prstGeom prst="rect">
              <a:avLst/>
            </a:prstGeom>
          </p:spPr>
        </p:pic>
        <p:pic>
          <p:nvPicPr>
            <p:cNvPr id="18" name="图片 17" descr="3_343861_d5f10061601b47c"/>
            <p:cNvPicPr>
              <a:picLocks noChangeAspect="1"/>
            </p:cNvPicPr>
            <p:nvPr>
              <p:custDataLst>
                <p:tags r:id="rId41"/>
              </p:custDataLst>
            </p:nvPr>
          </p:nvPicPr>
          <p:blipFill>
            <a:blip r:embed="rId42"/>
            <a:stretch>
              <a:fillRect/>
            </a:stretch>
          </p:blipFill>
          <p:spPr>
            <a:xfrm>
              <a:off x="12473" y="4331"/>
              <a:ext cx="2640" cy="2192"/>
            </a:xfrm>
            <a:prstGeom prst="rect">
              <a:avLst/>
            </a:prstGeom>
          </p:spPr>
        </p:pic>
        <p:pic>
          <p:nvPicPr>
            <p:cNvPr id="9" name="图片 8" descr="1586660052660236_836_10000"/>
            <p:cNvPicPr>
              <a:picLocks noChangeAspect="1"/>
            </p:cNvPicPr>
            <p:nvPr/>
          </p:nvPicPr>
          <p:blipFill>
            <a:blip r:embed="rId43"/>
            <a:srcRect l="15221"/>
            <a:stretch>
              <a:fillRect/>
            </a:stretch>
          </p:blipFill>
          <p:spPr>
            <a:xfrm>
              <a:off x="11856" y="1650"/>
              <a:ext cx="3092" cy="240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7461250" y="1471295"/>
            <a:ext cx="4298315" cy="4603115"/>
            <a:chOff x="11708" y="609"/>
            <a:chExt cx="6769" cy="7249"/>
          </a:xfrm>
        </p:grpSpPr>
        <p:pic>
          <p:nvPicPr>
            <p:cNvPr id="12" name="图片 11" descr="补光灯3"/>
            <p:cNvPicPr>
              <a:picLocks noChangeAspect="1"/>
            </p:cNvPicPr>
            <p:nvPr/>
          </p:nvPicPr>
          <p:blipFill>
            <a:blip r:embed="rId1"/>
            <a:stretch>
              <a:fillRect/>
            </a:stretch>
          </p:blipFill>
          <p:spPr>
            <a:xfrm>
              <a:off x="12374" y="3925"/>
              <a:ext cx="3042" cy="2030"/>
            </a:xfrm>
            <a:prstGeom prst="rect">
              <a:avLst/>
            </a:prstGeom>
          </p:spPr>
        </p:pic>
        <p:pic>
          <p:nvPicPr>
            <p:cNvPr id="48" name="图片 47" descr="棉被1"/>
            <p:cNvPicPr>
              <a:picLocks noChangeAspect="1"/>
            </p:cNvPicPr>
            <p:nvPr>
              <p:custDataLst>
                <p:tags r:id="rId2"/>
              </p:custDataLst>
            </p:nvPr>
          </p:nvPicPr>
          <p:blipFill>
            <a:blip r:embed="rId3"/>
            <a:stretch>
              <a:fillRect/>
            </a:stretch>
          </p:blipFill>
          <p:spPr>
            <a:xfrm>
              <a:off x="16433" y="1747"/>
              <a:ext cx="2045" cy="2045"/>
            </a:xfrm>
            <a:prstGeom prst="rect">
              <a:avLst/>
            </a:prstGeom>
          </p:spPr>
        </p:pic>
        <p:pic>
          <p:nvPicPr>
            <p:cNvPr id="45" name="图片 44" descr="棉被2"/>
            <p:cNvPicPr>
              <a:picLocks noChangeAspect="1"/>
            </p:cNvPicPr>
            <p:nvPr>
              <p:custDataLst>
                <p:tags r:id="rId4"/>
              </p:custDataLst>
            </p:nvPr>
          </p:nvPicPr>
          <p:blipFill>
            <a:blip r:embed="rId5"/>
            <a:stretch>
              <a:fillRect/>
            </a:stretch>
          </p:blipFill>
          <p:spPr>
            <a:xfrm>
              <a:off x="13616" y="1747"/>
              <a:ext cx="2723" cy="2045"/>
            </a:xfrm>
            <a:prstGeom prst="rect">
              <a:avLst/>
            </a:prstGeom>
          </p:spPr>
        </p:pic>
        <p:pic>
          <p:nvPicPr>
            <p:cNvPr id="55" name="图片 54" descr="放风口2"/>
            <p:cNvPicPr>
              <a:picLocks noChangeAspect="1"/>
            </p:cNvPicPr>
            <p:nvPr>
              <p:custDataLst>
                <p:tags r:id="rId6"/>
              </p:custDataLst>
            </p:nvPr>
          </p:nvPicPr>
          <p:blipFill>
            <a:blip r:embed="rId7"/>
            <a:stretch>
              <a:fillRect/>
            </a:stretch>
          </p:blipFill>
          <p:spPr>
            <a:xfrm>
              <a:off x="11708" y="609"/>
              <a:ext cx="2776" cy="2167"/>
            </a:xfrm>
            <a:prstGeom prst="rect">
              <a:avLst/>
            </a:prstGeom>
          </p:spPr>
        </p:pic>
        <p:pic>
          <p:nvPicPr>
            <p:cNvPr id="16" name="图片 17" descr="20"/>
            <p:cNvPicPr>
              <a:picLocks noChangeAspect="1"/>
            </p:cNvPicPr>
            <p:nvPr>
              <p:custDataLst>
                <p:tags r:id="rId8"/>
              </p:custDataLst>
            </p:nvPr>
          </p:nvPicPr>
          <p:blipFill>
            <a:blip r:embed="rId9"/>
            <a:stretch>
              <a:fillRect/>
            </a:stretch>
          </p:blipFill>
          <p:spPr>
            <a:xfrm>
              <a:off x="12374" y="6040"/>
              <a:ext cx="3390" cy="1733"/>
            </a:xfrm>
            <a:prstGeom prst="rect">
              <a:avLst/>
            </a:prstGeom>
            <a:noFill/>
            <a:ln w="9525">
              <a:noFill/>
            </a:ln>
          </p:spPr>
        </p:pic>
        <p:pic>
          <p:nvPicPr>
            <p:cNvPr id="35" name="图片 34" descr="扫描0046"/>
            <p:cNvPicPr>
              <a:picLocks noChangeAspect="1"/>
            </p:cNvPicPr>
            <p:nvPr>
              <p:custDataLst>
                <p:tags r:id="rId10"/>
              </p:custDataLst>
            </p:nvPr>
          </p:nvPicPr>
          <p:blipFill>
            <a:blip r:embed="rId11"/>
            <a:srcRect r="39552" b="28699"/>
            <a:stretch>
              <a:fillRect/>
            </a:stretch>
          </p:blipFill>
          <p:spPr>
            <a:xfrm>
              <a:off x="15867" y="6040"/>
              <a:ext cx="2597" cy="1818"/>
            </a:xfrm>
            <a:prstGeom prst="rect">
              <a:avLst/>
            </a:prstGeom>
            <a:noFill/>
            <a:ln w="9525">
              <a:noFill/>
            </a:ln>
          </p:spPr>
        </p:pic>
        <p:pic>
          <p:nvPicPr>
            <p:cNvPr id="3" name="图片 2"/>
            <p:cNvPicPr/>
            <p:nvPr/>
          </p:nvPicPr>
          <p:blipFill>
            <a:blip r:embed="rId12"/>
            <a:srcRect t="8119"/>
            <a:stretch>
              <a:fillRect/>
            </a:stretch>
          </p:blipFill>
          <p:spPr>
            <a:xfrm>
              <a:off x="15521" y="3940"/>
              <a:ext cx="2957" cy="2030"/>
            </a:xfrm>
            <a:prstGeom prst="rect">
              <a:avLst/>
            </a:prstGeom>
            <a:noFill/>
            <a:ln w="9525">
              <a:noFill/>
            </a:ln>
          </p:spPr>
        </p:pic>
      </p:grpSp>
      <p:sp>
        <p:nvSpPr>
          <p:cNvPr id="42" name="文本框 41"/>
          <p:cNvSpPr txBox="1"/>
          <p:nvPr>
            <p:custDataLst>
              <p:tags r:id="rId13"/>
            </p:custDataLst>
          </p:nvPr>
        </p:nvSpPr>
        <p:spPr>
          <a:xfrm>
            <a:off x="2394585" y="281305"/>
            <a:ext cx="4741545" cy="866140"/>
          </a:xfrm>
          <a:prstGeom prst="rect">
            <a:avLst/>
          </a:prstGeom>
          <a:noFill/>
          <a:ln w="9525">
            <a:noFill/>
          </a:ln>
        </p:spPr>
        <p:txBody>
          <a:bodyPr wrap="square">
            <a:spAutoFit/>
          </a:bodyPr>
          <a:p>
            <a:pPr indent="266700" fontAlgn="auto">
              <a:lnSpc>
                <a:spcPct val="160000"/>
              </a:lnSpc>
            </a:pPr>
            <a:r>
              <a:rPr lang="zh-CN" altLang="en-US" sz="1050" b="0">
                <a:solidFill>
                  <a:srgbClr val="333333"/>
                </a:solidFill>
                <a:latin typeface="微软雅黑" panose="020B0503020204020204" charset="-122"/>
                <a:ea typeface="微软雅黑" panose="020B0503020204020204" charset="-122"/>
              </a:rPr>
              <a:t>温室昼夜温差大，夜间气温降低，会对温室作物生长产生不利影响。因此，</a:t>
            </a:r>
            <a:r>
              <a:rPr lang="zh-CN" altLang="en-US" sz="1050" b="1">
                <a:solidFill>
                  <a:srgbClr val="D7B262"/>
                </a:solidFill>
                <a:latin typeface="微软雅黑" panose="020B0503020204020204" charset="-122"/>
                <a:ea typeface="微软雅黑" panose="020B0503020204020204" charset="-122"/>
              </a:rPr>
              <a:t>温室被子/草帘</a:t>
            </a:r>
            <a:r>
              <a:rPr lang="en-US" altLang="zh-CN" sz="1050" b="1">
                <a:solidFill>
                  <a:srgbClr val="D7B262"/>
                </a:solidFill>
                <a:latin typeface="微软雅黑" panose="020B0503020204020204" charset="-122"/>
                <a:ea typeface="微软雅黑" panose="020B0503020204020204" charset="-122"/>
              </a:rPr>
              <a:t> </a:t>
            </a:r>
            <a:r>
              <a:rPr lang="zh-CN" altLang="en-US" sz="1050">
                <a:solidFill>
                  <a:srgbClr val="333333"/>
                </a:solidFill>
                <a:latin typeface="微软雅黑" panose="020B0503020204020204" charset="-122"/>
                <a:ea typeface="微软雅黑" panose="020B0503020204020204" charset="-122"/>
              </a:rPr>
              <a:t>是日光温室</a:t>
            </a:r>
            <a:r>
              <a:rPr lang="zh-CN" altLang="en-US" sz="1050" b="0">
                <a:solidFill>
                  <a:srgbClr val="333333"/>
                </a:solidFill>
                <a:latin typeface="微软雅黑" panose="020B0503020204020204" charset="-122"/>
                <a:ea typeface="微软雅黑" panose="020B0503020204020204" charset="-122"/>
              </a:rPr>
              <a:t>必不可少的设施，其主要功能之一是在夜间盖在温室上，以保持温室内的环境温度。</a:t>
            </a:r>
            <a:endParaRPr lang="zh-CN" altLang="en-US" sz="1050" b="0">
              <a:solidFill>
                <a:srgbClr val="333333"/>
              </a:solidFill>
              <a:latin typeface="微软雅黑" panose="020B0503020204020204" charset="-122"/>
              <a:ea typeface="微软雅黑" panose="020B0503020204020204" charset="-122"/>
            </a:endParaRPr>
          </a:p>
        </p:txBody>
      </p:sp>
      <p:grpSp>
        <p:nvGrpSpPr>
          <p:cNvPr id="113" name="组合 112"/>
          <p:cNvGrpSpPr/>
          <p:nvPr/>
        </p:nvGrpSpPr>
        <p:grpSpPr>
          <a:xfrm rot="10800000">
            <a:off x="8974455" y="6424930"/>
            <a:ext cx="2945130" cy="128270"/>
            <a:chOff x="545" y="10134"/>
            <a:chExt cx="5574" cy="252"/>
          </a:xfrm>
        </p:grpSpPr>
        <p:sp>
          <p:nvSpPr>
            <p:cNvPr id="114" name="矩形 113"/>
            <p:cNvSpPr/>
            <p:nvPr>
              <p:custDataLst>
                <p:tags r:id="rId14"/>
              </p:custDataLst>
            </p:nvPr>
          </p:nvSpPr>
          <p:spPr>
            <a:xfrm rot="5400000">
              <a:off x="1609" y="10134"/>
              <a:ext cx="253" cy="253"/>
            </a:xfrm>
            <a:prstGeom prst="rect">
              <a:avLst/>
            </a:prstGeom>
            <a:solidFill>
              <a:srgbClr val="44A36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5" name="矩形 114"/>
            <p:cNvSpPr/>
            <p:nvPr>
              <p:custDataLst>
                <p:tags r:id="rId15"/>
              </p:custDataLst>
            </p:nvPr>
          </p:nvSpPr>
          <p:spPr>
            <a:xfrm rot="5400000">
              <a:off x="2142" y="10134"/>
              <a:ext cx="253" cy="253"/>
            </a:xfrm>
            <a:prstGeom prst="rect">
              <a:avLst/>
            </a:prstGeom>
            <a:solidFill>
              <a:srgbClr val="0F9B5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6" name="矩形 115"/>
            <p:cNvSpPr/>
            <p:nvPr>
              <p:custDataLst>
                <p:tags r:id="rId16"/>
              </p:custDataLst>
            </p:nvPr>
          </p:nvSpPr>
          <p:spPr>
            <a:xfrm rot="5400000">
              <a:off x="2674" y="10134"/>
              <a:ext cx="253" cy="253"/>
            </a:xfrm>
            <a:prstGeom prst="rect">
              <a:avLst/>
            </a:prstGeom>
            <a:solidFill>
              <a:srgbClr val="44A36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7" name="矩形 116"/>
            <p:cNvSpPr/>
            <p:nvPr>
              <p:custDataLst>
                <p:tags r:id="rId17"/>
              </p:custDataLst>
            </p:nvPr>
          </p:nvSpPr>
          <p:spPr>
            <a:xfrm rot="5400000">
              <a:off x="3206" y="10134"/>
              <a:ext cx="253" cy="253"/>
            </a:xfrm>
            <a:prstGeom prst="rect">
              <a:avLst/>
            </a:prstGeom>
            <a:solidFill>
              <a:srgbClr val="0C7F4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8" name="矩形 117"/>
            <p:cNvSpPr/>
            <p:nvPr>
              <p:custDataLst>
                <p:tags r:id="rId18"/>
              </p:custDataLst>
            </p:nvPr>
          </p:nvSpPr>
          <p:spPr>
            <a:xfrm rot="5400000">
              <a:off x="3738" y="10134"/>
              <a:ext cx="253" cy="253"/>
            </a:xfrm>
            <a:prstGeom prst="rect">
              <a:avLst/>
            </a:prstGeom>
            <a:solidFill>
              <a:srgbClr val="0C7F4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9" name="矩形 118"/>
            <p:cNvSpPr/>
            <p:nvPr>
              <p:custDataLst>
                <p:tags r:id="rId19"/>
              </p:custDataLst>
            </p:nvPr>
          </p:nvSpPr>
          <p:spPr>
            <a:xfrm rot="5400000">
              <a:off x="4271" y="10134"/>
              <a:ext cx="253" cy="253"/>
            </a:xfrm>
            <a:prstGeom prst="rect">
              <a:avLst/>
            </a:prstGeom>
            <a:solidFill>
              <a:srgbClr val="0C804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0" name="矩形 119"/>
            <p:cNvSpPr/>
            <p:nvPr>
              <p:custDataLst>
                <p:tags r:id="rId20"/>
              </p:custDataLst>
            </p:nvPr>
          </p:nvSpPr>
          <p:spPr>
            <a:xfrm rot="5400000">
              <a:off x="4803" y="10134"/>
              <a:ext cx="253" cy="253"/>
            </a:xfrm>
            <a:prstGeom prst="rect">
              <a:avLst/>
            </a:prstGeom>
            <a:solidFill>
              <a:srgbClr val="0C804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1" name="矩形 120"/>
            <p:cNvSpPr/>
            <p:nvPr>
              <p:custDataLst>
                <p:tags r:id="rId21"/>
              </p:custDataLst>
            </p:nvPr>
          </p:nvSpPr>
          <p:spPr>
            <a:xfrm rot="5400000">
              <a:off x="5335" y="10134"/>
              <a:ext cx="253" cy="253"/>
            </a:xfrm>
            <a:prstGeom prst="rect">
              <a:avLst/>
            </a:prstGeom>
            <a:solidFill>
              <a:srgbClr val="0C7F4C">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2" name="矩形 121"/>
            <p:cNvSpPr/>
            <p:nvPr>
              <p:custDataLst>
                <p:tags r:id="rId22"/>
              </p:custDataLst>
            </p:nvPr>
          </p:nvSpPr>
          <p:spPr>
            <a:xfrm rot="5400000">
              <a:off x="5867" y="10134"/>
              <a:ext cx="253" cy="25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3" name="矩形 122"/>
            <p:cNvSpPr/>
            <p:nvPr>
              <p:custDataLst>
                <p:tags r:id="rId23"/>
              </p:custDataLst>
            </p:nvPr>
          </p:nvSpPr>
          <p:spPr>
            <a:xfrm rot="5400000">
              <a:off x="545" y="10134"/>
              <a:ext cx="253" cy="253"/>
            </a:xfrm>
            <a:prstGeom prst="rect">
              <a:avLst/>
            </a:prstGeom>
            <a:solidFill>
              <a:srgbClr val="333F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4" name="矩形 123"/>
            <p:cNvSpPr/>
            <p:nvPr>
              <p:custDataLst>
                <p:tags r:id="rId24"/>
              </p:custDataLst>
            </p:nvPr>
          </p:nvSpPr>
          <p:spPr>
            <a:xfrm rot="5400000">
              <a:off x="1077" y="10134"/>
              <a:ext cx="253" cy="253"/>
            </a:xfrm>
            <a:prstGeom prst="rect">
              <a:avLst/>
            </a:prstGeom>
            <a:solidFill>
              <a:srgbClr val="0C804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20" name="直接连接符 19"/>
          <p:cNvCxnSpPr/>
          <p:nvPr>
            <p:custDataLst>
              <p:tags r:id="rId25"/>
            </p:custDataLst>
          </p:nvPr>
        </p:nvCxnSpPr>
        <p:spPr>
          <a:xfrm>
            <a:off x="1671320" y="-29210"/>
            <a:ext cx="8255" cy="6984000"/>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26"/>
            </p:custDataLst>
          </p:nvPr>
        </p:nvCxnSpPr>
        <p:spPr>
          <a:xfrm flipV="1">
            <a:off x="1936115" y="723265"/>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27" name="椭圆 26"/>
          <p:cNvSpPr/>
          <p:nvPr>
            <p:custDataLst>
              <p:tags r:id="rId27"/>
            </p:custDataLst>
          </p:nvPr>
        </p:nvSpPr>
        <p:spPr>
          <a:xfrm>
            <a:off x="1610995" y="651510"/>
            <a:ext cx="144145" cy="144145"/>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34" name="椭圆 33"/>
          <p:cNvSpPr/>
          <p:nvPr>
            <p:custDataLst>
              <p:tags r:id="rId28"/>
            </p:custDataLst>
          </p:nvPr>
        </p:nvSpPr>
        <p:spPr>
          <a:xfrm>
            <a:off x="1610995" y="1508760"/>
            <a:ext cx="144145" cy="144145"/>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40" name="直接连接符 39"/>
          <p:cNvCxnSpPr/>
          <p:nvPr>
            <p:custDataLst>
              <p:tags r:id="rId29"/>
            </p:custDataLst>
          </p:nvPr>
        </p:nvCxnSpPr>
        <p:spPr>
          <a:xfrm flipV="1">
            <a:off x="1936115" y="1577340"/>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39" name="椭圆 38"/>
          <p:cNvSpPr/>
          <p:nvPr>
            <p:custDataLst>
              <p:tags r:id="rId30"/>
            </p:custDataLst>
          </p:nvPr>
        </p:nvSpPr>
        <p:spPr>
          <a:xfrm>
            <a:off x="1610995" y="2501900"/>
            <a:ext cx="144145" cy="144145"/>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41" name="直接连接符 40"/>
          <p:cNvCxnSpPr/>
          <p:nvPr>
            <p:custDataLst>
              <p:tags r:id="rId31"/>
            </p:custDataLst>
          </p:nvPr>
        </p:nvCxnSpPr>
        <p:spPr>
          <a:xfrm flipV="1">
            <a:off x="1936115" y="2567305"/>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custDataLst>
              <p:tags r:id="rId32"/>
            </p:custDataLst>
          </p:nvPr>
        </p:nvSpPr>
        <p:spPr>
          <a:xfrm>
            <a:off x="2394585" y="1257300"/>
            <a:ext cx="4741545" cy="607695"/>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82BD52"/>
                </a:solidFill>
                <a:latin typeface="微软雅黑" panose="020B0503020204020204" charset="-122"/>
                <a:ea typeface="微软雅黑" panose="020B0503020204020204" charset="-122"/>
              </a:rPr>
              <a:t>温室放风口</a:t>
            </a:r>
            <a:r>
              <a:rPr lang="en-US" altLang="zh-CN" sz="1050">
                <a:solidFill>
                  <a:srgbClr val="333333"/>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的主要目的：一是降温，二是排湿，三是排放有害气体。正确的棚室放风，既能补充棚内二氧化碳，降低湿度，又能调节棚室内温度。</a:t>
            </a:r>
            <a:endParaRPr lang="zh-CN" altLang="en-US" sz="1050" b="0">
              <a:solidFill>
                <a:srgbClr val="333333"/>
              </a:solidFill>
              <a:latin typeface="微软雅黑" panose="020B0503020204020204" charset="-122"/>
              <a:ea typeface="微软雅黑" panose="020B0503020204020204" charset="-122"/>
            </a:endParaRPr>
          </a:p>
        </p:txBody>
      </p:sp>
      <p:sp>
        <p:nvSpPr>
          <p:cNvPr id="61" name="文本框 60"/>
          <p:cNvSpPr txBox="1"/>
          <p:nvPr>
            <p:custDataLst>
              <p:tags r:id="rId33"/>
            </p:custDataLst>
          </p:nvPr>
        </p:nvSpPr>
        <p:spPr>
          <a:xfrm>
            <a:off x="2394585" y="1974850"/>
            <a:ext cx="4741545" cy="1124585"/>
          </a:xfrm>
          <a:prstGeom prst="rect">
            <a:avLst/>
          </a:prstGeom>
          <a:noFill/>
          <a:ln w="9525">
            <a:noFill/>
          </a:ln>
        </p:spPr>
        <p:txBody>
          <a:bodyPr wrap="square">
            <a:spAutoFit/>
          </a:bodyPr>
          <a:p>
            <a:pPr indent="266700" fontAlgn="auto">
              <a:lnSpc>
                <a:spcPct val="160000"/>
              </a:lnSpc>
              <a:spcBef>
                <a:spcPts val="600"/>
              </a:spcBef>
            </a:pPr>
            <a:r>
              <a:rPr lang="zh-CN" altLang="en-US" sz="1050">
                <a:solidFill>
                  <a:srgbClr val="333333"/>
                </a:solidFill>
                <a:latin typeface="微软雅黑" panose="020B0503020204020204" charset="-122"/>
                <a:ea typeface="微软雅黑" panose="020B0503020204020204" charset="-122"/>
                <a:sym typeface="+mn-ea"/>
              </a:rPr>
              <a:t>依照植物生长的自然规律，</a:t>
            </a:r>
            <a:r>
              <a:rPr lang="zh-CN" altLang="en-US" sz="1050" b="0">
                <a:solidFill>
                  <a:srgbClr val="333333"/>
                </a:solidFill>
                <a:latin typeface="微软雅黑" panose="020B0503020204020204" charset="-122"/>
                <a:ea typeface="微软雅黑" panose="020B0503020204020204" charset="-122"/>
              </a:rPr>
              <a:t>最大限度的捕捉光能可以充分发挥植物光合作用的潜力，大大提高农业生产的效益。特别是在种植反季节作物时，由于冬春两季日照时间短，作物生长缓慢，产量低，此时可以使用</a:t>
            </a:r>
            <a:r>
              <a:rPr lang="en-US" altLang="zh-CN" sz="1050" b="0">
                <a:solidFill>
                  <a:srgbClr val="333333"/>
                </a:solidFill>
                <a:latin typeface="微软雅黑" panose="020B0503020204020204" charset="-122"/>
                <a:ea typeface="微软雅黑" panose="020B0503020204020204" charset="-122"/>
              </a:rPr>
              <a:t> </a:t>
            </a:r>
            <a:r>
              <a:rPr lang="zh-CN" altLang="en-US" sz="1050" b="1">
                <a:solidFill>
                  <a:srgbClr val="4BB65A"/>
                </a:solidFill>
                <a:latin typeface="微软雅黑" panose="020B0503020204020204" charset="-122"/>
                <a:ea typeface="微软雅黑" panose="020B0503020204020204" charset="-122"/>
              </a:rPr>
              <a:t>补光灯</a:t>
            </a:r>
            <a:r>
              <a:rPr lang="en-US" altLang="zh-CN" sz="1050" b="1">
                <a:solidFill>
                  <a:srgbClr val="4BB65A"/>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代替太阳来给温室植物</a:t>
            </a:r>
            <a:r>
              <a:rPr lang="zh-CN" altLang="en-US" sz="1050">
                <a:solidFill>
                  <a:srgbClr val="333333"/>
                </a:solidFill>
                <a:latin typeface="微软雅黑" panose="020B0503020204020204" charset="-122"/>
                <a:ea typeface="微软雅黑" panose="020B0503020204020204" charset="-122"/>
                <a:sym typeface="+mn-ea"/>
              </a:rPr>
              <a:t>提供</a:t>
            </a:r>
            <a:r>
              <a:rPr lang="zh-CN" altLang="en-US" sz="1050" b="0">
                <a:solidFill>
                  <a:srgbClr val="333333"/>
                </a:solidFill>
                <a:latin typeface="微软雅黑" panose="020B0503020204020204" charset="-122"/>
                <a:ea typeface="微软雅黑" panose="020B0503020204020204" charset="-122"/>
              </a:rPr>
              <a:t>生长发育所需光源。</a:t>
            </a:r>
            <a:endParaRPr lang="zh-CN" altLang="en-US" sz="1050" b="0">
              <a:solidFill>
                <a:srgbClr val="333333"/>
              </a:solidFill>
              <a:latin typeface="微软雅黑" panose="020B0503020204020204" charset="-122"/>
              <a:ea typeface="微软雅黑" panose="020B0503020204020204" charset="-122"/>
            </a:endParaRPr>
          </a:p>
        </p:txBody>
      </p:sp>
      <p:sp>
        <p:nvSpPr>
          <p:cNvPr id="62" name="文本框 61"/>
          <p:cNvSpPr txBox="1"/>
          <p:nvPr>
            <p:custDataLst>
              <p:tags r:id="rId34"/>
            </p:custDataLst>
          </p:nvPr>
        </p:nvSpPr>
        <p:spPr>
          <a:xfrm>
            <a:off x="2395855" y="4185285"/>
            <a:ext cx="4741545" cy="866140"/>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82BD52"/>
                </a:solidFill>
                <a:latin typeface="微软雅黑" panose="020B0503020204020204" charset="-122"/>
                <a:ea typeface="微软雅黑" panose="020B0503020204020204" charset="-122"/>
              </a:rPr>
              <a:t>风机</a:t>
            </a:r>
            <a:r>
              <a:rPr lang="en-US" altLang="zh-CN" sz="1050" b="1">
                <a:solidFill>
                  <a:srgbClr val="82BD52"/>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是利用空气对流原理，电机带动叶扇转动将室内空气排出室外、内部形成负压，室外空气在压强作用下进入，从而实现温室大棚的通风换气，与湿帘搭配使用还能实现加湿的目的。</a:t>
            </a:r>
            <a:endParaRPr lang="zh-CN" altLang="en-US" sz="1050" b="0">
              <a:solidFill>
                <a:srgbClr val="333333"/>
              </a:solidFill>
              <a:latin typeface="微软雅黑" panose="020B0503020204020204" charset="-122"/>
              <a:ea typeface="微软雅黑" panose="020B0503020204020204" charset="-122"/>
            </a:endParaRPr>
          </a:p>
        </p:txBody>
      </p:sp>
      <p:sp>
        <p:nvSpPr>
          <p:cNvPr id="65" name="文本框 64"/>
          <p:cNvSpPr txBox="1"/>
          <p:nvPr>
            <p:custDataLst>
              <p:tags r:id="rId35"/>
            </p:custDataLst>
          </p:nvPr>
        </p:nvSpPr>
        <p:spPr>
          <a:xfrm>
            <a:off x="2385695" y="5161280"/>
            <a:ext cx="4741545" cy="607695"/>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4BB65A"/>
                </a:solidFill>
                <a:latin typeface="微软雅黑" panose="020B0503020204020204" charset="-122"/>
                <a:ea typeface="微软雅黑" panose="020B0503020204020204" charset="-122"/>
              </a:rPr>
              <a:t>湿帘</a:t>
            </a:r>
            <a:r>
              <a:rPr lang="en-US" altLang="zh-CN" sz="1050" b="1">
                <a:solidFill>
                  <a:srgbClr val="4BB65A"/>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常安装在大棚一侧，空气穿过湿帘蒸发，再由风机吹向各个角落，致使室内温度迅速下降，具有降温、增湿和过滤</a:t>
            </a:r>
            <a:r>
              <a:rPr lang="zh-CN" altLang="en-US" sz="1050" b="0">
                <a:solidFill>
                  <a:srgbClr val="333333"/>
                </a:solidFill>
                <a:latin typeface="微软雅黑" panose="020B0503020204020204" charset="-122"/>
                <a:ea typeface="微软雅黑" panose="020B0503020204020204" charset="-122"/>
              </a:rPr>
              <a:t>的功能。</a:t>
            </a:r>
            <a:endParaRPr lang="zh-CN" altLang="en-US" sz="1050" b="0">
              <a:solidFill>
                <a:srgbClr val="333333"/>
              </a:solidFill>
              <a:latin typeface="微软雅黑" panose="020B0503020204020204" charset="-122"/>
              <a:ea typeface="微软雅黑" panose="020B0503020204020204" charset="-122"/>
            </a:endParaRPr>
          </a:p>
        </p:txBody>
      </p:sp>
      <p:sp>
        <p:nvSpPr>
          <p:cNvPr id="66" name="文本框 65"/>
          <p:cNvSpPr txBox="1"/>
          <p:nvPr>
            <p:custDataLst>
              <p:tags r:id="rId36"/>
            </p:custDataLst>
          </p:nvPr>
        </p:nvSpPr>
        <p:spPr>
          <a:xfrm>
            <a:off x="2394585" y="3209290"/>
            <a:ext cx="4741545" cy="866140"/>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D7B262"/>
                </a:solidFill>
                <a:latin typeface="微软雅黑" panose="020B0503020204020204" charset="-122"/>
                <a:ea typeface="微软雅黑" panose="020B0503020204020204" charset="-122"/>
              </a:rPr>
              <a:t>喷滴灌系统</a:t>
            </a:r>
            <a:r>
              <a:rPr lang="en-US" altLang="zh-CN" sz="1050" b="1">
                <a:solidFill>
                  <a:srgbClr val="D7B262"/>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是从水源取水并输送、分配到田间，实行灌溉的水利设施，可以节约水资源、保护土资源、提高肥料及农药的利用率、</a:t>
            </a:r>
            <a:r>
              <a:rPr lang="zh-CN" altLang="en-US" sz="1050">
                <a:solidFill>
                  <a:srgbClr val="333333"/>
                </a:solidFill>
                <a:latin typeface="微软雅黑" panose="020B0503020204020204" charset="-122"/>
                <a:ea typeface="微软雅黑" panose="020B0503020204020204" charset="-122"/>
                <a:sym typeface="+mn-ea"/>
              </a:rPr>
              <a:t>提高农作物的产量和质量。</a:t>
            </a:r>
            <a:endParaRPr lang="zh-CN" altLang="en-US" sz="1050" b="0">
              <a:solidFill>
                <a:srgbClr val="333333"/>
              </a:solidFill>
              <a:latin typeface="微软雅黑" panose="020B0503020204020204" charset="-122"/>
              <a:ea typeface="微软雅黑" panose="020B0503020204020204" charset="-122"/>
            </a:endParaRPr>
          </a:p>
        </p:txBody>
      </p:sp>
      <p:sp>
        <p:nvSpPr>
          <p:cNvPr id="71" name="文本框 70"/>
          <p:cNvSpPr txBox="1"/>
          <p:nvPr>
            <p:custDataLst>
              <p:tags r:id="rId37"/>
            </p:custDataLst>
          </p:nvPr>
        </p:nvSpPr>
        <p:spPr>
          <a:xfrm>
            <a:off x="2375535" y="5878830"/>
            <a:ext cx="4741545" cy="607695"/>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D7B262"/>
                </a:solidFill>
                <a:latin typeface="微软雅黑" panose="020B0503020204020204" charset="-122"/>
                <a:ea typeface="微软雅黑" panose="020B0503020204020204" charset="-122"/>
                <a:sym typeface="+mn-ea"/>
              </a:rPr>
              <a:t>水泵</a:t>
            </a:r>
            <a:r>
              <a:rPr lang="en-US" altLang="zh-CN" sz="1050" b="1">
                <a:solidFill>
                  <a:srgbClr val="D7B26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是输送液体或使液体增压的机械，在大棚中湿帘墙和喷滴灌设备等都需要水泵的协助。</a:t>
            </a:r>
            <a:endParaRPr lang="zh-CN" altLang="en-US" sz="1050" b="0">
              <a:solidFill>
                <a:srgbClr val="333333"/>
              </a:solidFill>
              <a:latin typeface="微软雅黑" panose="020B0503020204020204" charset="-122"/>
              <a:ea typeface="微软雅黑" panose="020B0503020204020204" charset="-122"/>
            </a:endParaRPr>
          </a:p>
        </p:txBody>
      </p:sp>
      <p:cxnSp>
        <p:nvCxnSpPr>
          <p:cNvPr id="91" name="直接连接符 90"/>
          <p:cNvCxnSpPr/>
          <p:nvPr>
            <p:custDataLst>
              <p:tags r:id="rId38"/>
            </p:custDataLst>
          </p:nvPr>
        </p:nvCxnSpPr>
        <p:spPr>
          <a:xfrm flipV="1">
            <a:off x="1936115" y="3674110"/>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96" name="椭圆 95"/>
          <p:cNvSpPr/>
          <p:nvPr>
            <p:custDataLst>
              <p:tags r:id="rId39"/>
            </p:custDataLst>
          </p:nvPr>
        </p:nvSpPr>
        <p:spPr>
          <a:xfrm>
            <a:off x="1610995" y="3602355"/>
            <a:ext cx="144145" cy="144145"/>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101" name="椭圆 100"/>
          <p:cNvSpPr/>
          <p:nvPr>
            <p:custDataLst>
              <p:tags r:id="rId40"/>
            </p:custDataLst>
          </p:nvPr>
        </p:nvSpPr>
        <p:spPr>
          <a:xfrm>
            <a:off x="1610995" y="4572000"/>
            <a:ext cx="144145" cy="144145"/>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102" name="直接连接符 101"/>
          <p:cNvCxnSpPr/>
          <p:nvPr>
            <p:custDataLst>
              <p:tags r:id="rId41"/>
            </p:custDataLst>
          </p:nvPr>
        </p:nvCxnSpPr>
        <p:spPr>
          <a:xfrm flipV="1">
            <a:off x="1936115" y="4640580"/>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107" name="椭圆 106"/>
          <p:cNvSpPr/>
          <p:nvPr>
            <p:custDataLst>
              <p:tags r:id="rId42"/>
            </p:custDataLst>
          </p:nvPr>
        </p:nvSpPr>
        <p:spPr>
          <a:xfrm>
            <a:off x="1610995" y="5434330"/>
            <a:ext cx="144145" cy="144145"/>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108" name="直接连接符 107"/>
          <p:cNvCxnSpPr/>
          <p:nvPr>
            <p:custDataLst>
              <p:tags r:id="rId43"/>
            </p:custDataLst>
          </p:nvPr>
        </p:nvCxnSpPr>
        <p:spPr>
          <a:xfrm flipV="1">
            <a:off x="1936115" y="5499735"/>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custDataLst>
              <p:tags r:id="rId44"/>
            </p:custDataLst>
          </p:nvPr>
        </p:nvCxnSpPr>
        <p:spPr>
          <a:xfrm flipV="1">
            <a:off x="1936115" y="6212205"/>
            <a:ext cx="323850" cy="1905"/>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134" name="椭圆 133"/>
          <p:cNvSpPr/>
          <p:nvPr>
            <p:custDataLst>
              <p:tags r:id="rId45"/>
            </p:custDataLst>
          </p:nvPr>
        </p:nvSpPr>
        <p:spPr>
          <a:xfrm>
            <a:off x="1610995" y="6140450"/>
            <a:ext cx="144145" cy="144145"/>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32" name="组合 31"/>
          <p:cNvGrpSpPr/>
          <p:nvPr/>
        </p:nvGrpSpPr>
        <p:grpSpPr>
          <a:xfrm>
            <a:off x="7608570" y="295910"/>
            <a:ext cx="4151630" cy="1678940"/>
            <a:chOff x="12192" y="8272"/>
            <a:chExt cx="6538" cy="2644"/>
          </a:xfrm>
        </p:grpSpPr>
        <p:sp>
          <p:nvSpPr>
            <p:cNvPr id="8" name="文本框 7"/>
            <p:cNvSpPr txBox="1"/>
            <p:nvPr/>
          </p:nvSpPr>
          <p:spPr>
            <a:xfrm>
              <a:off x="12192" y="8272"/>
              <a:ext cx="6136" cy="1719"/>
            </a:xfrm>
            <a:prstGeom prst="rect">
              <a:avLst/>
            </a:prstGeom>
            <a:noFill/>
          </p:spPr>
          <p:txBody>
            <a:bodyPr wrap="square" rtlCol="0" anchor="t">
              <a:spAutoFit/>
            </a:bodyPr>
            <a:p>
              <a:pPr>
                <a:lnSpc>
                  <a:spcPct val="130000"/>
                </a:lnSpc>
              </a:pPr>
              <a:r>
                <a:rPr lang="zh-CN" altLang="en-US" sz="2000">
                  <a:solidFill>
                    <a:srgbClr val="0C7F4C"/>
                  </a:solidFill>
                  <a:latin typeface="微软雅黑" panose="020B0503020204020204" charset="-122"/>
                  <a:ea typeface="微软雅黑" panose="020B0503020204020204" charset="-122"/>
                  <a:sym typeface="+mn-ea"/>
                </a:rPr>
                <a:t>日光溫室中常用到的</a:t>
              </a:r>
              <a:r>
                <a:rPr lang="en-US" altLang="zh-CN" sz="2000">
                  <a:solidFill>
                    <a:srgbClr val="1F3484"/>
                  </a:solidFill>
                  <a:latin typeface="微软雅黑" panose="020B0503020204020204" charset="-122"/>
                  <a:ea typeface="微软雅黑" panose="020B0503020204020204" charset="-122"/>
                  <a:sym typeface="+mn-ea"/>
                </a:rPr>
                <a:t> </a:t>
              </a:r>
              <a:endParaRPr lang="en-US" altLang="zh-CN" sz="2000">
                <a:solidFill>
                  <a:srgbClr val="1F3484"/>
                </a:solidFill>
                <a:latin typeface="微软雅黑" panose="020B0503020204020204" charset="-122"/>
                <a:ea typeface="微软雅黑" panose="020B0503020204020204" charset="-122"/>
                <a:sym typeface="+mn-ea"/>
              </a:endParaRPr>
            </a:p>
            <a:p>
              <a:pPr algn="r">
                <a:lnSpc>
                  <a:spcPct val="130000"/>
                </a:lnSpc>
              </a:pPr>
              <a:r>
                <a:rPr lang="zh-CN" altLang="en-US" sz="3000" b="1">
                  <a:solidFill>
                    <a:srgbClr val="1F3484"/>
                  </a:solidFill>
                  <a:latin typeface="微软雅黑" panose="020B0503020204020204" charset="-122"/>
                  <a:ea typeface="微软雅黑" panose="020B0503020204020204" charset="-122"/>
                  <a:sym typeface="+mn-ea"/>
                </a:rPr>
                <a:t>辅助</a:t>
              </a:r>
              <a:r>
                <a:rPr lang="zh-CN" altLang="en-US" sz="3000" b="1">
                  <a:solidFill>
                    <a:srgbClr val="D7B262"/>
                  </a:solidFill>
                  <a:latin typeface="微软雅黑" panose="020B0503020204020204" charset="-122"/>
                  <a:ea typeface="微软雅黑" panose="020B0503020204020204" charset="-122"/>
                  <a:sym typeface="+mn-ea"/>
                </a:rPr>
                <a:t>设施</a:t>
              </a:r>
              <a:endParaRPr lang="zh-CN" altLang="en-US" sz="3000" b="1">
                <a:solidFill>
                  <a:srgbClr val="D7B262"/>
                </a:solidFill>
                <a:latin typeface="微软雅黑" panose="020B0503020204020204" charset="-122"/>
                <a:ea typeface="微软雅黑" panose="020B0503020204020204" charset="-122"/>
                <a:sym typeface="+mn-ea"/>
              </a:endParaRPr>
            </a:p>
          </p:txBody>
        </p:sp>
        <p:sp>
          <p:nvSpPr>
            <p:cNvPr id="31" name="文本框 30"/>
            <p:cNvSpPr txBox="1"/>
            <p:nvPr/>
          </p:nvSpPr>
          <p:spPr>
            <a:xfrm>
              <a:off x="15043" y="10336"/>
              <a:ext cx="3687" cy="580"/>
            </a:xfrm>
            <a:prstGeom prst="rect">
              <a:avLst/>
            </a:prstGeom>
            <a:noFill/>
          </p:spPr>
          <p:txBody>
            <a:bodyPr wrap="square" rtlCol="0" anchor="t">
              <a:spAutoFit/>
            </a:bodyPr>
            <a:p>
              <a:r>
                <a:rPr lang="zh-CN" altLang="en-US" b="1">
                  <a:solidFill>
                    <a:srgbClr val="D7B262">
                      <a:alpha val="35000"/>
                    </a:srgbClr>
                  </a:solidFill>
                  <a:latin typeface="微软雅黑" panose="020B0503020204020204" charset="-122"/>
                  <a:ea typeface="微软雅黑" panose="020B0503020204020204" charset="-122"/>
                </a:rPr>
                <a:t>Ancillary </a:t>
              </a:r>
              <a:r>
                <a:rPr lang="zh-CN" altLang="en-US" b="1">
                  <a:solidFill>
                    <a:srgbClr val="1F3484">
                      <a:alpha val="35000"/>
                    </a:srgbClr>
                  </a:solidFill>
                  <a:latin typeface="微软雅黑" panose="020B0503020204020204" charset="-122"/>
                  <a:ea typeface="微软雅黑" panose="020B0503020204020204" charset="-122"/>
                </a:rPr>
                <a:t>facilities</a:t>
              </a:r>
              <a:endParaRPr lang="zh-CN" altLang="en-US" b="1">
                <a:solidFill>
                  <a:srgbClr val="1F3484">
                    <a:alpha val="35000"/>
                  </a:srgbClr>
                </a:solidFill>
                <a:latin typeface="微软雅黑" panose="020B0503020204020204" charset="-122"/>
                <a:ea typeface="微软雅黑" panose="020B0503020204020204" charset="-122"/>
              </a:endParaRPr>
            </a:p>
          </p:txBody>
        </p:sp>
      </p:grpSp>
      <p:pic>
        <p:nvPicPr>
          <p:cNvPr id="4" name="图片 3"/>
          <p:cNvPicPr>
            <a:picLocks noChangeAspect="1"/>
          </p:cNvPicPr>
          <p:nvPr>
            <p:custDataLst>
              <p:tags r:id="rId46"/>
            </p:custDataLst>
          </p:nvPr>
        </p:nvPicPr>
        <p:blipFill>
          <a:blip r:embed="rId47"/>
          <a:srcRect r="69720" b="22626"/>
          <a:stretch>
            <a:fillRect/>
          </a:stretch>
        </p:blipFill>
        <p:spPr>
          <a:xfrm>
            <a:off x="357930" y="3793745"/>
            <a:ext cx="830365" cy="720000"/>
          </a:xfrm>
          <a:prstGeom prst="rect">
            <a:avLst/>
          </a:prstGeom>
        </p:spPr>
      </p:pic>
      <p:pic>
        <p:nvPicPr>
          <p:cNvPr id="5" name="图片 4"/>
          <p:cNvPicPr>
            <a:picLocks noChangeAspect="1"/>
          </p:cNvPicPr>
          <p:nvPr>
            <p:custDataLst>
              <p:tags r:id="rId48"/>
            </p:custDataLst>
          </p:nvPr>
        </p:nvPicPr>
        <p:blipFill>
          <a:blip r:embed="rId47"/>
          <a:srcRect l="35796" r="38343" b="19194"/>
          <a:stretch>
            <a:fillRect/>
          </a:stretch>
        </p:blipFill>
        <p:spPr>
          <a:xfrm>
            <a:off x="397798" y="4750690"/>
            <a:ext cx="779839" cy="828000"/>
          </a:xfrm>
          <a:prstGeom prst="rect">
            <a:avLst/>
          </a:prstGeom>
        </p:spPr>
      </p:pic>
      <p:pic>
        <p:nvPicPr>
          <p:cNvPr id="10" name="图片 9" descr="913104914_1526898833"/>
          <p:cNvPicPr>
            <a:picLocks noChangeAspect="1"/>
          </p:cNvPicPr>
          <p:nvPr>
            <p:custDataLst>
              <p:tags r:id="rId49"/>
            </p:custDataLst>
          </p:nvPr>
        </p:nvPicPr>
        <p:blipFill>
          <a:blip r:embed="rId50"/>
          <a:stretch>
            <a:fillRect/>
          </a:stretch>
        </p:blipFill>
        <p:spPr>
          <a:xfrm rot="10800000">
            <a:off x="431046" y="1979445"/>
            <a:ext cx="684134" cy="684000"/>
          </a:xfrm>
          <a:prstGeom prst="rect">
            <a:avLst/>
          </a:prstGeom>
        </p:spPr>
      </p:pic>
      <p:pic>
        <p:nvPicPr>
          <p:cNvPr id="9" name="图片 8" descr="51miz-E907344-81F1B2D1"/>
          <p:cNvPicPr>
            <a:picLocks noChangeAspect="1"/>
          </p:cNvPicPr>
          <p:nvPr/>
        </p:nvPicPr>
        <p:blipFill>
          <a:blip r:embed="rId51"/>
          <a:stretch>
            <a:fillRect/>
          </a:stretch>
        </p:blipFill>
        <p:spPr>
          <a:xfrm>
            <a:off x="286075" y="1075310"/>
            <a:ext cx="974076" cy="828000"/>
          </a:xfrm>
          <a:prstGeom prst="rect">
            <a:avLst/>
          </a:prstGeom>
        </p:spPr>
      </p:pic>
      <p:pic>
        <p:nvPicPr>
          <p:cNvPr id="21" name="图片 20" descr="13739ADF411440EBAA4BF483C5A2E1C7"/>
          <p:cNvPicPr>
            <a:picLocks noChangeAspect="1"/>
          </p:cNvPicPr>
          <p:nvPr>
            <p:custDataLst>
              <p:tags r:id="rId52"/>
            </p:custDataLst>
          </p:nvPr>
        </p:nvPicPr>
        <p:blipFill>
          <a:blip r:embed="rId53"/>
          <a:stretch>
            <a:fillRect/>
          </a:stretch>
        </p:blipFill>
        <p:spPr>
          <a:xfrm>
            <a:off x="287113" y="229235"/>
            <a:ext cx="972000" cy="972000"/>
          </a:xfrm>
          <a:prstGeom prst="rect">
            <a:avLst/>
          </a:prstGeom>
        </p:spPr>
      </p:pic>
      <p:pic>
        <p:nvPicPr>
          <p:cNvPr id="26" name="图片 25" descr="FA6F12F4D4EAF01F5DB2B18C4AA16E74"/>
          <p:cNvPicPr>
            <a:picLocks noChangeAspect="1"/>
          </p:cNvPicPr>
          <p:nvPr/>
        </p:nvPicPr>
        <p:blipFill>
          <a:blip r:embed="rId54"/>
          <a:srcRect l="50469" t="63815" r="12914" b="6157"/>
          <a:stretch>
            <a:fillRect/>
          </a:stretch>
        </p:blipFill>
        <p:spPr>
          <a:xfrm>
            <a:off x="394457" y="5762625"/>
            <a:ext cx="757310" cy="828000"/>
          </a:xfrm>
          <a:prstGeom prst="rect">
            <a:avLst/>
          </a:prstGeom>
        </p:spPr>
      </p:pic>
      <p:pic>
        <p:nvPicPr>
          <p:cNvPr id="29" name="图片 28" descr="3F4B7D9263F0448287740B3C7A75BBAC"/>
          <p:cNvPicPr>
            <a:picLocks noChangeAspect="1"/>
          </p:cNvPicPr>
          <p:nvPr/>
        </p:nvPicPr>
        <p:blipFill>
          <a:blip r:embed="rId55"/>
          <a:srcRect t="25693" b="20892"/>
          <a:stretch>
            <a:fillRect/>
          </a:stretch>
        </p:blipFill>
        <p:spPr>
          <a:xfrm>
            <a:off x="287655" y="2847340"/>
            <a:ext cx="988029" cy="82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blac换]"/>
          <p:cNvPicPr>
            <a:picLocks noChangeAspect="1"/>
          </p:cNvPicPr>
          <p:nvPr>
            <p:custDataLst>
              <p:tags r:id="rId1"/>
            </p:custDataLst>
          </p:nvPr>
        </p:nvPicPr>
        <p:blipFill>
          <a:blip r:embed="rId2" cstate="print">
            <a:alphaModFix amt="65000"/>
          </a:blip>
          <a:stretch>
            <a:fillRect/>
          </a:stretch>
        </p:blipFill>
        <p:spPr>
          <a:xfrm>
            <a:off x="9335135" y="4586605"/>
            <a:ext cx="2538095" cy="1518920"/>
          </a:xfrm>
          <a:prstGeom prst="rect">
            <a:avLst/>
          </a:prstGeom>
        </p:spPr>
      </p:pic>
      <p:pic>
        <p:nvPicPr>
          <p:cNvPr id="8" name="图片 7"/>
          <p:cNvPicPr>
            <a:picLocks noChangeAspect="1"/>
          </p:cNvPicPr>
          <p:nvPr>
            <p:custDataLst>
              <p:tags r:id="rId3"/>
            </p:custDataLst>
          </p:nvPr>
        </p:nvPicPr>
        <p:blipFill>
          <a:blip r:embed="rId4" cstate="print">
            <a:alphaModFix amt="30000"/>
            <a:extLst>
              <a:ext uri="{28A0092B-C50C-407E-A947-70E740481C1C}">
                <a14:useLocalDpi xmlns:a14="http://schemas.microsoft.com/office/drawing/2010/main" val="0"/>
              </a:ext>
            </a:extLst>
          </a:blip>
          <a:stretch>
            <a:fillRect/>
          </a:stretch>
        </p:blipFill>
        <p:spPr>
          <a:xfrm>
            <a:off x="5384800" y="3938905"/>
            <a:ext cx="1781175" cy="2377440"/>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cxnSp>
        <p:nvCxnSpPr>
          <p:cNvPr id="49" name="直接连接符 48"/>
          <p:cNvCxnSpPr>
            <a:endCxn id="50" idx="4"/>
          </p:cNvCxnSpPr>
          <p:nvPr>
            <p:custDataLst>
              <p:tags r:id="rId6"/>
            </p:custDataLst>
          </p:nvPr>
        </p:nvCxnSpPr>
        <p:spPr>
          <a:xfrm>
            <a:off x="1671320" y="-8890"/>
            <a:ext cx="8890" cy="5580000"/>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7"/>
            </p:custDataLst>
          </p:nvPr>
        </p:nvCxnSpPr>
        <p:spPr>
          <a:xfrm flipV="1">
            <a:off x="1827848" y="1128395"/>
            <a:ext cx="324000" cy="1905"/>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a:off x="2255520" y="741045"/>
            <a:ext cx="774700" cy="774700"/>
            <a:chOff x="3372" y="2844"/>
            <a:chExt cx="1220" cy="1220"/>
          </a:xfrm>
        </p:grpSpPr>
        <p:sp>
          <p:nvSpPr>
            <p:cNvPr id="88" name="文本框 87"/>
            <p:cNvSpPr txBox="1"/>
            <p:nvPr>
              <p:custDataLst>
                <p:tags r:id="rId8"/>
              </p:custDataLst>
            </p:nvPr>
          </p:nvSpPr>
          <p:spPr>
            <a:xfrm>
              <a:off x="3409" y="2946"/>
              <a:ext cx="1078" cy="1016"/>
            </a:xfrm>
            <a:prstGeom prst="rect">
              <a:avLst/>
            </a:prstGeom>
            <a:noFill/>
          </p:spPr>
          <p:txBody>
            <a:bodyPr wrap="square" rtlCol="0">
              <a:spAutoFit/>
            </a:bodyPr>
            <a:p>
              <a:pPr algn="ctr"/>
              <a:r>
                <a:rPr lang="en-US" altLang="zh-CN" dirty="0">
                  <a:solidFill>
                    <a:schemeClr val="bg1"/>
                  </a:solidFill>
                  <a:latin typeface="微软雅黑" panose="020B0503020204020204" charset="-122"/>
                  <a:ea typeface="微软雅黑" panose="020B0503020204020204" charset="-122"/>
                </a:rPr>
                <a:t>人工</a:t>
              </a:r>
              <a:endParaRPr lang="en-US" altLang="zh-CN" dirty="0">
                <a:solidFill>
                  <a:schemeClr val="bg1"/>
                </a:solidFill>
                <a:latin typeface="微软雅黑" panose="020B0503020204020204" charset="-122"/>
                <a:ea typeface="微软雅黑" panose="020B0503020204020204" charset="-122"/>
              </a:endParaRPr>
            </a:p>
            <a:p>
              <a:pPr algn="ctr"/>
              <a:r>
                <a:rPr lang="en-US" altLang="zh-CN" dirty="0">
                  <a:solidFill>
                    <a:schemeClr val="bg1"/>
                  </a:solidFill>
                  <a:latin typeface="微软雅黑" panose="020B0503020204020204" charset="-122"/>
                  <a:ea typeface="微软雅黑" panose="020B0503020204020204" charset="-122"/>
                </a:rPr>
                <a:t>阶段</a:t>
              </a:r>
              <a:endParaRPr lang="en-US" altLang="zh-CN" dirty="0">
                <a:solidFill>
                  <a:schemeClr val="bg1"/>
                </a:solidFill>
                <a:latin typeface="微软雅黑" panose="020B0503020204020204" charset="-122"/>
                <a:ea typeface="微软雅黑" panose="020B0503020204020204" charset="-122"/>
              </a:endParaRPr>
            </a:p>
          </p:txBody>
        </p:sp>
        <p:sp>
          <p:nvSpPr>
            <p:cNvPr id="59" name="圆角矩形 58"/>
            <p:cNvSpPr/>
            <p:nvPr>
              <p:custDataLst>
                <p:tags r:id="rId9"/>
              </p:custDataLst>
            </p:nvPr>
          </p:nvSpPr>
          <p:spPr>
            <a:xfrm>
              <a:off x="3372" y="2844"/>
              <a:ext cx="1220" cy="1220"/>
            </a:xfrm>
            <a:prstGeom prst="roundRect">
              <a:avLst>
                <a:gd name="adj" fmla="val 7971"/>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0" name="Freeform 251"/>
            <p:cNvSpPr>
              <a:spLocks noEditPoints="1"/>
            </p:cNvSpPr>
            <p:nvPr>
              <p:custDataLst>
                <p:tags r:id="rId10"/>
              </p:custDataLst>
            </p:nvPr>
          </p:nvSpPr>
          <p:spPr bwMode="auto">
            <a:xfrm>
              <a:off x="3610" y="3144"/>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1" name="椭圆 50"/>
          <p:cNvSpPr/>
          <p:nvPr>
            <p:custDataLst>
              <p:tags r:id="rId11"/>
            </p:custDataLst>
          </p:nvPr>
        </p:nvSpPr>
        <p:spPr>
          <a:xfrm>
            <a:off x="1607820" y="1056640"/>
            <a:ext cx="144145" cy="144145"/>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90" name="组合 89"/>
          <p:cNvGrpSpPr/>
          <p:nvPr/>
        </p:nvGrpSpPr>
        <p:grpSpPr>
          <a:xfrm rot="0">
            <a:off x="2255520" y="2322195"/>
            <a:ext cx="774700" cy="774700"/>
            <a:chOff x="3267" y="4729"/>
            <a:chExt cx="1220" cy="1220"/>
          </a:xfrm>
        </p:grpSpPr>
        <p:sp>
          <p:nvSpPr>
            <p:cNvPr id="63" name="圆角矩形 62"/>
            <p:cNvSpPr/>
            <p:nvPr>
              <p:custDataLst>
                <p:tags r:id="rId12"/>
              </p:custDataLst>
            </p:nvPr>
          </p:nvSpPr>
          <p:spPr>
            <a:xfrm>
              <a:off x="3267" y="4729"/>
              <a:ext cx="1220" cy="1220"/>
            </a:xfrm>
            <a:prstGeom prst="roundRect">
              <a:avLst>
                <a:gd name="adj" fmla="val 79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4" name="Freeform 251"/>
            <p:cNvSpPr>
              <a:spLocks noEditPoints="1"/>
            </p:cNvSpPr>
            <p:nvPr>
              <p:custDataLst>
                <p:tags r:id="rId13"/>
              </p:custDataLst>
            </p:nvPr>
          </p:nvSpPr>
          <p:spPr bwMode="auto">
            <a:xfrm>
              <a:off x="3505" y="5029"/>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2" name="椭圆 51"/>
          <p:cNvSpPr/>
          <p:nvPr>
            <p:custDataLst>
              <p:tags r:id="rId14"/>
            </p:custDataLst>
          </p:nvPr>
        </p:nvSpPr>
        <p:spPr>
          <a:xfrm>
            <a:off x="1607820" y="2636520"/>
            <a:ext cx="144145" cy="144145"/>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73" name="组合 72"/>
          <p:cNvGrpSpPr/>
          <p:nvPr/>
        </p:nvGrpSpPr>
        <p:grpSpPr>
          <a:xfrm>
            <a:off x="2255520" y="3900805"/>
            <a:ext cx="774700" cy="774700"/>
            <a:chOff x="3462" y="7820"/>
            <a:chExt cx="1220" cy="1220"/>
          </a:xfrm>
        </p:grpSpPr>
        <p:sp>
          <p:nvSpPr>
            <p:cNvPr id="67" name="圆角矩形 66"/>
            <p:cNvSpPr/>
            <p:nvPr>
              <p:custDataLst>
                <p:tags r:id="rId15"/>
              </p:custDataLst>
            </p:nvPr>
          </p:nvSpPr>
          <p:spPr>
            <a:xfrm>
              <a:off x="3462" y="7820"/>
              <a:ext cx="1220" cy="1220"/>
            </a:xfrm>
            <a:prstGeom prst="roundRect">
              <a:avLst>
                <a:gd name="adj" fmla="val 7971"/>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8" name="Freeform 251"/>
            <p:cNvSpPr>
              <a:spLocks noEditPoints="1"/>
            </p:cNvSpPr>
            <p:nvPr>
              <p:custDataLst>
                <p:tags r:id="rId16"/>
              </p:custDataLst>
            </p:nvPr>
          </p:nvSpPr>
          <p:spPr bwMode="auto">
            <a:xfrm>
              <a:off x="3700" y="8120"/>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3" name="椭圆 52"/>
          <p:cNvSpPr/>
          <p:nvPr>
            <p:custDataLst>
              <p:tags r:id="rId17"/>
            </p:custDataLst>
          </p:nvPr>
        </p:nvSpPr>
        <p:spPr>
          <a:xfrm>
            <a:off x="1607820" y="4216400"/>
            <a:ext cx="144145" cy="144145"/>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74" name="直接连接符 73"/>
          <p:cNvCxnSpPr/>
          <p:nvPr>
            <p:custDataLst>
              <p:tags r:id="rId18"/>
            </p:custDataLst>
          </p:nvPr>
        </p:nvCxnSpPr>
        <p:spPr>
          <a:xfrm flipV="1">
            <a:off x="1827848" y="2705100"/>
            <a:ext cx="324000" cy="1905"/>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19"/>
            </p:custDataLst>
          </p:nvPr>
        </p:nvCxnSpPr>
        <p:spPr>
          <a:xfrm flipV="1">
            <a:off x="1827848" y="4281805"/>
            <a:ext cx="324000" cy="1905"/>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76" name="TextBox 25"/>
          <p:cNvSpPr txBox="1">
            <a:spLocks noChangeArrowheads="1"/>
          </p:cNvSpPr>
          <p:nvPr>
            <p:custDataLst>
              <p:tags r:id="rId20"/>
            </p:custDataLst>
          </p:nvPr>
        </p:nvSpPr>
        <p:spPr bwMode="auto">
          <a:xfrm>
            <a:off x="1255395" y="5521960"/>
            <a:ext cx="83248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3200" b="1"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E</a:t>
            </a:r>
            <a:r>
              <a:rPr lang="en-US" sz="20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nd</a:t>
            </a:r>
            <a:endParaRPr lang="en-US" sz="20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custDataLst>
              <p:tags r:id="rId21"/>
            </p:custDataLst>
          </p:nvPr>
        </p:nvSpPr>
        <p:spPr>
          <a:xfrm>
            <a:off x="3303270" y="532130"/>
            <a:ext cx="3648075" cy="1173480"/>
          </a:xfrm>
          <a:prstGeom prst="rect">
            <a:avLst/>
          </a:prstGeom>
          <a:noFill/>
        </p:spPr>
        <p:txBody>
          <a:bodyPr wrap="square" rtlCol="0">
            <a:spAutoFit/>
          </a:bodyPr>
          <a:p>
            <a:pPr>
              <a:lnSpc>
                <a:spcPct val="160000"/>
              </a:lnSpc>
              <a:spcBef>
                <a:spcPct val="20000"/>
              </a:spcBef>
            </a:pP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放风及卷帘的操作</a:t>
            </a:r>
            <a:r>
              <a:rPr lang="en-US" altLang="zh-CN" sz="1100" b="1"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需要多人配合，单靠一人难以实现</a:t>
            </a:r>
            <a:r>
              <a:rPr lang="zh-CN" altLang="en-US" sz="1100" dirty="0">
                <a:solidFill>
                  <a:srgbClr val="D7B262"/>
                </a:solidFill>
                <a:latin typeface="微软雅黑" panose="020B0503020204020204" charset="-122"/>
                <a:ea typeface="微软雅黑" panose="020B0503020204020204" charset="-122"/>
                <a:sym typeface="Arial" panose="020B0604020202020204" pitchFamily="34" charset="0"/>
              </a:rPr>
              <a:t>，</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并且</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操作时间长</a:t>
            </a:r>
            <a:r>
              <a:rPr lang="zh-CN" altLang="en-US" sz="1100" dirty="0">
                <a:solidFill>
                  <a:srgbClr val="D7B262"/>
                </a:solidFill>
                <a:latin typeface="微软雅黑" panose="020B0503020204020204" charset="-122"/>
                <a:ea typeface="微软雅黑" panose="020B0503020204020204" charset="-122"/>
                <a:sym typeface="Arial" panose="020B0604020202020204" pitchFamily="34" charset="0"/>
              </a:rPr>
              <a:t>，</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由于天气变幻不定，免不了还</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需要频繁操作</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补光灯、喷滴灌、水泵等设备，也需要现场控制，</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费时费力。</a:t>
            </a:r>
            <a:endParaRPr lang="zh-CN" altLang="en-US" sz="1100" dirty="0">
              <a:solidFill>
                <a:schemeClr val="tx2"/>
              </a:solidFill>
              <a:latin typeface="微软雅黑" panose="020B0503020204020204" charset="-122"/>
              <a:ea typeface="微软雅黑" panose="020B0503020204020204" charset="-122"/>
              <a:sym typeface="Arial" panose="020B0604020202020204" pitchFamily="34" charset="0"/>
            </a:endParaRPr>
          </a:p>
        </p:txBody>
      </p:sp>
      <p:sp>
        <p:nvSpPr>
          <p:cNvPr id="11" name="文本框 10"/>
          <p:cNvSpPr txBox="1"/>
          <p:nvPr>
            <p:custDataLst>
              <p:tags r:id="rId22"/>
            </p:custDataLst>
          </p:nvPr>
        </p:nvSpPr>
        <p:spPr>
          <a:xfrm>
            <a:off x="3303270" y="1866265"/>
            <a:ext cx="3648710" cy="1985010"/>
          </a:xfrm>
          <a:prstGeom prst="rect">
            <a:avLst/>
          </a:prstGeom>
          <a:noFill/>
        </p:spPr>
        <p:txBody>
          <a:bodyPr wrap="square" rtlCol="0">
            <a:spAutoFit/>
          </a:bodyPr>
          <a:p>
            <a:pPr>
              <a:lnSpc>
                <a:spcPct val="160000"/>
              </a:lnSpc>
              <a:spcBef>
                <a:spcPct val="20000"/>
              </a:spcBef>
            </a:pP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搭配控制电机，</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节省了人力物力</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，只需操作机器就可以实现放风、卷帘等的控制，有效</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缩短操作时间</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，近而缩短作物生长期，提前上市，且运行过程平稳，无绳索摩擦，</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使用寿命</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延长</a:t>
            </a:r>
            <a:r>
              <a:rPr lang="en-US" altLang="zh-CN" sz="1100" b="1" dirty="0">
                <a:solidFill>
                  <a:srgbClr val="0C7F4C"/>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，可明显提高经济效益。但是人工操作电机设备</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危险</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系数高</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，伤人的情况时有出现，也仍</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需要时刻观察天气状况及棚内环境</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，进行及时调节，否则也会导致作物产量低、品质参差不齐等问题。</a:t>
            </a:r>
            <a:endParaRPr lang="zh-CN" altLang="en-US" sz="1100" dirty="0">
              <a:solidFill>
                <a:schemeClr val="tx2"/>
              </a:solidFill>
              <a:latin typeface="微软雅黑" panose="020B0503020204020204" charset="-122"/>
              <a:ea typeface="微软雅黑" panose="020B0503020204020204" charset="-122"/>
              <a:sym typeface="Arial" panose="020B0604020202020204" pitchFamily="34" charset="0"/>
            </a:endParaRPr>
          </a:p>
        </p:txBody>
      </p:sp>
      <p:grpSp>
        <p:nvGrpSpPr>
          <p:cNvPr id="12" name="组合 11"/>
          <p:cNvGrpSpPr>
            <a:grpSpLocks noChangeAspect="1"/>
          </p:cNvGrpSpPr>
          <p:nvPr/>
        </p:nvGrpSpPr>
        <p:grpSpPr>
          <a:xfrm>
            <a:off x="7363460" y="704215"/>
            <a:ext cx="4361815" cy="3797300"/>
            <a:chOff x="11534" y="1276"/>
            <a:chExt cx="6869" cy="5980"/>
          </a:xfrm>
        </p:grpSpPr>
        <p:grpSp>
          <p:nvGrpSpPr>
            <p:cNvPr id="15" name="组合 14"/>
            <p:cNvGrpSpPr/>
            <p:nvPr/>
          </p:nvGrpSpPr>
          <p:grpSpPr>
            <a:xfrm>
              <a:off x="11534" y="1276"/>
              <a:ext cx="6854" cy="3753"/>
              <a:chOff x="11279" y="1276"/>
              <a:chExt cx="6854" cy="3753"/>
            </a:xfrm>
          </p:grpSpPr>
          <p:pic>
            <p:nvPicPr>
              <p:cNvPr id="17" name="图片 16" descr="棉被人工卷"/>
              <p:cNvPicPr>
                <a:picLocks noChangeAspect="1"/>
              </p:cNvPicPr>
              <p:nvPr>
                <p:custDataLst>
                  <p:tags r:id="rId23"/>
                </p:custDataLst>
              </p:nvPr>
            </p:nvPicPr>
            <p:blipFill>
              <a:blip r:embed="rId24"/>
              <a:srcRect b="8264"/>
              <a:stretch>
                <a:fillRect/>
              </a:stretch>
            </p:blipFill>
            <p:spPr>
              <a:xfrm>
                <a:off x="11279" y="1276"/>
                <a:ext cx="2883" cy="1759"/>
              </a:xfrm>
              <a:prstGeom prst="rect">
                <a:avLst/>
              </a:prstGeom>
            </p:spPr>
          </p:pic>
          <p:pic>
            <p:nvPicPr>
              <p:cNvPr id="18" name="图片 17" descr="棉被人工卷"/>
              <p:cNvPicPr>
                <a:picLocks noChangeAspect="1"/>
              </p:cNvPicPr>
              <p:nvPr>
                <p:custDataLst>
                  <p:tags r:id="rId25"/>
                </p:custDataLst>
              </p:nvPr>
            </p:nvPicPr>
            <p:blipFill>
              <a:blip r:embed="rId26"/>
              <a:srcRect t="18113" b="19101"/>
              <a:stretch>
                <a:fillRect/>
              </a:stretch>
            </p:blipFill>
            <p:spPr>
              <a:xfrm>
                <a:off x="15257" y="3223"/>
                <a:ext cx="2876" cy="1806"/>
              </a:xfrm>
              <a:prstGeom prst="rect">
                <a:avLst/>
              </a:prstGeom>
            </p:spPr>
          </p:pic>
          <p:pic>
            <p:nvPicPr>
              <p:cNvPr id="19" name="图片 18" descr="1675747502674"/>
              <p:cNvPicPr>
                <a:picLocks noChangeAspect="1"/>
              </p:cNvPicPr>
              <p:nvPr>
                <p:custDataLst>
                  <p:tags r:id="rId27"/>
                </p:custDataLst>
              </p:nvPr>
            </p:nvPicPr>
            <p:blipFill>
              <a:blip r:embed="rId28"/>
              <a:srcRect r="8056"/>
              <a:stretch>
                <a:fillRect/>
              </a:stretch>
            </p:blipFill>
            <p:spPr>
              <a:xfrm>
                <a:off x="11279" y="3213"/>
                <a:ext cx="3878" cy="1786"/>
              </a:xfrm>
              <a:prstGeom prst="rect">
                <a:avLst/>
              </a:prstGeom>
            </p:spPr>
          </p:pic>
          <p:pic>
            <p:nvPicPr>
              <p:cNvPr id="20" name="图片 19" descr="rengong"/>
              <p:cNvPicPr>
                <a:picLocks noChangeAspect="1"/>
              </p:cNvPicPr>
              <p:nvPr>
                <p:custDataLst>
                  <p:tags r:id="rId29"/>
                </p:custDataLst>
              </p:nvPr>
            </p:nvPicPr>
            <p:blipFill>
              <a:blip r:embed="rId30"/>
              <a:srcRect r="750"/>
              <a:stretch>
                <a:fillRect/>
              </a:stretch>
            </p:blipFill>
            <p:spPr>
              <a:xfrm>
                <a:off x="14252" y="1276"/>
                <a:ext cx="3881" cy="1760"/>
              </a:xfrm>
              <a:prstGeom prst="rect">
                <a:avLst/>
              </a:prstGeom>
            </p:spPr>
          </p:pic>
        </p:grpSp>
        <p:grpSp>
          <p:nvGrpSpPr>
            <p:cNvPr id="21" name="组合 20"/>
            <p:cNvGrpSpPr/>
            <p:nvPr/>
          </p:nvGrpSpPr>
          <p:grpSpPr>
            <a:xfrm>
              <a:off x="11534" y="5116"/>
              <a:ext cx="6869" cy="2140"/>
              <a:chOff x="11534" y="5116"/>
              <a:chExt cx="6869" cy="2140"/>
            </a:xfrm>
          </p:grpSpPr>
          <p:pic>
            <p:nvPicPr>
              <p:cNvPr id="22" name="图片 21"/>
              <p:cNvPicPr>
                <a:picLocks noChangeAspect="1"/>
              </p:cNvPicPr>
              <p:nvPr>
                <p:custDataLst>
                  <p:tags r:id="rId31"/>
                </p:custDataLst>
              </p:nvPr>
            </p:nvPicPr>
            <p:blipFill>
              <a:blip r:embed="rId32"/>
              <a:stretch>
                <a:fillRect/>
              </a:stretch>
            </p:blipFill>
            <p:spPr>
              <a:xfrm>
                <a:off x="11534" y="5116"/>
                <a:ext cx="3050" cy="2132"/>
              </a:xfrm>
              <a:prstGeom prst="rect">
                <a:avLst/>
              </a:prstGeom>
              <a:noFill/>
              <a:ln w="9525">
                <a:noFill/>
              </a:ln>
            </p:spPr>
          </p:pic>
          <p:pic>
            <p:nvPicPr>
              <p:cNvPr id="23" name="图片 22" descr="{Y5WPS0_0`(Y6_H]E8`DY76"/>
              <p:cNvPicPr>
                <a:picLocks noChangeAspect="1"/>
              </p:cNvPicPr>
              <p:nvPr>
                <p:custDataLst>
                  <p:tags r:id="rId33"/>
                </p:custDataLst>
              </p:nvPr>
            </p:nvPicPr>
            <p:blipFill>
              <a:blip r:embed="rId34"/>
              <a:srcRect l="34982"/>
              <a:stretch>
                <a:fillRect/>
              </a:stretch>
            </p:blipFill>
            <p:spPr>
              <a:xfrm>
                <a:off x="14695" y="5116"/>
                <a:ext cx="3708" cy="2140"/>
              </a:xfrm>
              <a:prstGeom prst="rect">
                <a:avLst/>
              </a:prstGeom>
            </p:spPr>
          </p:pic>
        </p:grpSp>
      </p:grpSp>
      <p:grpSp>
        <p:nvGrpSpPr>
          <p:cNvPr id="65" name="组合 64"/>
          <p:cNvGrpSpPr/>
          <p:nvPr/>
        </p:nvGrpSpPr>
        <p:grpSpPr>
          <a:xfrm>
            <a:off x="380365" y="850900"/>
            <a:ext cx="1151890" cy="557530"/>
            <a:chOff x="592" y="2984"/>
            <a:chExt cx="1814" cy="878"/>
          </a:xfrm>
        </p:grpSpPr>
        <p:sp>
          <p:nvSpPr>
            <p:cNvPr id="66" name="文本框 65"/>
            <p:cNvSpPr txBox="1"/>
            <p:nvPr>
              <p:custDataLst>
                <p:tags r:id="rId35"/>
              </p:custDataLst>
            </p:nvPr>
          </p:nvSpPr>
          <p:spPr>
            <a:xfrm>
              <a:off x="592" y="2984"/>
              <a:ext cx="1814" cy="580"/>
            </a:xfrm>
            <a:prstGeom prst="rect">
              <a:avLst/>
            </a:prstGeom>
            <a:noFill/>
          </p:spPr>
          <p:txBody>
            <a:bodyPr wrap="square" rtlCol="0">
              <a:spAutoFit/>
            </a:bodyPr>
            <a:p>
              <a:pPr algn="ctr"/>
              <a:r>
                <a:rPr lang="zh-CN" altLang="en-US" b="1" dirty="0">
                  <a:solidFill>
                    <a:srgbClr val="D7B262"/>
                  </a:solidFill>
                  <a:latin typeface="微软雅黑" panose="020B0503020204020204" charset="-122"/>
                  <a:ea typeface="微软雅黑" panose="020B0503020204020204" charset="-122"/>
                </a:rPr>
                <a:t>费时费力</a:t>
              </a:r>
              <a:endParaRPr lang="zh-CN" altLang="en-US" b="1" dirty="0">
                <a:solidFill>
                  <a:srgbClr val="D7B262"/>
                </a:solidFill>
                <a:latin typeface="微软雅黑" panose="020B0503020204020204" charset="-122"/>
                <a:ea typeface="微软雅黑" panose="020B0503020204020204" charset="-122"/>
              </a:endParaRPr>
            </a:p>
          </p:txBody>
        </p:sp>
        <p:sp>
          <p:nvSpPr>
            <p:cNvPr id="71" name="文本框 70"/>
            <p:cNvSpPr txBox="1"/>
            <p:nvPr>
              <p:custDataLst>
                <p:tags r:id="rId36"/>
              </p:custDataLst>
            </p:nvPr>
          </p:nvSpPr>
          <p:spPr>
            <a:xfrm>
              <a:off x="617" y="3476"/>
              <a:ext cx="1764" cy="386"/>
            </a:xfrm>
            <a:prstGeom prst="rect">
              <a:avLst/>
            </a:prstGeom>
            <a:noFill/>
          </p:spPr>
          <p:txBody>
            <a:bodyPr wrap="square" rtlCol="0" anchor="t">
              <a:spAutoFit/>
            </a:bodyPr>
            <a:p>
              <a:pPr algn="dist"/>
              <a:r>
                <a:rPr lang="zh-CN" altLang="en-US" sz="1000">
                  <a:solidFill>
                    <a:srgbClr val="D7B262"/>
                  </a:solidFill>
                </a:rPr>
                <a:t>Time-consuming</a:t>
              </a:r>
              <a:endParaRPr lang="zh-CN" altLang="en-US" sz="1000">
                <a:solidFill>
                  <a:srgbClr val="D7B262"/>
                </a:solidFill>
              </a:endParaRPr>
            </a:p>
          </p:txBody>
        </p:sp>
      </p:grpSp>
      <p:grpSp>
        <p:nvGrpSpPr>
          <p:cNvPr id="80" name="组合 79"/>
          <p:cNvGrpSpPr/>
          <p:nvPr/>
        </p:nvGrpSpPr>
        <p:grpSpPr>
          <a:xfrm>
            <a:off x="380365" y="2424430"/>
            <a:ext cx="1151890" cy="557530"/>
            <a:chOff x="592" y="2984"/>
            <a:chExt cx="1814" cy="878"/>
          </a:xfrm>
        </p:grpSpPr>
        <p:sp>
          <p:nvSpPr>
            <p:cNvPr id="81" name="文本框 80"/>
            <p:cNvSpPr txBox="1"/>
            <p:nvPr>
              <p:custDataLst>
                <p:tags r:id="rId37"/>
              </p:custDataLst>
            </p:nvPr>
          </p:nvSpPr>
          <p:spPr>
            <a:xfrm>
              <a:off x="592" y="2984"/>
              <a:ext cx="1814" cy="580"/>
            </a:xfrm>
            <a:prstGeom prst="rect">
              <a:avLst/>
            </a:prstGeom>
            <a:noFill/>
          </p:spPr>
          <p:txBody>
            <a:bodyPr wrap="square" rtlCol="0">
              <a:spAutoFit/>
            </a:bodyPr>
            <a:p>
              <a:pPr algn="ctr"/>
              <a:r>
                <a:rPr lang="zh-CN" altLang="en-US" b="1" dirty="0">
                  <a:solidFill>
                    <a:srgbClr val="82BD52"/>
                  </a:solidFill>
                  <a:latin typeface="微软雅黑" panose="020B0503020204020204" charset="-122"/>
                  <a:ea typeface="微软雅黑" panose="020B0503020204020204" charset="-122"/>
                </a:rPr>
                <a:t>机械</a:t>
              </a:r>
              <a:r>
                <a:rPr lang="zh-CN" altLang="en-US" b="1" dirty="0">
                  <a:solidFill>
                    <a:srgbClr val="82BD52"/>
                  </a:solidFill>
                  <a:latin typeface="微软雅黑" panose="020B0503020204020204" charset="-122"/>
                  <a:ea typeface="微软雅黑" panose="020B0503020204020204" charset="-122"/>
                </a:rPr>
                <a:t>加持</a:t>
              </a:r>
              <a:endParaRPr lang="zh-CN" altLang="en-US" b="1" dirty="0">
                <a:solidFill>
                  <a:srgbClr val="82BD52"/>
                </a:solidFill>
                <a:latin typeface="微软雅黑" panose="020B0503020204020204" charset="-122"/>
                <a:ea typeface="微软雅黑" panose="020B0503020204020204" charset="-122"/>
              </a:endParaRPr>
            </a:p>
          </p:txBody>
        </p:sp>
        <p:sp>
          <p:nvSpPr>
            <p:cNvPr id="82" name="文本框 81"/>
            <p:cNvSpPr txBox="1"/>
            <p:nvPr>
              <p:custDataLst>
                <p:tags r:id="rId38"/>
              </p:custDataLst>
            </p:nvPr>
          </p:nvSpPr>
          <p:spPr>
            <a:xfrm>
              <a:off x="666" y="3476"/>
              <a:ext cx="1667" cy="386"/>
            </a:xfrm>
            <a:prstGeom prst="rect">
              <a:avLst/>
            </a:prstGeom>
            <a:noFill/>
          </p:spPr>
          <p:txBody>
            <a:bodyPr wrap="square" rtlCol="0" anchor="t">
              <a:spAutoFit/>
            </a:bodyPr>
            <a:p>
              <a:pPr algn="dist"/>
              <a:r>
                <a:rPr lang="zh-CN" altLang="en-US" sz="1000">
                  <a:solidFill>
                    <a:srgbClr val="82BD52"/>
                  </a:solidFill>
                </a:rPr>
                <a:t>Mechanical</a:t>
              </a:r>
              <a:endParaRPr lang="zh-CN" altLang="en-US" sz="1000">
                <a:solidFill>
                  <a:srgbClr val="82BD52"/>
                </a:solidFill>
              </a:endParaRPr>
            </a:p>
          </p:txBody>
        </p:sp>
      </p:grpSp>
      <p:grpSp>
        <p:nvGrpSpPr>
          <p:cNvPr id="85" name="组合 84"/>
          <p:cNvGrpSpPr/>
          <p:nvPr/>
        </p:nvGrpSpPr>
        <p:grpSpPr>
          <a:xfrm>
            <a:off x="303213" y="4014470"/>
            <a:ext cx="1287145" cy="557530"/>
            <a:chOff x="605" y="2984"/>
            <a:chExt cx="2027" cy="878"/>
          </a:xfrm>
        </p:grpSpPr>
        <p:sp>
          <p:nvSpPr>
            <p:cNvPr id="89" name="文本框 88"/>
            <p:cNvSpPr txBox="1"/>
            <p:nvPr>
              <p:custDataLst>
                <p:tags r:id="rId39"/>
              </p:custDataLst>
            </p:nvPr>
          </p:nvSpPr>
          <p:spPr>
            <a:xfrm>
              <a:off x="712" y="2984"/>
              <a:ext cx="1814" cy="580"/>
            </a:xfrm>
            <a:prstGeom prst="rect">
              <a:avLst/>
            </a:prstGeom>
            <a:noFill/>
          </p:spPr>
          <p:txBody>
            <a:bodyPr wrap="square" rtlCol="0">
              <a:spAutoFit/>
            </a:bodyPr>
            <a:p>
              <a:pPr algn="ctr"/>
              <a:r>
                <a:rPr lang="zh-CN" altLang="en-US" b="1" dirty="0">
                  <a:solidFill>
                    <a:srgbClr val="4BB65A"/>
                  </a:solidFill>
                  <a:latin typeface="微软雅黑" panose="020B0503020204020204" charset="-122"/>
                  <a:ea typeface="微软雅黑" panose="020B0503020204020204" charset="-122"/>
                </a:rPr>
                <a:t>种植</a:t>
              </a:r>
              <a:r>
                <a:rPr lang="zh-CN" altLang="en-US" b="1" dirty="0">
                  <a:solidFill>
                    <a:srgbClr val="4BB65A"/>
                  </a:solidFill>
                  <a:latin typeface="微软雅黑" panose="020B0503020204020204" charset="-122"/>
                  <a:ea typeface="微软雅黑" panose="020B0503020204020204" charset="-122"/>
                </a:rPr>
                <a:t>无忧</a:t>
              </a:r>
              <a:endParaRPr lang="zh-CN" altLang="en-US" b="1" dirty="0">
                <a:solidFill>
                  <a:srgbClr val="4BB65A"/>
                </a:solidFill>
                <a:latin typeface="微软雅黑" panose="020B0503020204020204" charset="-122"/>
                <a:ea typeface="微软雅黑" panose="020B0503020204020204" charset="-122"/>
              </a:endParaRPr>
            </a:p>
          </p:txBody>
        </p:sp>
        <p:sp>
          <p:nvSpPr>
            <p:cNvPr id="91" name="文本框 90"/>
            <p:cNvSpPr txBox="1"/>
            <p:nvPr>
              <p:custDataLst>
                <p:tags r:id="rId40"/>
              </p:custDataLst>
            </p:nvPr>
          </p:nvSpPr>
          <p:spPr>
            <a:xfrm>
              <a:off x="605" y="3476"/>
              <a:ext cx="2027" cy="386"/>
            </a:xfrm>
            <a:prstGeom prst="rect">
              <a:avLst/>
            </a:prstGeom>
            <a:noFill/>
          </p:spPr>
          <p:txBody>
            <a:bodyPr wrap="square" rtlCol="0" anchor="t">
              <a:spAutoFit/>
            </a:bodyPr>
            <a:p>
              <a:pPr algn="dist"/>
              <a:r>
                <a:rPr lang="zh-CN" altLang="en-US" sz="1000">
                  <a:solidFill>
                    <a:srgbClr val="4BB65A"/>
                  </a:solidFill>
                </a:rPr>
                <a:t>Worry-free planting</a:t>
              </a:r>
              <a:endParaRPr lang="zh-CN" altLang="en-US" sz="1000">
                <a:solidFill>
                  <a:srgbClr val="4BB65A"/>
                </a:solidFill>
              </a:endParaRPr>
            </a:p>
          </p:txBody>
        </p:sp>
      </p:grpSp>
      <p:sp>
        <p:nvSpPr>
          <p:cNvPr id="100" name="文本框 99"/>
          <p:cNvSpPr txBox="1"/>
          <p:nvPr/>
        </p:nvSpPr>
        <p:spPr>
          <a:xfrm>
            <a:off x="3303270" y="4011295"/>
            <a:ext cx="5080000" cy="1553210"/>
          </a:xfrm>
          <a:prstGeom prst="rect">
            <a:avLst/>
          </a:prstGeom>
          <a:noFill/>
          <a:ln w="9525">
            <a:noFill/>
          </a:ln>
        </p:spPr>
        <p:txBody>
          <a:bodyPr>
            <a:spAutoFit/>
          </a:bodyPr>
          <a:p>
            <a:pPr indent="0" fontAlgn="auto">
              <a:lnSpc>
                <a:spcPct val="150000"/>
              </a:lnSpc>
              <a:spcAft>
                <a:spcPts val="600"/>
              </a:spcAft>
            </a:pPr>
            <a:r>
              <a:rPr lang="zh-CN" altLang="en-US" b="1"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如果想</a:t>
            </a:r>
            <a:endParaRPr lang="zh-CN" altLang="en-US" b="1"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400" b="1" dirty="0">
                <a:solidFill>
                  <a:srgbClr val="4BB65A"/>
                </a:solidFill>
                <a:latin typeface="微软雅黑" panose="020B0503020204020204" charset="-122"/>
                <a:ea typeface="微软雅黑" panose="020B0503020204020204" charset="-122"/>
                <a:cs typeface="微软雅黑" panose="020B0503020204020204" charset="-122"/>
              </a:rPr>
              <a:t>24h随时随地掌握环境数据</a:t>
            </a:r>
            <a:endParaRPr lang="zh-CN" altLang="en-US" sz="1400" b="1" dirty="0">
              <a:solidFill>
                <a:srgbClr val="4BB65A"/>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400" b="1" dirty="0">
                <a:solidFill>
                  <a:srgbClr val="4BB65A"/>
                </a:solidFill>
                <a:latin typeface="微软雅黑" panose="020B0503020204020204" charset="-122"/>
                <a:ea typeface="微软雅黑" panose="020B0503020204020204" charset="-122"/>
                <a:cs typeface="微软雅黑" panose="020B0503020204020204" charset="-122"/>
              </a:rPr>
              <a:t>远程控制现场设备</a:t>
            </a:r>
            <a:endParaRPr lang="zh-CN" altLang="en-US" sz="1400" b="1" dirty="0">
              <a:solidFill>
                <a:srgbClr val="4BB65A"/>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400" b="1" dirty="0">
                <a:solidFill>
                  <a:srgbClr val="4BB65A"/>
                </a:solidFill>
                <a:latin typeface="微软雅黑" panose="020B0503020204020204" charset="-122"/>
                <a:ea typeface="微软雅黑" panose="020B0503020204020204" charset="-122"/>
                <a:cs typeface="微软雅黑" panose="020B0503020204020204" charset="-122"/>
              </a:rPr>
              <a:t>环境不适宜联动设备动作进行自动调节</a:t>
            </a:r>
            <a:endParaRPr lang="zh-CN" altLang="en-US" sz="2400" b="1" dirty="0">
              <a:solidFill>
                <a:srgbClr val="1F3484"/>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7108190" y="4600575"/>
            <a:ext cx="1953895" cy="866140"/>
          </a:xfrm>
          <a:prstGeom prst="rect">
            <a:avLst/>
          </a:prstGeom>
          <a:noFill/>
        </p:spPr>
        <p:txBody>
          <a:bodyPr wrap="square" rtlCol="0" anchor="t">
            <a:spAutoFit/>
          </a:bodyPr>
          <a:p>
            <a:pPr indent="0">
              <a:lnSpc>
                <a:spcPct val="140000"/>
              </a:lnSpc>
            </a:pPr>
            <a:r>
              <a:rPr lang="zh-CN" altLang="en-US" sz="2400" b="1" dirty="0">
                <a:solidFill>
                  <a:srgbClr val="1F3484"/>
                </a:solidFill>
                <a:latin typeface="微软雅黑" panose="020B0503020204020204" charset="-122"/>
                <a:ea typeface="微软雅黑" panose="020B0503020204020204" charset="-122"/>
                <a:cs typeface="微软雅黑" panose="020B0503020204020204" charset="-122"/>
                <a:sym typeface="+mn-ea"/>
              </a:rPr>
              <a:t>怎么解决</a:t>
            </a:r>
            <a:r>
              <a:rPr lang="en-US" altLang="zh-CN" sz="2400" b="1" dirty="0">
                <a:solidFill>
                  <a:srgbClr val="1F3484"/>
                </a:solidFill>
                <a:latin typeface="微软雅黑" panose="020B0503020204020204" charset="-122"/>
                <a:ea typeface="微软雅黑" panose="020B0503020204020204" charset="-122"/>
                <a:cs typeface="微软雅黑" panose="020B0503020204020204" charset="-122"/>
                <a:sym typeface="+mn-ea"/>
              </a:rPr>
              <a:t> </a:t>
            </a:r>
            <a:r>
              <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rPr>
              <a:t>? </a:t>
            </a:r>
            <a:endPar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7974965" y="5353685"/>
            <a:ext cx="3136265" cy="645160"/>
          </a:xfrm>
          <a:prstGeom prst="rect">
            <a:avLst/>
          </a:prstGeom>
          <a:noFill/>
        </p:spPr>
        <p:txBody>
          <a:bodyPr wrap="square" rtlCol="0" anchor="t">
            <a:spAutoFit/>
          </a:bodyPr>
          <a:p>
            <a:r>
              <a:rPr lang="zh-CN" altLang="en-US" sz="2400" b="1" dirty="0">
                <a:solidFill>
                  <a:srgbClr val="1F3484"/>
                </a:solidFill>
                <a:latin typeface="微软雅黑" panose="020B0503020204020204" charset="-122"/>
                <a:ea typeface="微软雅黑" panose="020B0503020204020204" charset="-122"/>
                <a:cs typeface="微软雅黑" panose="020B0503020204020204" charset="-122"/>
                <a:sym typeface="+mn-ea"/>
              </a:rPr>
              <a:t>How to solve it</a:t>
            </a:r>
            <a:r>
              <a:rPr lang="en-US" altLang="zh-CN" sz="2400" b="1" dirty="0">
                <a:solidFill>
                  <a:srgbClr val="1F3484"/>
                </a:solidFill>
                <a:latin typeface="微软雅黑" panose="020B0503020204020204" charset="-122"/>
                <a:ea typeface="微软雅黑" panose="020B0503020204020204" charset="-122"/>
                <a:cs typeface="微软雅黑" panose="020B0503020204020204" charset="-122"/>
                <a:sym typeface="+mn-ea"/>
              </a:rPr>
              <a:t> </a:t>
            </a:r>
            <a:r>
              <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rPr>
              <a:t>? </a:t>
            </a:r>
            <a:endPar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endParaRPr>
          </a:p>
        </p:txBody>
      </p:sp>
      <p:grpSp>
        <p:nvGrpSpPr>
          <p:cNvPr id="46" name="Group 128"/>
          <p:cNvGrpSpPr/>
          <p:nvPr/>
        </p:nvGrpSpPr>
        <p:grpSpPr>
          <a:xfrm>
            <a:off x="9164955" y="4783455"/>
            <a:ext cx="1414780" cy="469900"/>
            <a:chOff x="2193925" y="492126"/>
            <a:chExt cx="1329656" cy="439738"/>
          </a:xfrm>
          <a:solidFill>
            <a:srgbClr val="578B18"/>
          </a:solidFill>
        </p:grpSpPr>
        <p:sp>
          <p:nvSpPr>
            <p:cNvPr id="25" name="Freeform 298"/>
            <p:cNvSpPr/>
            <p:nvPr>
              <p:custDataLst>
                <p:tags r:id="rId41"/>
              </p:custDataLst>
            </p:nvPr>
          </p:nvSpPr>
          <p:spPr bwMode="auto">
            <a:xfrm>
              <a:off x="3223543" y="492126"/>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grpFill/>
            <a:ln w="9525">
              <a:noFill/>
              <a:round/>
            </a:ln>
          </p:spPr>
          <p:txBody>
            <a:bodyPr vert="horz" wrap="square" lIns="91440" tIns="45720" rIns="91440" bIns="45720" numCol="1" anchor="t" anchorCtr="0" compatLnSpc="1"/>
            <a:p>
              <a:endParaRPr lang="en-US"/>
            </a:p>
          </p:txBody>
        </p:sp>
        <p:sp>
          <p:nvSpPr>
            <p:cNvPr id="28" name="Freeform 299"/>
            <p:cNvSpPr/>
            <p:nvPr>
              <p:custDataLst>
                <p:tags r:id="rId42"/>
              </p:custDataLst>
            </p:nvPr>
          </p:nvSpPr>
          <p:spPr bwMode="auto">
            <a:xfrm>
              <a:off x="2570163" y="669926"/>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grpFill/>
            <a:ln w="9525">
              <a:noFill/>
              <a:round/>
            </a:ln>
          </p:spPr>
          <p:txBody>
            <a:bodyPr vert="horz" wrap="square" lIns="91440" tIns="45720" rIns="91440" bIns="45720" numCol="1" anchor="t" anchorCtr="0" compatLnSpc="1"/>
            <a:p>
              <a:endParaRPr lang="en-US"/>
            </a:p>
          </p:txBody>
        </p:sp>
        <p:sp>
          <p:nvSpPr>
            <p:cNvPr id="132" name="Freeform 300"/>
            <p:cNvSpPr/>
            <p:nvPr>
              <p:custDataLst>
                <p:tags r:id="rId43"/>
              </p:custDataLst>
            </p:nvPr>
          </p:nvSpPr>
          <p:spPr bwMode="auto">
            <a:xfrm>
              <a:off x="2470150" y="712788"/>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grpFill/>
            <a:ln w="9525">
              <a:noFill/>
              <a:round/>
            </a:ln>
          </p:spPr>
          <p:txBody>
            <a:bodyPr vert="horz" wrap="square" lIns="91440" tIns="45720" rIns="91440" bIns="45720" numCol="1" anchor="t" anchorCtr="0" compatLnSpc="1"/>
            <a:p>
              <a:endParaRPr lang="en-US"/>
            </a:p>
          </p:txBody>
        </p:sp>
        <p:sp>
          <p:nvSpPr>
            <p:cNvPr id="133" name="Freeform 301"/>
            <p:cNvSpPr/>
            <p:nvPr>
              <p:custDataLst>
                <p:tags r:id="rId44"/>
              </p:custDataLst>
            </p:nvPr>
          </p:nvSpPr>
          <p:spPr bwMode="auto">
            <a:xfrm>
              <a:off x="2371725" y="762001"/>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grpFill/>
            <a:ln w="9525">
              <a:noFill/>
              <a:round/>
            </a:ln>
          </p:spPr>
          <p:txBody>
            <a:bodyPr vert="horz" wrap="square" lIns="91440" tIns="45720" rIns="91440" bIns="45720" numCol="1" anchor="t" anchorCtr="0" compatLnSpc="1"/>
            <a:p>
              <a:endParaRPr lang="en-US"/>
            </a:p>
          </p:txBody>
        </p:sp>
        <p:sp>
          <p:nvSpPr>
            <p:cNvPr id="134" name="Freeform 302"/>
            <p:cNvSpPr/>
            <p:nvPr>
              <p:custDataLst>
                <p:tags r:id="rId45"/>
              </p:custDataLst>
            </p:nvPr>
          </p:nvSpPr>
          <p:spPr bwMode="auto">
            <a:xfrm>
              <a:off x="2193925" y="885826"/>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9">
                  <a:moveTo>
                    <a:pt x="0" y="23"/>
                  </a:moveTo>
                  <a:lnTo>
                    <a:pt x="5" y="29"/>
                  </a:lnTo>
                  <a:lnTo>
                    <a:pt x="5" y="29"/>
                  </a:lnTo>
                  <a:lnTo>
                    <a:pt x="31" y="6"/>
                  </a:lnTo>
                  <a:lnTo>
                    <a:pt x="27" y="0"/>
                  </a:lnTo>
                  <a:lnTo>
                    <a:pt x="27" y="0"/>
                  </a:lnTo>
                  <a:lnTo>
                    <a:pt x="0" y="23"/>
                  </a:lnTo>
                  <a:lnTo>
                    <a:pt x="0" y="23"/>
                  </a:lnTo>
                  <a:close/>
                </a:path>
              </a:pathLst>
            </a:custGeom>
            <a:grpFill/>
            <a:ln w="9525">
              <a:noFill/>
              <a:round/>
            </a:ln>
          </p:spPr>
          <p:txBody>
            <a:bodyPr vert="horz" wrap="square" lIns="91440" tIns="45720" rIns="91440" bIns="45720" numCol="1" anchor="t" anchorCtr="0" compatLnSpc="1"/>
            <a:p>
              <a:endParaRPr lang="en-US"/>
            </a:p>
          </p:txBody>
        </p:sp>
        <p:sp>
          <p:nvSpPr>
            <p:cNvPr id="26" name="Freeform 303"/>
            <p:cNvSpPr/>
            <p:nvPr>
              <p:custDataLst>
                <p:tags r:id="rId46"/>
              </p:custDataLst>
            </p:nvPr>
          </p:nvSpPr>
          <p:spPr bwMode="auto">
            <a:xfrm>
              <a:off x="2279650" y="820738"/>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grpFill/>
            <a:ln w="9525">
              <a:noFill/>
              <a:round/>
            </a:ln>
          </p:spPr>
          <p:txBody>
            <a:bodyPr vert="horz" wrap="square" lIns="91440" tIns="45720" rIns="91440" bIns="45720" numCol="1" anchor="t" anchorCtr="0" compatLnSpc="1"/>
            <a:p>
              <a:endParaRPr lang="en-US"/>
            </a:p>
          </p:txBody>
        </p:sp>
        <p:sp>
          <p:nvSpPr>
            <p:cNvPr id="30" name="Freeform 304"/>
            <p:cNvSpPr/>
            <p:nvPr>
              <p:custDataLst>
                <p:tags r:id="rId47"/>
              </p:custDataLst>
            </p:nvPr>
          </p:nvSpPr>
          <p:spPr bwMode="auto">
            <a:xfrm>
              <a:off x="2998788" y="579438"/>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grpFill/>
            <a:ln w="9525">
              <a:noFill/>
              <a:round/>
            </a:ln>
          </p:spPr>
          <p:txBody>
            <a:bodyPr vert="horz" wrap="square" lIns="91440" tIns="45720" rIns="91440" bIns="45720" numCol="1" anchor="t" anchorCtr="0" compatLnSpc="1"/>
            <a:p>
              <a:endParaRPr lang="en-US"/>
            </a:p>
          </p:txBody>
        </p:sp>
        <p:sp>
          <p:nvSpPr>
            <p:cNvPr id="32" name="Freeform 306"/>
            <p:cNvSpPr/>
            <p:nvPr>
              <p:custDataLst>
                <p:tags r:id="rId48"/>
              </p:custDataLst>
            </p:nvPr>
          </p:nvSpPr>
          <p:spPr bwMode="auto">
            <a:xfrm>
              <a:off x="3108325" y="576263"/>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grpFill/>
            <a:ln w="9525">
              <a:noFill/>
              <a:round/>
            </a:ln>
          </p:spPr>
          <p:txBody>
            <a:bodyPr vert="horz" wrap="square" lIns="91440" tIns="45720" rIns="91440" bIns="45720" numCol="1" anchor="t" anchorCtr="0" compatLnSpc="1"/>
            <a:p>
              <a:endParaRPr lang="en-US"/>
            </a:p>
          </p:txBody>
        </p:sp>
        <p:sp>
          <p:nvSpPr>
            <p:cNvPr id="140" name="Freeform 308"/>
            <p:cNvSpPr/>
            <p:nvPr>
              <p:custDataLst>
                <p:tags r:id="rId49"/>
              </p:custDataLst>
            </p:nvPr>
          </p:nvSpPr>
          <p:spPr bwMode="auto">
            <a:xfrm>
              <a:off x="2889250" y="590551"/>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grpFill/>
            <a:ln w="9525">
              <a:noFill/>
              <a:round/>
            </a:ln>
          </p:spPr>
          <p:txBody>
            <a:bodyPr vert="horz" wrap="square" lIns="91440" tIns="45720" rIns="91440" bIns="45720" numCol="1" anchor="t" anchorCtr="0" compatLnSpc="1"/>
            <a:p>
              <a:endParaRPr lang="en-US"/>
            </a:p>
          </p:txBody>
        </p:sp>
        <p:sp>
          <p:nvSpPr>
            <p:cNvPr id="141" name="Freeform 309"/>
            <p:cNvSpPr/>
            <p:nvPr>
              <p:custDataLst>
                <p:tags r:id="rId50"/>
              </p:custDataLst>
            </p:nvPr>
          </p:nvSpPr>
          <p:spPr bwMode="auto">
            <a:xfrm>
              <a:off x="2781300" y="609601"/>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grpFill/>
            <a:ln w="9525">
              <a:noFill/>
              <a:round/>
            </a:ln>
          </p:spPr>
          <p:txBody>
            <a:bodyPr vert="horz" wrap="square" lIns="91440" tIns="45720" rIns="91440" bIns="45720" numCol="1" anchor="t" anchorCtr="0" compatLnSpc="1"/>
            <a:p>
              <a:endParaRPr lang="en-US"/>
            </a:p>
          </p:txBody>
        </p:sp>
        <p:sp>
          <p:nvSpPr>
            <p:cNvPr id="142" name="Freeform 310"/>
            <p:cNvSpPr/>
            <p:nvPr>
              <p:custDataLst>
                <p:tags r:id="rId51"/>
              </p:custDataLst>
            </p:nvPr>
          </p:nvSpPr>
          <p:spPr bwMode="auto">
            <a:xfrm>
              <a:off x="2673350" y="635001"/>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grpFill/>
            <a:ln w="9525">
              <a:noFill/>
              <a:round/>
            </a:ln>
          </p:spPr>
          <p:txBody>
            <a:bodyPr vert="horz" wrap="square" lIns="91440" tIns="45720" rIns="91440" bIns="45720" numCol="1" anchor="t" anchorCtr="0" compatLnSpc="1"/>
            <a:p>
              <a:endParaRPr lang="en-US"/>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形状 23"/>
          <p:cNvSpPr/>
          <p:nvPr>
            <p:custDataLst>
              <p:tags r:id="rId1"/>
            </p:custDataLst>
          </p:nvPr>
        </p:nvSpPr>
        <p:spPr>
          <a:xfrm>
            <a:off x="-1471767" y="4127773"/>
            <a:ext cx="9531015" cy="4403117"/>
          </a:xfrm>
          <a:custGeom>
            <a:avLst/>
            <a:gdLst>
              <a:gd name="connsiteX0" fmla="*/ 372172 w 9531015"/>
              <a:gd name="connsiteY0" fmla="*/ 2261452 h 4403117"/>
              <a:gd name="connsiteX1" fmla="*/ 372172 w 9531015"/>
              <a:gd name="connsiteY1" fmla="*/ 2203579 h 4403117"/>
              <a:gd name="connsiteX2" fmla="*/ 1078228 w 9531015"/>
              <a:gd name="connsiteY2" fmla="*/ 15964 h 4403117"/>
              <a:gd name="connsiteX3" fmla="*/ 3184820 w 9531015"/>
              <a:gd name="connsiteY3" fmla="*/ 1196581 h 4403117"/>
              <a:gd name="connsiteX4" fmla="*/ 7189661 w 9531015"/>
              <a:gd name="connsiteY4" fmla="*/ 860916 h 4403117"/>
              <a:gd name="connsiteX5" fmla="*/ 9469873 w 9531015"/>
              <a:gd name="connsiteY5" fmla="*/ 3812460 h 4403117"/>
              <a:gd name="connsiteX6" fmla="*/ 4805276 w 9531015"/>
              <a:gd name="connsiteY6" fmla="*/ 4298597 h 4403117"/>
              <a:gd name="connsiteX7" fmla="*/ 314299 w 9531015"/>
              <a:gd name="connsiteY7" fmla="*/ 2435073 h 4403117"/>
              <a:gd name="connsiteX8" fmla="*/ 372172 w 9531015"/>
              <a:gd name="connsiteY8" fmla="*/ 2261452 h 440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31015" h="4403117">
                <a:moveTo>
                  <a:pt x="372172" y="2261452"/>
                </a:moveTo>
                <a:cubicBezTo>
                  <a:pt x="381818" y="2222870"/>
                  <a:pt x="254496" y="2577827"/>
                  <a:pt x="372172" y="2203579"/>
                </a:cubicBezTo>
                <a:cubicBezTo>
                  <a:pt x="489848" y="1829331"/>
                  <a:pt x="609453" y="183797"/>
                  <a:pt x="1078228" y="15964"/>
                </a:cubicBezTo>
                <a:cubicBezTo>
                  <a:pt x="1547003" y="-151869"/>
                  <a:pt x="2166248" y="1055756"/>
                  <a:pt x="3184820" y="1196581"/>
                </a:cubicBezTo>
                <a:cubicBezTo>
                  <a:pt x="4203392" y="1337406"/>
                  <a:pt x="6142152" y="424936"/>
                  <a:pt x="7189661" y="860916"/>
                </a:cubicBezTo>
                <a:cubicBezTo>
                  <a:pt x="8237170" y="1296896"/>
                  <a:pt x="9867271" y="3239513"/>
                  <a:pt x="9469873" y="3812460"/>
                </a:cubicBezTo>
                <a:cubicBezTo>
                  <a:pt x="9072475" y="4385407"/>
                  <a:pt x="6331205" y="4528161"/>
                  <a:pt x="4805276" y="4298597"/>
                </a:cubicBezTo>
                <a:cubicBezTo>
                  <a:pt x="3279347" y="4069033"/>
                  <a:pt x="1049292" y="2774597"/>
                  <a:pt x="314299" y="2435073"/>
                </a:cubicBezTo>
                <a:cubicBezTo>
                  <a:pt x="-420694" y="2095549"/>
                  <a:pt x="362526" y="2300034"/>
                  <a:pt x="372172" y="2261452"/>
                </a:cubicBezTo>
                <a:close/>
              </a:path>
            </a:pathLst>
          </a:custGeom>
          <a:gradFill>
            <a:gsLst>
              <a:gs pos="0">
                <a:srgbClr val="82BD51">
                  <a:alpha val="0"/>
                </a:srgbClr>
              </a:gs>
              <a:gs pos="100000">
                <a:srgbClr val="39B45A">
                  <a:alpha val="42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椭圆 5"/>
          <p:cNvSpPr/>
          <p:nvPr>
            <p:custDataLst>
              <p:tags r:id="rId2"/>
            </p:custDataLst>
          </p:nvPr>
        </p:nvSpPr>
        <p:spPr>
          <a:xfrm>
            <a:off x="9352431" y="3097742"/>
            <a:ext cx="5196537" cy="5196537"/>
          </a:xfrm>
          <a:prstGeom prst="ellipse">
            <a:avLst/>
          </a:prstGeom>
          <a:gradFill>
            <a:gsLst>
              <a:gs pos="0">
                <a:srgbClr val="82BD51">
                  <a:alpha val="24000"/>
                </a:srgbClr>
              </a:gs>
              <a:gs pos="100000">
                <a:srgbClr val="39B45A">
                  <a:alpha val="16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custDataLst>
              <p:tags r:id="rId3"/>
            </p:custDataLst>
          </p:nvPr>
        </p:nvSpPr>
        <p:spPr>
          <a:xfrm>
            <a:off x="10141585" y="593725"/>
            <a:ext cx="862965" cy="847090"/>
          </a:xfrm>
          <a:prstGeom prst="ellipse">
            <a:avLst/>
          </a:prstGeom>
          <a:solidFill>
            <a:srgbClr val="A9CF61">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nvSpPr>
        <p:spPr>
          <a:xfrm>
            <a:off x="9839325" y="955040"/>
            <a:ext cx="723900" cy="3644265"/>
          </a:xfrm>
          <a:prstGeom prst="rect">
            <a:avLst/>
          </a:prstGeom>
          <a:noFill/>
        </p:spPr>
        <p:txBody>
          <a:bodyPr vert="eaVert" wrap="square" rtlCol="0" anchor="t">
            <a:spAutoFit/>
          </a:bodyPr>
          <a:p>
            <a:pPr algn="dist">
              <a:lnSpc>
                <a:spcPct val="110000"/>
              </a:lnSpc>
            </a:pPr>
            <a:r>
              <a:rPr lang="zh-CN" altLang="en-US" sz="2800">
                <a:solidFill>
                  <a:srgbClr val="0C7F4C"/>
                </a:solidFill>
              </a:rPr>
              <a:t>让科技</a:t>
            </a:r>
            <a:r>
              <a:rPr lang="en-US" altLang="zh-CN" sz="2800">
                <a:solidFill>
                  <a:srgbClr val="0C7F4C"/>
                </a:solidFill>
              </a:rPr>
              <a:t> </a:t>
            </a:r>
            <a:r>
              <a:rPr lang="zh-CN" altLang="en-US" sz="3200" b="1">
                <a:solidFill>
                  <a:srgbClr val="0C7F4C"/>
                </a:solidFill>
              </a:rPr>
              <a:t>赋能</a:t>
            </a:r>
            <a:r>
              <a:rPr lang="en-US" altLang="zh-CN" sz="3200" b="1">
                <a:solidFill>
                  <a:srgbClr val="0C7F4C"/>
                </a:solidFill>
              </a:rPr>
              <a:t> </a:t>
            </a:r>
            <a:r>
              <a:rPr lang="zh-CN" altLang="en-US" sz="3200" b="1">
                <a:solidFill>
                  <a:srgbClr val="0C7F4C"/>
                </a:solidFill>
              </a:rPr>
              <a:t>温室</a:t>
            </a:r>
            <a:endParaRPr lang="zh-CN" altLang="en-US" sz="3200" b="1">
              <a:solidFill>
                <a:srgbClr val="0C7F4C"/>
              </a:solidFill>
            </a:endParaRPr>
          </a:p>
        </p:txBody>
      </p:sp>
      <p:sp>
        <p:nvSpPr>
          <p:cNvPr id="20" name="文本框 19"/>
          <p:cNvSpPr txBox="1"/>
          <p:nvPr>
            <p:custDataLst>
              <p:tags r:id="rId4"/>
            </p:custDataLst>
          </p:nvPr>
        </p:nvSpPr>
        <p:spPr>
          <a:xfrm>
            <a:off x="8265160" y="-1677035"/>
            <a:ext cx="3425825" cy="306705"/>
          </a:xfrm>
          <a:prstGeom prst="rect">
            <a:avLst/>
          </a:prstGeom>
          <a:noFill/>
        </p:spPr>
        <p:txBody>
          <a:bodyPr wrap="square" rtlCol="0">
            <a:spAutoFit/>
          </a:bodyPr>
          <a:p>
            <a:pPr algn="dist"/>
            <a:r>
              <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山东仁科·赋能精准农业</a:t>
            </a:r>
            <a:endPar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endParaRPr>
          </a:p>
        </p:txBody>
      </p:sp>
      <p:sp>
        <p:nvSpPr>
          <p:cNvPr id="11" name="文本框 10"/>
          <p:cNvSpPr txBox="1"/>
          <p:nvPr>
            <p:custDataLst>
              <p:tags r:id="rId5"/>
            </p:custDataLst>
          </p:nvPr>
        </p:nvSpPr>
        <p:spPr>
          <a:xfrm>
            <a:off x="10956925" y="2820670"/>
            <a:ext cx="521335" cy="3290570"/>
          </a:xfrm>
          <a:prstGeom prst="rect">
            <a:avLst/>
          </a:prstGeom>
          <a:noFill/>
        </p:spPr>
        <p:txBody>
          <a:bodyPr vert="eaVert" wrap="square" rtlCol="0" anchor="t">
            <a:spAutoFit/>
          </a:bodyPr>
          <a:p>
            <a:pPr algn="dist">
              <a:lnSpc>
                <a:spcPct val="110000"/>
              </a:lnSpc>
            </a:pPr>
            <a:r>
              <a:rPr lang="zh-CN" altLang="en-US" sz="2000">
                <a:solidFill>
                  <a:srgbClr val="D7B262"/>
                </a:solidFill>
              </a:rPr>
              <a:t>Technology</a:t>
            </a:r>
            <a:r>
              <a:rPr lang="zh-CN" altLang="en-US" sz="2000">
                <a:solidFill>
                  <a:srgbClr val="1F3484"/>
                </a:solidFill>
              </a:rPr>
              <a:t> empowered</a:t>
            </a:r>
            <a:endParaRPr lang="zh-CN" altLang="en-US" sz="2000">
              <a:solidFill>
                <a:srgbClr val="1F3484"/>
              </a:solidFill>
            </a:endParaRPr>
          </a:p>
        </p:txBody>
      </p:sp>
      <p:grpSp>
        <p:nvGrpSpPr>
          <p:cNvPr id="3" name="组合 2"/>
          <p:cNvGrpSpPr/>
          <p:nvPr/>
        </p:nvGrpSpPr>
        <p:grpSpPr>
          <a:xfrm>
            <a:off x="610870" y="342265"/>
            <a:ext cx="6057265" cy="483870"/>
            <a:chOff x="631" y="499"/>
            <a:chExt cx="9539" cy="762"/>
          </a:xfrm>
        </p:grpSpPr>
        <p:sp>
          <p:nvSpPr>
            <p:cNvPr id="96" name="PA-矩形 76"/>
            <p:cNvSpPr/>
            <p:nvPr>
              <p:custDataLst>
                <p:tags r:id="rId6"/>
              </p:custDataLst>
            </p:nvPr>
          </p:nvSpPr>
          <p:spPr>
            <a:xfrm>
              <a:off x="631" y="870"/>
              <a:ext cx="9539" cy="39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97" name="TextBox 55"/>
            <p:cNvSpPr txBox="1"/>
            <p:nvPr>
              <p:custDataLst>
                <p:tags r:id="rId7"/>
              </p:custDataLst>
            </p:nvPr>
          </p:nvSpPr>
          <p:spPr>
            <a:xfrm>
              <a:off x="902" y="499"/>
              <a:ext cx="8865" cy="711"/>
            </a:xfrm>
            <a:prstGeom prst="rect">
              <a:avLst/>
            </a:prstGeom>
            <a:noFill/>
          </p:spPr>
          <p:txBody>
            <a:bodyPr wrap="square" lIns="68571" tIns="34285" rIns="68571" bIns="34285" rtlCol="0">
              <a:spAutoFit/>
            </a:bodyPr>
            <a:p>
              <a:pPr algn="dist"/>
              <a:r>
                <a:rPr lang="zh-CN" altLang="en-US" sz="2500" b="1" dirty="0">
                  <a:solidFill>
                    <a:schemeClr val="tx1">
                      <a:lumMod val="75000"/>
                      <a:lumOff val="25000"/>
                    </a:schemeClr>
                  </a:solidFill>
                  <a:cs typeface="+mn-ea"/>
                  <a:sym typeface="+mn-lt"/>
                </a:rPr>
                <a:t>山东仁科·日光温室智能监控系统</a:t>
              </a:r>
              <a:endParaRPr lang="zh-CN" altLang="en-US" sz="2500" b="1" dirty="0">
                <a:solidFill>
                  <a:schemeClr val="tx1">
                    <a:lumMod val="75000"/>
                    <a:lumOff val="25000"/>
                  </a:schemeClr>
                </a:solidFill>
                <a:cs typeface="+mn-ea"/>
                <a:sym typeface="+mn-lt"/>
              </a:endParaRPr>
            </a:p>
          </p:txBody>
        </p:sp>
      </p:grpSp>
      <p:pic>
        <p:nvPicPr>
          <p:cNvPr id="4" name="图片 3" descr="大棚-日光棚（1）"/>
          <p:cNvPicPr>
            <a:picLocks noChangeAspect="1"/>
          </p:cNvPicPr>
          <p:nvPr>
            <p:custDataLst>
              <p:tags r:id="rId8"/>
            </p:custDataLst>
          </p:nvPr>
        </p:nvPicPr>
        <p:blipFill>
          <a:blip r:embed="rId9"/>
          <a:stretch>
            <a:fillRect/>
          </a:stretch>
        </p:blipFill>
        <p:spPr>
          <a:xfrm>
            <a:off x="480695" y="1211580"/>
            <a:ext cx="8425815" cy="5063490"/>
          </a:xfrm>
          <a:prstGeom prst="rect">
            <a:avLst/>
          </a:prstGeom>
        </p:spPr>
      </p:pic>
      <p:sp>
        <p:nvSpPr>
          <p:cNvPr id="5" name="文本框 4"/>
          <p:cNvSpPr txBox="1"/>
          <p:nvPr/>
        </p:nvSpPr>
        <p:spPr>
          <a:xfrm>
            <a:off x="10445750" y="3256280"/>
            <a:ext cx="1511300" cy="645160"/>
          </a:xfrm>
          <a:prstGeom prst="rect">
            <a:avLst/>
          </a:prstGeom>
          <a:noFill/>
        </p:spPr>
        <p:txBody>
          <a:bodyPr wrap="square" rtlCol="0" anchor="t">
            <a:spAutoFit/>
          </a:bodyPr>
          <a:p>
            <a:r>
              <a:rPr lang="zh-CN" altLang="en-US" sz="3600" b="1">
                <a:solidFill>
                  <a:srgbClr val="0C7F4C"/>
                </a:solidFill>
                <a:sym typeface="+mn-ea"/>
              </a:rPr>
              <a:t>”</a:t>
            </a:r>
            <a:endParaRPr lang="zh-CN" altLang="en-US" sz="3600" b="1">
              <a:solidFill>
                <a:srgbClr val="0C7F4C"/>
              </a:solidFill>
              <a:sym typeface="+mn-ea"/>
            </a:endParaRPr>
          </a:p>
        </p:txBody>
      </p:sp>
      <p:sp>
        <p:nvSpPr>
          <p:cNvPr id="10" name="文本框 9"/>
          <p:cNvSpPr txBox="1"/>
          <p:nvPr/>
        </p:nvSpPr>
        <p:spPr>
          <a:xfrm>
            <a:off x="9552305" y="2195195"/>
            <a:ext cx="2649220" cy="645160"/>
          </a:xfrm>
          <a:prstGeom prst="rect">
            <a:avLst/>
          </a:prstGeom>
          <a:noFill/>
        </p:spPr>
        <p:txBody>
          <a:bodyPr wrap="square" rtlCol="0" anchor="t">
            <a:spAutoFit/>
          </a:bodyPr>
          <a:p>
            <a:r>
              <a:rPr lang="zh-CN" altLang="en-US" sz="3600" b="1">
                <a:solidFill>
                  <a:srgbClr val="0C7F4C"/>
                </a:solidFill>
                <a:sym typeface="+mn-ea"/>
              </a:rPr>
              <a:t>“</a:t>
            </a:r>
            <a:endParaRPr lang="zh-CN" altLang="en-US" sz="3600" b="1">
              <a:solidFill>
                <a:srgbClr val="0C7F4C"/>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8" grpId="0" bldLvl="0" animBg="1"/>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custDataLst>
              <p:tags r:id="rId1"/>
            </p:custDataLst>
          </p:nvPr>
        </p:nvPicPr>
        <p:blipFill>
          <a:blip r:embed="rId2" cstate="print">
            <a:alphaModFix amt="15000"/>
          </a:blip>
          <a:stretch>
            <a:fillRect/>
          </a:stretch>
        </p:blipFill>
        <p:spPr>
          <a:xfrm>
            <a:off x="10262870" y="975995"/>
            <a:ext cx="1697355" cy="2312670"/>
          </a:xfrm>
          <a:prstGeom prst="rect">
            <a:avLst/>
          </a:prstGeom>
        </p:spPr>
      </p:pic>
      <p:sp>
        <p:nvSpPr>
          <p:cNvPr id="8" name="文本框 7"/>
          <p:cNvSpPr txBox="1"/>
          <p:nvPr/>
        </p:nvSpPr>
        <p:spPr>
          <a:xfrm>
            <a:off x="6246495" y="915035"/>
            <a:ext cx="5436235" cy="2195195"/>
          </a:xfrm>
          <a:prstGeom prst="rect">
            <a:avLst/>
          </a:prstGeom>
          <a:noFill/>
          <a:ln w="9525">
            <a:noFill/>
          </a:ln>
        </p:spPr>
        <p:txBody>
          <a:bodyPr wrap="square">
            <a:spAutoFit/>
          </a:bodyPr>
          <a:p>
            <a:pPr indent="342900" fontAlgn="auto">
              <a:lnSpc>
                <a:spcPct val="185000"/>
              </a:lnSpc>
            </a:pPr>
            <a:r>
              <a:rPr lang="zh-CN" altLang="en-US" sz="1400" b="1">
                <a:solidFill>
                  <a:srgbClr val="2B438B"/>
                </a:solidFill>
                <a:latin typeface="微软雅黑" panose="020B0503020204020204" charset="-122"/>
                <a:ea typeface="微软雅黑" panose="020B0503020204020204" charset="-122"/>
              </a:rPr>
              <a:t>日光温室智能监控系统</a:t>
            </a:r>
            <a:r>
              <a:rPr lang="zh-CN" altLang="en-US" sz="1200">
                <a:solidFill>
                  <a:srgbClr val="333333"/>
                </a:solidFill>
                <a:latin typeface="微软雅黑" panose="020B0503020204020204" charset="-122"/>
                <a:ea typeface="微软雅黑" panose="020B0503020204020204" charset="-122"/>
              </a:rPr>
              <a:t>，可实现</a:t>
            </a:r>
            <a:r>
              <a:rPr lang="en-US" altLang="zh-CN" sz="1200">
                <a:solidFill>
                  <a:srgbClr val="333333"/>
                </a:solidFill>
                <a:latin typeface="微软雅黑" panose="020B0503020204020204" charset="-122"/>
                <a:ea typeface="微软雅黑" panose="020B0503020204020204" charset="-122"/>
              </a:rPr>
              <a:t> </a:t>
            </a:r>
            <a:r>
              <a:rPr lang="zh-CN" altLang="en-US" sz="1200" b="1">
                <a:solidFill>
                  <a:srgbClr val="0C7F4C"/>
                </a:solidFill>
                <a:latin typeface="微软雅黑" panose="020B0503020204020204" charset="-122"/>
                <a:ea typeface="微软雅黑" panose="020B0503020204020204" charset="-122"/>
              </a:rPr>
              <a:t>远程手机APP操作控制</a:t>
            </a:r>
            <a:r>
              <a:rPr lang="en-US" altLang="zh-CN" sz="1200" b="1">
                <a:solidFill>
                  <a:srgbClr val="0C7F4C"/>
                </a:solidFill>
                <a:latin typeface="微软雅黑" panose="020B0503020204020204" charset="-122"/>
                <a:ea typeface="微软雅黑" panose="020B0503020204020204" charset="-122"/>
              </a:rPr>
              <a:t> </a:t>
            </a:r>
            <a:r>
              <a:rPr lang="zh-CN" altLang="en-US" sz="1200">
                <a:solidFill>
                  <a:srgbClr val="333333"/>
                </a:solidFill>
                <a:latin typeface="微软雅黑" panose="020B0503020204020204" charset="-122"/>
                <a:ea typeface="微软雅黑" panose="020B0503020204020204" charset="-122"/>
              </a:rPr>
              <a:t>卷帘机、放风机等现场设备，</a:t>
            </a:r>
            <a:r>
              <a:rPr lang="zh-CN" altLang="en-US" sz="1200" b="0">
                <a:solidFill>
                  <a:srgbClr val="333333"/>
                </a:solidFill>
                <a:latin typeface="微软雅黑" panose="020B0503020204020204" charset="-122"/>
                <a:ea typeface="微软雅黑" panose="020B0503020204020204" charset="-122"/>
              </a:rPr>
              <a:t>并可实时显示其工作进度，</a:t>
            </a:r>
            <a:r>
              <a:rPr lang="zh-CN" altLang="en-US" sz="1200">
                <a:solidFill>
                  <a:srgbClr val="333333"/>
                </a:solidFill>
                <a:latin typeface="微软雅黑" panose="020B0503020204020204" charset="-122"/>
                <a:ea typeface="微软雅黑" panose="020B0503020204020204" charset="-122"/>
              </a:rPr>
              <a:t>方便快捷；</a:t>
            </a:r>
            <a:r>
              <a:rPr lang="zh-CN" altLang="en-US" sz="1200" b="1">
                <a:solidFill>
                  <a:srgbClr val="0C7F4C"/>
                </a:solidFill>
                <a:latin typeface="微软雅黑" panose="020B0503020204020204" charset="-122"/>
                <a:ea typeface="微软雅黑" panose="020B0503020204020204" charset="-122"/>
              </a:rPr>
              <a:t>搭配环境监测传感器</a:t>
            </a:r>
            <a:r>
              <a:rPr lang="zh-CN" altLang="en-US" sz="1200">
                <a:solidFill>
                  <a:srgbClr val="333333"/>
                </a:solidFill>
                <a:latin typeface="微软雅黑" panose="020B0503020204020204" charset="-122"/>
                <a:ea typeface="微软雅黑" panose="020B0503020204020204" charset="-122"/>
              </a:rPr>
              <a:t>，可实现</a:t>
            </a:r>
            <a:r>
              <a:rPr lang="en-US" altLang="zh-CN" sz="1200">
                <a:solidFill>
                  <a:srgbClr val="333333"/>
                </a:solidFill>
                <a:latin typeface="微软雅黑" panose="020B0503020204020204" charset="-122"/>
                <a:ea typeface="微软雅黑" panose="020B0503020204020204" charset="-122"/>
              </a:rPr>
              <a:t> </a:t>
            </a:r>
            <a:r>
              <a:rPr lang="zh-CN" altLang="en-US" sz="1200">
                <a:solidFill>
                  <a:srgbClr val="333333"/>
                </a:solidFill>
                <a:latin typeface="微软雅黑" panose="020B0503020204020204" charset="-122"/>
                <a:ea typeface="微软雅黑" panose="020B0503020204020204" charset="-122"/>
              </a:rPr>
              <a:t>24h</a:t>
            </a:r>
            <a:r>
              <a:rPr lang="en-US" altLang="zh-CN" sz="1200">
                <a:solidFill>
                  <a:srgbClr val="333333"/>
                </a:solidFill>
                <a:latin typeface="微软雅黑" panose="020B0503020204020204" charset="-122"/>
                <a:ea typeface="微软雅黑" panose="020B0503020204020204" charset="-122"/>
              </a:rPr>
              <a:t> </a:t>
            </a:r>
            <a:r>
              <a:rPr lang="zh-CN" altLang="en-US" sz="1200">
                <a:solidFill>
                  <a:srgbClr val="333333"/>
                </a:solidFill>
                <a:latin typeface="微软雅黑" panose="020B0503020204020204" charset="-122"/>
                <a:ea typeface="微软雅黑" panose="020B0503020204020204" charset="-122"/>
              </a:rPr>
              <a:t>随时随地掌握现场温度、湿度、光照</a:t>
            </a:r>
            <a:r>
              <a:rPr lang="zh-CN" altLang="en-US" sz="1200">
                <a:solidFill>
                  <a:srgbClr val="333333"/>
                </a:solidFill>
                <a:latin typeface="微软雅黑" panose="020B0503020204020204" charset="-122"/>
                <a:ea typeface="微软雅黑" panose="020B0503020204020204" charset="-122"/>
              </a:rPr>
              <a:t>度、二氧化碳浓度等数据；如有需要还可以</a:t>
            </a:r>
            <a:r>
              <a:rPr lang="en-US" altLang="zh-CN" sz="1200">
                <a:solidFill>
                  <a:srgbClr val="333333"/>
                </a:solidFill>
                <a:latin typeface="微软雅黑" panose="020B0503020204020204" charset="-122"/>
                <a:ea typeface="微软雅黑" panose="020B0503020204020204" charset="-122"/>
              </a:rPr>
              <a:t> </a:t>
            </a:r>
            <a:r>
              <a:rPr lang="zh-CN" altLang="en-US" sz="1200" b="1">
                <a:solidFill>
                  <a:srgbClr val="0C7F4C"/>
                </a:solidFill>
                <a:latin typeface="微软雅黑" panose="020B0503020204020204" charset="-122"/>
                <a:ea typeface="微软雅黑" panose="020B0503020204020204" charset="-122"/>
              </a:rPr>
              <a:t>联动使用</a:t>
            </a:r>
            <a:r>
              <a:rPr lang="zh-CN" altLang="en-US" sz="1200">
                <a:solidFill>
                  <a:srgbClr val="333333"/>
                </a:solidFill>
                <a:latin typeface="微软雅黑" panose="020B0503020204020204" charset="-122"/>
                <a:ea typeface="微软雅黑" panose="020B0503020204020204" charset="-122"/>
              </a:rPr>
              <a:t>，一旦超出作物适宜环境范围，自动控制设备进行调节，例如进行通风或者保温被的卷铺等；同时</a:t>
            </a:r>
            <a:r>
              <a:rPr lang="en-US" altLang="zh-CN" sz="1200">
                <a:solidFill>
                  <a:srgbClr val="333333"/>
                </a:solidFill>
                <a:latin typeface="微软雅黑" panose="020B0503020204020204" charset="-122"/>
                <a:ea typeface="微软雅黑" panose="020B0503020204020204" charset="-122"/>
              </a:rPr>
              <a:t> </a:t>
            </a:r>
            <a:r>
              <a:rPr lang="zh-CN" altLang="en-US" sz="1200" b="1">
                <a:solidFill>
                  <a:srgbClr val="0C7F4C"/>
                </a:solidFill>
                <a:latin typeface="微软雅黑" panose="020B0503020204020204" charset="-122"/>
                <a:ea typeface="微软雅黑" panose="020B0503020204020204" charset="-122"/>
              </a:rPr>
              <a:t>预留了两路继电器</a:t>
            </a:r>
            <a:r>
              <a:rPr lang="zh-CN" altLang="en-US" sz="1200">
                <a:solidFill>
                  <a:srgbClr val="333333"/>
                </a:solidFill>
                <a:latin typeface="微软雅黑" panose="020B0503020204020204" charset="-122"/>
                <a:ea typeface="微软雅黑" panose="020B0503020204020204" charset="-122"/>
              </a:rPr>
              <a:t>，方便用户拓展控制补光灯、喷滴灌、水泵、风机、湿帘等设备，得到广大用户的一致好评。</a:t>
            </a:r>
            <a:endParaRPr lang="zh-CN" altLang="en-US" sz="1200">
              <a:solidFill>
                <a:srgbClr val="333333"/>
              </a:solidFill>
              <a:latin typeface="微软雅黑" panose="020B0503020204020204" charset="-122"/>
              <a:ea typeface="微软雅黑" panose="020B0503020204020204" charset="-122"/>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4BB65A"/>
              </a:solidFill>
            </a:endParaRPr>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2" name="TextBox 25"/>
          <p:cNvSpPr txBox="1">
            <a:spLocks noChangeArrowheads="1"/>
          </p:cNvSpPr>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系统</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功能</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3557905" y="307975"/>
            <a:ext cx="2049145"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SYSTEM  CAPABILITIES</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graphicFrame>
        <p:nvGraphicFramePr>
          <p:cNvPr id="17" name="表格 16"/>
          <p:cNvGraphicFramePr/>
          <p:nvPr>
            <p:custDataLst>
              <p:tags r:id="rId3"/>
            </p:custDataLst>
          </p:nvPr>
        </p:nvGraphicFramePr>
        <p:xfrm>
          <a:off x="6357938" y="3288665"/>
          <a:ext cx="5196840" cy="2787650"/>
        </p:xfrm>
        <a:graphic>
          <a:graphicData uri="http://schemas.openxmlformats.org/drawingml/2006/table">
            <a:tbl>
              <a:tblPr bandRow="1">
                <a:tableStyleId>{5C22544A-7EE6-4342-B048-85BDC9FD1C3A}</a:tableStyleId>
              </a:tblPr>
              <a:tblGrid>
                <a:gridCol w="1717675"/>
                <a:gridCol w="3479165"/>
              </a:tblGrid>
              <a:tr h="278765">
                <a:tc>
                  <a:txBody>
                    <a:bodyPr/>
                    <a:p>
                      <a:pPr algn="ctr">
                        <a:buClrTx/>
                        <a:buSzTx/>
                        <a:buFontTx/>
                        <a:buNone/>
                      </a:pPr>
                      <a:r>
                        <a:rPr lang="zh-CN" altLang="en-US" sz="1000" b="0">
                          <a:latin typeface="微软雅黑" panose="020B0503020204020204" charset="-122"/>
                          <a:ea typeface="微软雅黑" panose="020B0503020204020204" charset="-122"/>
                        </a:rPr>
                        <a:t>供电方式</a:t>
                      </a:r>
                      <a:endParaRPr lang="zh-CN" altLang="en-US" sz="1000" b="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b="0">
                          <a:latin typeface="微软雅黑" panose="020B0503020204020204" charset="-122"/>
                          <a:ea typeface="微软雅黑" panose="020B0503020204020204" charset="-122"/>
                        </a:rPr>
                        <a:t>12~24V</a:t>
                      </a:r>
                      <a:endParaRPr lang="zh-CN" altLang="en-US" sz="1000" b="0">
                        <a:latin typeface="微软雅黑" panose="020B0503020204020204" charset="-122"/>
                        <a:ea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显示方式</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cs typeface="微软雅黑" panose="020B0503020204020204" charset="-122"/>
                        </a:rPr>
                        <a:t>7寸液晶显示屏</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通信接口</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cs typeface="微软雅黑" panose="020B0503020204020204" charset="-122"/>
                        </a:rPr>
                        <a:t>4G（移动、联通、电信）</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工作环境</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cs typeface="微软雅黑" panose="020B0503020204020204" charset="-122"/>
                        </a:rPr>
                        <a:t>温度-20℃</a:t>
                      </a:r>
                      <a:r>
                        <a:rPr lang="en-US" altLang="zh-CN" sz="1000">
                          <a:latin typeface="微软雅黑" panose="020B0503020204020204" charset="-122"/>
                          <a:ea typeface="微软雅黑" panose="020B0503020204020204" charset="-122"/>
                          <a:cs typeface="微软雅黑" panose="020B0503020204020204" charset="-122"/>
                        </a:rPr>
                        <a:t>~</a:t>
                      </a:r>
                      <a:r>
                        <a:rPr lang="zh-CN" altLang="en-US" sz="1000">
                          <a:latin typeface="微软雅黑" panose="020B0503020204020204" charset="-122"/>
                          <a:ea typeface="微软雅黑" panose="020B0503020204020204" charset="-122"/>
                          <a:cs typeface="微软雅黑" panose="020B0503020204020204" charset="-122"/>
                        </a:rPr>
                        <a:t>50℃；湿度&lt;9</a:t>
                      </a:r>
                      <a:r>
                        <a:rPr lang="en-US" altLang="zh-CN" sz="1000">
                          <a:latin typeface="微软雅黑" panose="020B0503020204020204" charset="-122"/>
                          <a:ea typeface="微软雅黑" panose="020B0503020204020204" charset="-122"/>
                          <a:cs typeface="微软雅黑" panose="020B0503020204020204" charset="-122"/>
                        </a:rPr>
                        <a:t>0</a:t>
                      </a:r>
                      <a:r>
                        <a:rPr lang="zh-CN" altLang="en-US" sz="1000">
                          <a:latin typeface="微软雅黑" panose="020B0503020204020204" charset="-122"/>
                          <a:ea typeface="微软雅黑" panose="020B0503020204020204" charset="-122"/>
                          <a:cs typeface="微软雅黑" panose="020B0503020204020204" charset="-122"/>
                        </a:rPr>
                        <a:t>%RH无结露</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数据上传间隔</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rPr>
                        <a:t>20S</a:t>
                      </a:r>
                      <a:endParaRPr lang="zh-CN" altLang="en-US" sz="1000">
                        <a:latin typeface="微软雅黑" panose="020B0503020204020204" charset="-122"/>
                        <a:ea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功耗</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cs typeface="微软雅黑" panose="020B0503020204020204" charset="-122"/>
                        </a:rPr>
                        <a:t>6W（DC 12V)</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屏幕尺寸</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rPr>
                        <a:t>190.6*105.4*16.1mm</a:t>
                      </a:r>
                      <a:endParaRPr lang="zh-CN" altLang="en-US" sz="1000">
                        <a:latin typeface="微软雅黑" panose="020B0503020204020204" charset="-122"/>
                        <a:ea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主机电路板尺寸</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rPr>
                        <a:t>190*100mm</a:t>
                      </a:r>
                      <a:endParaRPr lang="zh-CN" altLang="en-US" sz="1000">
                        <a:latin typeface="微软雅黑" panose="020B0503020204020204" charset="-122"/>
                        <a:ea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从机设备尺寸</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rPr>
                        <a:t>145*90*40mm</a:t>
                      </a:r>
                      <a:endParaRPr lang="zh-CN" altLang="en-US" sz="1000">
                        <a:latin typeface="微软雅黑" panose="020B0503020204020204" charset="-122"/>
                        <a:ea typeface="微软雅黑" panose="020B0503020204020204" charset="-122"/>
                      </a:endParaRPr>
                    </a:p>
                  </a:txBody>
                  <a:tcPr marL="68580" marR="68580" marT="0" marB="0" vert="horz" anchor="ctr"/>
                </a:tc>
              </a:tr>
              <a:tr h="278765">
                <a:tc>
                  <a:txBody>
                    <a:bodyPr/>
                    <a:p>
                      <a:pPr algn="ctr">
                        <a:buClrTx/>
                        <a:buSzTx/>
                        <a:buFontTx/>
                        <a:buNone/>
                      </a:pPr>
                      <a:r>
                        <a:rPr lang="zh-CN" altLang="en-US" sz="1000">
                          <a:latin typeface="微软雅黑" panose="020B0503020204020204" charset="-122"/>
                          <a:ea typeface="微软雅黑" panose="020B0503020204020204" charset="-122"/>
                        </a:rPr>
                        <a:t>带载能力</a:t>
                      </a:r>
                      <a:endParaRPr lang="zh-CN" altLang="en-US" sz="1000">
                        <a:latin typeface="微软雅黑" panose="020B0503020204020204" charset="-122"/>
                        <a:ea typeface="微软雅黑" panose="020B0503020204020204" charset="-122"/>
                      </a:endParaRPr>
                    </a:p>
                  </a:txBody>
                  <a:tcPr marL="68580" marR="68580" marT="0" marB="0" vert="horz" anchor="ctr"/>
                </a:tc>
                <a:tc>
                  <a:txBody>
                    <a:bodyPr/>
                    <a:p>
                      <a:pPr algn="ctr">
                        <a:buClrTx/>
                        <a:buSzTx/>
                        <a:buFontTx/>
                        <a:buNone/>
                      </a:pPr>
                      <a:r>
                        <a:rPr lang="zh-CN" altLang="en-US" sz="1000">
                          <a:latin typeface="微软雅黑" panose="020B0503020204020204" charset="-122"/>
                          <a:ea typeface="微软雅黑" panose="020B0503020204020204" charset="-122"/>
                          <a:cs typeface="微软雅黑" panose="020B0503020204020204" charset="-122"/>
                        </a:rPr>
                        <a:t>30V/10A-DC，250V/10A-AC</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vert="horz" anchor="ctr"/>
                </a:tc>
              </a:tr>
            </a:tbl>
          </a:graphicData>
        </a:graphic>
      </p:graphicFrame>
      <p:sp>
        <p:nvSpPr>
          <p:cNvPr id="18"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20" name="TextBox 55"/>
          <p:cNvSpPr txBox="1"/>
          <p:nvPr>
            <p:custDataLst>
              <p:tags r:id="rId5"/>
            </p:custDataLst>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pic>
        <p:nvPicPr>
          <p:cNvPr id="6" name="图片 5" descr="拓扑图（修改）"/>
          <p:cNvPicPr>
            <a:picLocks noChangeAspect="1"/>
          </p:cNvPicPr>
          <p:nvPr>
            <p:custDataLst>
              <p:tags r:id="rId6"/>
            </p:custDataLst>
          </p:nvPr>
        </p:nvPicPr>
        <p:blipFill>
          <a:blip r:embed="rId7"/>
          <a:stretch>
            <a:fillRect/>
          </a:stretch>
        </p:blipFill>
        <p:spPr>
          <a:xfrm>
            <a:off x="135255" y="975995"/>
            <a:ext cx="5997575" cy="52571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stomText"/>
          <p:cNvSpPr txBox="1"/>
          <p:nvPr>
            <p:custDataLst>
              <p:tags r:id="rId1"/>
            </p:custDataLst>
          </p:nvPr>
        </p:nvSpPr>
        <p:spPr>
          <a:xfrm flipH="1">
            <a:off x="8645525" y="906145"/>
            <a:ext cx="3044825" cy="5180965"/>
          </a:xfrm>
          <a:prstGeom prst="rect">
            <a:avLst/>
          </a:prstGeom>
          <a:noFill/>
          <a:ln>
            <a:solidFill>
              <a:schemeClr val="bg1">
                <a:lumMod val="75000"/>
              </a:schemeClr>
            </a:solidFill>
          </a:ln>
          <a:extLst>
            <a:ext uri="{909E8E84-426E-40DD-AFC4-6F175D3DCCD1}">
              <a14:hiddenFill xmlns:a14="http://schemas.microsoft.com/office/drawing/2010/main">
                <a:solidFill>
                  <a:schemeClr val="accent2"/>
                </a:solidFill>
              </a14:hiddenFill>
            </a:ext>
          </a:extLst>
        </p:spPr>
        <p:txBody>
          <a:bodyPr anchor="ctr"/>
          <a:p>
            <a:pPr algn="ctr"/>
            <a:endParaRPr>
              <a:solidFill>
                <a:srgbClr val="4A7C04"/>
              </a:solidFill>
              <a:latin typeface="+mj-lt"/>
            </a:endParaRPr>
          </a:p>
        </p:txBody>
      </p:sp>
      <p:sp>
        <p:nvSpPr>
          <p:cNvPr id="17" name="矩形 16"/>
          <p:cNvSpPr/>
          <p:nvPr>
            <p:custDataLst>
              <p:tags r:id="rId2"/>
            </p:custDataLst>
          </p:nvPr>
        </p:nvSpPr>
        <p:spPr>
          <a:xfrm>
            <a:off x="3557905" y="307975"/>
            <a:ext cx="191643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INTELLIGENT  CONTROL</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2" name="组合 1"/>
          <p:cNvGrpSpPr>
            <a:grpSpLocks noChangeAspect="1"/>
          </p:cNvGrpSpPr>
          <p:nvPr/>
        </p:nvGrpSpPr>
        <p:grpSpPr>
          <a:xfrm>
            <a:off x="555625" y="2026285"/>
            <a:ext cx="7438390" cy="4032250"/>
            <a:chOff x="662" y="2924"/>
            <a:chExt cx="12424" cy="6735"/>
          </a:xfrm>
        </p:grpSpPr>
        <p:pic>
          <p:nvPicPr>
            <p:cNvPr id="82" name="图片 81" descr="卷膜机-放风关 (1)"/>
            <p:cNvPicPr>
              <a:picLocks noChangeAspect="1"/>
            </p:cNvPicPr>
            <p:nvPr>
              <p:custDataLst>
                <p:tags r:id="rId4"/>
              </p:custDataLst>
            </p:nvPr>
          </p:nvPicPr>
          <p:blipFill>
            <a:blip r:embed="rId5"/>
            <a:srcRect l="284"/>
            <a:stretch>
              <a:fillRect/>
            </a:stretch>
          </p:blipFill>
          <p:spPr>
            <a:xfrm>
              <a:off x="662" y="8277"/>
              <a:ext cx="3749" cy="1382"/>
            </a:xfrm>
            <a:prstGeom prst="rect">
              <a:avLst/>
            </a:prstGeom>
          </p:spPr>
        </p:pic>
        <p:pic>
          <p:nvPicPr>
            <p:cNvPr id="80" name="图片 79" descr="自走式卷帘机"/>
            <p:cNvPicPr/>
            <p:nvPr>
              <p:custDataLst>
                <p:tags r:id="rId6"/>
              </p:custDataLst>
            </p:nvPr>
          </p:nvPicPr>
          <p:blipFill>
            <a:blip r:embed="rId7"/>
            <a:srcRect l="1040" r="3596"/>
            <a:stretch>
              <a:fillRect/>
            </a:stretch>
          </p:blipFill>
          <p:spPr>
            <a:xfrm>
              <a:off x="9468" y="6434"/>
              <a:ext cx="3607" cy="1519"/>
            </a:xfrm>
            <a:prstGeom prst="rect">
              <a:avLst/>
            </a:prstGeom>
          </p:spPr>
        </p:pic>
        <p:pic>
          <p:nvPicPr>
            <p:cNvPr id="86" name="图片 85" descr="卷帘机到头"/>
            <p:cNvPicPr>
              <a:picLocks noChangeAspect="1"/>
            </p:cNvPicPr>
            <p:nvPr>
              <p:custDataLst>
                <p:tags r:id="rId8"/>
              </p:custDataLst>
            </p:nvPr>
          </p:nvPicPr>
          <p:blipFill>
            <a:blip r:embed="rId9"/>
            <a:stretch>
              <a:fillRect/>
            </a:stretch>
          </p:blipFill>
          <p:spPr>
            <a:xfrm>
              <a:off x="680" y="4593"/>
              <a:ext cx="3731" cy="1528"/>
            </a:xfrm>
            <a:prstGeom prst="rect">
              <a:avLst/>
            </a:prstGeom>
          </p:spPr>
        </p:pic>
        <p:pic>
          <p:nvPicPr>
            <p:cNvPr id="84" name="图片 83" descr="卷帘机从上往下"/>
            <p:cNvPicPr>
              <a:picLocks noChangeAspect="1"/>
            </p:cNvPicPr>
            <p:nvPr>
              <p:custDataLst>
                <p:tags r:id="rId10"/>
              </p:custDataLst>
            </p:nvPr>
          </p:nvPicPr>
          <p:blipFill>
            <a:blip r:embed="rId11"/>
            <a:srcRect l="562" t="19853"/>
            <a:stretch>
              <a:fillRect/>
            </a:stretch>
          </p:blipFill>
          <p:spPr>
            <a:xfrm>
              <a:off x="675" y="2924"/>
              <a:ext cx="3736" cy="1423"/>
            </a:xfrm>
            <a:prstGeom prst="rect">
              <a:avLst/>
            </a:prstGeom>
          </p:spPr>
        </p:pic>
        <p:cxnSp>
          <p:nvCxnSpPr>
            <p:cNvPr id="90" name="直接连接符 89"/>
            <p:cNvCxnSpPr/>
            <p:nvPr>
              <p:custDataLst>
                <p:tags r:id="rId12"/>
              </p:custDataLst>
            </p:nvPr>
          </p:nvCxnSpPr>
          <p:spPr>
            <a:xfrm flipH="1">
              <a:off x="3313" y="4481"/>
              <a:ext cx="1071" cy="0"/>
            </a:xfrm>
            <a:prstGeom prst="line">
              <a:avLst/>
            </a:prstGeom>
            <a:ln w="38100" cap="rnd">
              <a:solidFill>
                <a:srgbClr val="107BA2"/>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custDataLst>
                <p:tags r:id="rId13"/>
              </p:custDataLst>
            </p:nvPr>
          </p:nvCxnSpPr>
          <p:spPr>
            <a:xfrm flipH="1">
              <a:off x="3313" y="6241"/>
              <a:ext cx="1071" cy="0"/>
            </a:xfrm>
            <a:prstGeom prst="line">
              <a:avLst/>
            </a:prstGeom>
            <a:ln w="38100" cap="rnd">
              <a:solidFill>
                <a:srgbClr val="FFC43D"/>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custDataLst>
                <p:tags r:id="rId14"/>
              </p:custDataLst>
            </p:nvPr>
          </p:nvCxnSpPr>
          <p:spPr>
            <a:xfrm flipH="1">
              <a:off x="3313" y="8090"/>
              <a:ext cx="1071" cy="0"/>
            </a:xfrm>
            <a:prstGeom prst="line">
              <a:avLst/>
            </a:prstGeom>
            <a:ln w="38100" cap="rnd">
              <a:solidFill>
                <a:srgbClr val="7DC142"/>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custDataLst>
                <p:tags r:id="rId15"/>
              </p:custDataLst>
            </p:nvPr>
          </p:nvCxnSpPr>
          <p:spPr>
            <a:xfrm flipH="1">
              <a:off x="4656" y="4481"/>
              <a:ext cx="1484" cy="0"/>
            </a:xfrm>
            <a:prstGeom prst="line">
              <a:avLst/>
            </a:prstGeom>
            <a:ln w="19050">
              <a:solidFill>
                <a:schemeClr val="bg1">
                  <a:lumMod val="6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custDataLst>
                <p:tags r:id="rId16"/>
              </p:custDataLst>
            </p:nvPr>
          </p:nvCxnSpPr>
          <p:spPr>
            <a:xfrm flipH="1">
              <a:off x="4656" y="6241"/>
              <a:ext cx="2224" cy="0"/>
            </a:xfrm>
            <a:prstGeom prst="line">
              <a:avLst/>
            </a:prstGeom>
            <a:ln w="19050">
              <a:solidFill>
                <a:schemeClr val="bg1">
                  <a:lumMod val="6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custDataLst>
                <p:tags r:id="rId17"/>
              </p:custDataLst>
            </p:nvPr>
          </p:nvCxnSpPr>
          <p:spPr>
            <a:xfrm flipH="1">
              <a:off x="4656" y="8090"/>
              <a:ext cx="1484" cy="0"/>
            </a:xfrm>
            <a:prstGeom prst="line">
              <a:avLst/>
            </a:prstGeom>
            <a:ln w="19050">
              <a:solidFill>
                <a:schemeClr val="bg1">
                  <a:lumMod val="6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custDataLst>
                <p:tags r:id="rId18"/>
              </p:custDataLst>
            </p:nvPr>
          </p:nvCxnSpPr>
          <p:spPr>
            <a:xfrm>
              <a:off x="6140" y="4481"/>
              <a:ext cx="740" cy="984"/>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直接箭头连接符 97"/>
            <p:cNvCxnSpPr/>
            <p:nvPr>
              <p:custDataLst>
                <p:tags r:id="rId19"/>
              </p:custDataLst>
            </p:nvPr>
          </p:nvCxnSpPr>
          <p:spPr>
            <a:xfrm flipV="1">
              <a:off x="6140" y="6942"/>
              <a:ext cx="740" cy="1149"/>
            </a:xfrm>
            <a:prstGeom prst="straightConnector1">
              <a:avLst/>
            </a:prstGeom>
            <a:ln w="19050">
              <a:solidFill>
                <a:schemeClr val="bg1">
                  <a:lumMod val="65000"/>
                </a:schemeClr>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99" name="图片 98"/>
            <p:cNvPicPr>
              <a:picLocks noChangeAspect="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a:xfrm flipH="1">
              <a:off x="4828" y="3743"/>
              <a:ext cx="740" cy="683"/>
            </a:xfrm>
            <a:prstGeom prst="rect">
              <a:avLst/>
            </a:prstGeom>
          </p:spPr>
        </p:pic>
        <p:pic>
          <p:nvPicPr>
            <p:cNvPr id="100" name="图片 99"/>
            <p:cNvPicPr>
              <a:picLocks noChangeAspect="1"/>
            </p:cNvPicPr>
            <p:nvPr>
              <p:custDataLst>
                <p:tags r:id="rId22"/>
              </p:custDataLst>
            </p:nvPr>
          </p:nvPicPr>
          <p:blipFill>
            <a:blip r:embed="rId21">
              <a:extLst>
                <a:ext uri="{28A0092B-C50C-407E-A947-70E740481C1C}">
                  <a14:useLocalDpi xmlns:a14="http://schemas.microsoft.com/office/drawing/2010/main" val="0"/>
                </a:ext>
              </a:extLst>
            </a:blip>
            <a:stretch>
              <a:fillRect/>
            </a:stretch>
          </p:blipFill>
          <p:spPr>
            <a:xfrm flipH="1">
              <a:off x="4828" y="5503"/>
              <a:ext cx="740" cy="683"/>
            </a:xfrm>
            <a:prstGeom prst="rect">
              <a:avLst/>
            </a:prstGeom>
          </p:spPr>
        </p:pic>
        <p:pic>
          <p:nvPicPr>
            <p:cNvPr id="101" name="图片 100"/>
            <p:cNvPicPr>
              <a:picLocks noChangeAspect="1"/>
            </p:cNvPicPr>
            <p:nvPr>
              <p:custDataLst>
                <p:tags r:id="rId23"/>
              </p:custDataLst>
            </p:nvPr>
          </p:nvPicPr>
          <p:blipFill>
            <a:blip r:embed="rId21">
              <a:extLst>
                <a:ext uri="{28A0092B-C50C-407E-A947-70E740481C1C}">
                  <a14:useLocalDpi xmlns:a14="http://schemas.microsoft.com/office/drawing/2010/main" val="0"/>
                </a:ext>
              </a:extLst>
            </a:blip>
            <a:stretch>
              <a:fillRect/>
            </a:stretch>
          </p:blipFill>
          <p:spPr>
            <a:xfrm flipH="1">
              <a:off x="4828" y="7353"/>
              <a:ext cx="740" cy="683"/>
            </a:xfrm>
            <a:prstGeom prst="rect">
              <a:avLst/>
            </a:prstGeom>
          </p:spPr>
        </p:pic>
        <p:cxnSp>
          <p:nvCxnSpPr>
            <p:cNvPr id="57" name="直接连接符 56"/>
            <p:cNvCxnSpPr/>
            <p:nvPr>
              <p:custDataLst>
                <p:tags r:id="rId24"/>
              </p:custDataLst>
            </p:nvPr>
          </p:nvCxnSpPr>
          <p:spPr>
            <a:xfrm>
              <a:off x="9495" y="4481"/>
              <a:ext cx="1071" cy="0"/>
            </a:xfrm>
            <a:prstGeom prst="line">
              <a:avLst/>
            </a:prstGeom>
            <a:ln w="38100" cap="rnd">
              <a:solidFill>
                <a:srgbClr val="107BA2"/>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25"/>
              </p:custDataLst>
            </p:nvPr>
          </p:nvCxnSpPr>
          <p:spPr>
            <a:xfrm>
              <a:off x="9495" y="6241"/>
              <a:ext cx="1071" cy="0"/>
            </a:xfrm>
            <a:prstGeom prst="line">
              <a:avLst/>
            </a:prstGeom>
            <a:ln w="38100" cap="rnd">
              <a:solidFill>
                <a:srgbClr val="FFC43D"/>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26"/>
              </p:custDataLst>
            </p:nvPr>
          </p:nvCxnSpPr>
          <p:spPr>
            <a:xfrm>
              <a:off x="9495" y="8090"/>
              <a:ext cx="1071" cy="0"/>
            </a:xfrm>
            <a:prstGeom prst="line">
              <a:avLst/>
            </a:prstGeom>
            <a:ln w="38100" cap="rnd">
              <a:solidFill>
                <a:srgbClr val="7DC142"/>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custDataLst>
                <p:tags r:id="rId27"/>
              </p:custDataLst>
            </p:nvPr>
          </p:nvCxnSpPr>
          <p:spPr>
            <a:xfrm>
              <a:off x="7739" y="4481"/>
              <a:ext cx="1484" cy="0"/>
            </a:xfrm>
            <a:prstGeom prst="line">
              <a:avLst/>
            </a:prstGeom>
            <a:ln w="19050">
              <a:solidFill>
                <a:schemeClr val="bg1">
                  <a:lumMod val="6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custDataLst>
                <p:tags r:id="rId28"/>
              </p:custDataLst>
            </p:nvPr>
          </p:nvCxnSpPr>
          <p:spPr>
            <a:xfrm>
              <a:off x="6999" y="6241"/>
              <a:ext cx="2224" cy="0"/>
            </a:xfrm>
            <a:prstGeom prst="line">
              <a:avLst/>
            </a:prstGeom>
            <a:ln w="19050">
              <a:solidFill>
                <a:schemeClr val="bg1">
                  <a:lumMod val="6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29"/>
              </p:custDataLst>
            </p:nvPr>
          </p:nvCxnSpPr>
          <p:spPr>
            <a:xfrm>
              <a:off x="7739" y="8090"/>
              <a:ext cx="1484" cy="0"/>
            </a:xfrm>
            <a:prstGeom prst="line">
              <a:avLst/>
            </a:prstGeom>
            <a:ln w="19050">
              <a:solidFill>
                <a:schemeClr val="bg1">
                  <a:lumMod val="6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30"/>
              </p:custDataLst>
            </p:nvPr>
          </p:nvCxnSpPr>
          <p:spPr>
            <a:xfrm flipH="1">
              <a:off x="6999" y="4481"/>
              <a:ext cx="740" cy="984"/>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直接箭头连接符 72"/>
            <p:cNvCxnSpPr/>
            <p:nvPr>
              <p:custDataLst>
                <p:tags r:id="rId31"/>
              </p:custDataLst>
            </p:nvPr>
          </p:nvCxnSpPr>
          <p:spPr>
            <a:xfrm flipH="1" flipV="1">
              <a:off x="6999" y="6942"/>
              <a:ext cx="740" cy="1149"/>
            </a:xfrm>
            <a:prstGeom prst="straightConnector1">
              <a:avLst/>
            </a:prstGeom>
            <a:ln w="19050">
              <a:solidFill>
                <a:schemeClr val="bg1">
                  <a:lumMod val="65000"/>
                </a:schemeClr>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74" name="图片 73"/>
            <p:cNvPicPr>
              <a:picLocks noChangeAspect="1"/>
            </p:cNvPicPr>
            <p:nvPr>
              <p:custDataLst>
                <p:tags r:id="rId32"/>
              </p:custDataLst>
            </p:nvPr>
          </p:nvPicPr>
          <p:blipFill>
            <a:blip r:embed="rId21">
              <a:extLst>
                <a:ext uri="{28A0092B-C50C-407E-A947-70E740481C1C}">
                  <a14:useLocalDpi xmlns:a14="http://schemas.microsoft.com/office/drawing/2010/main" val="0"/>
                </a:ext>
              </a:extLst>
            </a:blip>
            <a:stretch>
              <a:fillRect/>
            </a:stretch>
          </p:blipFill>
          <p:spPr>
            <a:xfrm>
              <a:off x="8311" y="3743"/>
              <a:ext cx="740" cy="683"/>
            </a:xfrm>
            <a:prstGeom prst="rect">
              <a:avLst/>
            </a:prstGeom>
          </p:spPr>
        </p:pic>
        <p:pic>
          <p:nvPicPr>
            <p:cNvPr id="75" name="图片 74"/>
            <p:cNvPicPr>
              <a:picLocks noChangeAspect="1"/>
            </p:cNvPicPr>
            <p:nvPr>
              <p:custDataLst>
                <p:tags r:id="rId33"/>
              </p:custDataLst>
            </p:nvPr>
          </p:nvPicPr>
          <p:blipFill>
            <a:blip r:embed="rId21">
              <a:extLst>
                <a:ext uri="{28A0092B-C50C-407E-A947-70E740481C1C}">
                  <a14:useLocalDpi xmlns:a14="http://schemas.microsoft.com/office/drawing/2010/main" val="0"/>
                </a:ext>
              </a:extLst>
            </a:blip>
            <a:stretch>
              <a:fillRect/>
            </a:stretch>
          </p:blipFill>
          <p:spPr>
            <a:xfrm>
              <a:off x="8311" y="5503"/>
              <a:ext cx="740" cy="683"/>
            </a:xfrm>
            <a:prstGeom prst="rect">
              <a:avLst/>
            </a:prstGeom>
          </p:spPr>
        </p:pic>
        <p:pic>
          <p:nvPicPr>
            <p:cNvPr id="76" name="图片 75"/>
            <p:cNvPicPr>
              <a:picLocks noChangeAspect="1"/>
            </p:cNvPicPr>
            <p:nvPr>
              <p:custDataLst>
                <p:tags r:id="rId34"/>
              </p:custDataLst>
            </p:nvPr>
          </p:nvPicPr>
          <p:blipFill>
            <a:blip r:embed="rId21">
              <a:extLst>
                <a:ext uri="{28A0092B-C50C-407E-A947-70E740481C1C}">
                  <a14:useLocalDpi xmlns:a14="http://schemas.microsoft.com/office/drawing/2010/main" val="0"/>
                </a:ext>
              </a:extLst>
            </a:blip>
            <a:stretch>
              <a:fillRect/>
            </a:stretch>
          </p:blipFill>
          <p:spPr>
            <a:xfrm>
              <a:off x="8311" y="7353"/>
              <a:ext cx="740" cy="683"/>
            </a:xfrm>
            <a:prstGeom prst="rect">
              <a:avLst/>
            </a:prstGeom>
          </p:spPr>
        </p:pic>
        <p:pic>
          <p:nvPicPr>
            <p:cNvPr id="78" name="图片 -2147482555" descr="0322.20"/>
            <p:cNvPicPr>
              <a:picLocks noChangeAspect="1"/>
            </p:cNvPicPr>
            <p:nvPr>
              <p:custDataLst>
                <p:tags r:id="rId35"/>
              </p:custDataLst>
            </p:nvPr>
          </p:nvPicPr>
          <p:blipFill>
            <a:blip r:embed="rId36">
              <a:clrChange>
                <a:clrFrom>
                  <a:srgbClr val="FFFFFF">
                    <a:alpha val="100000"/>
                  </a:srgbClr>
                </a:clrFrom>
                <a:clrTo>
                  <a:srgbClr val="FFFFFF">
                    <a:alpha val="100000"/>
                    <a:alpha val="0"/>
                  </a:srgbClr>
                </a:clrTo>
              </a:clrChange>
            </a:blip>
            <a:srcRect l="17178" t="12498" r="18535" b="12375"/>
            <a:stretch>
              <a:fillRect/>
            </a:stretch>
          </p:blipFill>
          <p:spPr>
            <a:xfrm>
              <a:off x="5432" y="4922"/>
              <a:ext cx="3011" cy="2503"/>
            </a:xfrm>
            <a:prstGeom prst="rect">
              <a:avLst/>
            </a:prstGeom>
            <a:noFill/>
            <a:ln w="9525">
              <a:noFill/>
            </a:ln>
          </p:spPr>
        </p:pic>
        <p:pic>
          <p:nvPicPr>
            <p:cNvPr id="81" name="图片 80" descr="自走式卷帘机刀头"/>
            <p:cNvPicPr>
              <a:picLocks noChangeAspect="1"/>
            </p:cNvPicPr>
            <p:nvPr>
              <p:custDataLst>
                <p:tags r:id="rId37"/>
              </p:custDataLst>
            </p:nvPr>
          </p:nvPicPr>
          <p:blipFill>
            <a:blip r:embed="rId38"/>
            <a:srcRect l="952" r="13851"/>
            <a:stretch>
              <a:fillRect/>
            </a:stretch>
          </p:blipFill>
          <p:spPr>
            <a:xfrm>
              <a:off x="680" y="6380"/>
              <a:ext cx="3703" cy="1528"/>
            </a:xfrm>
            <a:prstGeom prst="rect">
              <a:avLst/>
            </a:prstGeom>
          </p:spPr>
        </p:pic>
        <p:pic>
          <p:nvPicPr>
            <p:cNvPr id="83" name="图片 82" descr="卷膜机-放风关 (2)"/>
            <p:cNvPicPr>
              <a:picLocks noChangeAspect="1"/>
            </p:cNvPicPr>
            <p:nvPr>
              <p:custDataLst>
                <p:tags r:id="rId39"/>
              </p:custDataLst>
            </p:nvPr>
          </p:nvPicPr>
          <p:blipFill>
            <a:blip r:embed="rId40"/>
            <a:srcRect l="14659"/>
            <a:stretch>
              <a:fillRect/>
            </a:stretch>
          </p:blipFill>
          <p:spPr>
            <a:xfrm>
              <a:off x="9468" y="8277"/>
              <a:ext cx="3618" cy="1374"/>
            </a:xfrm>
            <a:prstGeom prst="rect">
              <a:avLst/>
            </a:prstGeom>
          </p:spPr>
        </p:pic>
        <p:pic>
          <p:nvPicPr>
            <p:cNvPr id="85" name="图片 84" descr="卷帘机从下往上"/>
            <p:cNvPicPr>
              <a:picLocks noChangeAspect="1"/>
            </p:cNvPicPr>
            <p:nvPr>
              <p:custDataLst>
                <p:tags r:id="rId41"/>
              </p:custDataLst>
            </p:nvPr>
          </p:nvPicPr>
          <p:blipFill>
            <a:blip r:embed="rId42"/>
            <a:srcRect r="7043"/>
            <a:stretch>
              <a:fillRect/>
            </a:stretch>
          </p:blipFill>
          <p:spPr>
            <a:xfrm>
              <a:off x="9468" y="4600"/>
              <a:ext cx="3609" cy="1521"/>
            </a:xfrm>
            <a:prstGeom prst="rect">
              <a:avLst/>
            </a:prstGeom>
          </p:spPr>
        </p:pic>
        <p:pic>
          <p:nvPicPr>
            <p:cNvPr id="87" name="图片 86" descr="卷帘机放到头"/>
            <p:cNvPicPr>
              <a:picLocks noChangeAspect="1"/>
            </p:cNvPicPr>
            <p:nvPr>
              <p:custDataLst>
                <p:tags r:id="rId43"/>
              </p:custDataLst>
            </p:nvPr>
          </p:nvPicPr>
          <p:blipFill>
            <a:blip r:embed="rId44"/>
            <a:srcRect t="18613"/>
            <a:stretch>
              <a:fillRect/>
            </a:stretch>
          </p:blipFill>
          <p:spPr>
            <a:xfrm>
              <a:off x="9468" y="2931"/>
              <a:ext cx="3596" cy="1416"/>
            </a:xfrm>
            <a:prstGeom prst="rect">
              <a:avLst/>
            </a:prstGeom>
          </p:spPr>
        </p:pic>
      </p:grpSp>
      <p:sp>
        <p:nvSpPr>
          <p:cNvPr id="15" name="TextBox 25"/>
          <p:cNvSpPr txBox="1">
            <a:spLocks noChangeArrowheads="1"/>
          </p:cNvSpPr>
          <p:nvPr>
            <p:custDataLst>
              <p:tags r:id="rId45"/>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智能</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控制</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grpSp>
        <p:nvGrpSpPr>
          <p:cNvPr id="9" name="组合 8"/>
          <p:cNvGrpSpPr>
            <a:grpSpLocks noChangeAspect="1"/>
          </p:cNvGrpSpPr>
          <p:nvPr/>
        </p:nvGrpSpPr>
        <p:grpSpPr>
          <a:xfrm>
            <a:off x="9117330" y="2548255"/>
            <a:ext cx="2162175" cy="3213100"/>
            <a:chOff x="14400" y="3906"/>
            <a:chExt cx="3652" cy="5426"/>
          </a:xfrm>
        </p:grpSpPr>
        <p:pic>
          <p:nvPicPr>
            <p:cNvPr id="7" name="图片 6"/>
            <p:cNvPicPr>
              <a:picLocks noChangeAspect="1"/>
            </p:cNvPicPr>
            <p:nvPr>
              <p:custDataLst>
                <p:tags r:id="rId46"/>
              </p:custDataLst>
            </p:nvPr>
          </p:nvPicPr>
          <p:blipFill>
            <a:blip r:embed="rId47"/>
            <a:srcRect r="69720" b="22626"/>
            <a:stretch>
              <a:fillRect/>
            </a:stretch>
          </p:blipFill>
          <p:spPr>
            <a:xfrm>
              <a:off x="16330" y="3906"/>
              <a:ext cx="1722" cy="1494"/>
            </a:xfrm>
            <a:prstGeom prst="rect">
              <a:avLst/>
            </a:prstGeom>
          </p:spPr>
        </p:pic>
        <p:pic>
          <p:nvPicPr>
            <p:cNvPr id="8" name="图片 7"/>
            <p:cNvPicPr>
              <a:picLocks noChangeAspect="1"/>
            </p:cNvPicPr>
            <p:nvPr>
              <p:custDataLst>
                <p:tags r:id="rId48"/>
              </p:custDataLst>
            </p:nvPr>
          </p:nvPicPr>
          <p:blipFill>
            <a:blip r:embed="rId47"/>
            <a:srcRect l="35796" r="38343" b="19194"/>
            <a:stretch>
              <a:fillRect/>
            </a:stretch>
          </p:blipFill>
          <p:spPr>
            <a:xfrm>
              <a:off x="14453" y="5858"/>
              <a:ext cx="1577" cy="1674"/>
            </a:xfrm>
            <a:prstGeom prst="rect">
              <a:avLst/>
            </a:prstGeom>
          </p:spPr>
        </p:pic>
        <p:pic>
          <p:nvPicPr>
            <p:cNvPr id="10" name="图片 9" descr="913104914_1526898833"/>
            <p:cNvPicPr>
              <a:picLocks noChangeAspect="1"/>
            </p:cNvPicPr>
            <p:nvPr>
              <p:custDataLst>
                <p:tags r:id="rId49"/>
              </p:custDataLst>
            </p:nvPr>
          </p:nvPicPr>
          <p:blipFill>
            <a:blip r:embed="rId50"/>
            <a:stretch>
              <a:fillRect/>
            </a:stretch>
          </p:blipFill>
          <p:spPr>
            <a:xfrm rot="10800000">
              <a:off x="14472" y="4020"/>
              <a:ext cx="1442" cy="1442"/>
            </a:xfrm>
            <a:prstGeom prst="rect">
              <a:avLst/>
            </a:prstGeom>
          </p:spPr>
        </p:pic>
        <p:pic>
          <p:nvPicPr>
            <p:cNvPr id="26" name="图片 25" descr="FA6F12F4D4EAF01F5DB2B18C4AA16E74"/>
            <p:cNvPicPr>
              <a:picLocks noChangeAspect="1"/>
            </p:cNvPicPr>
            <p:nvPr>
              <p:custDataLst>
                <p:tags r:id="rId51"/>
              </p:custDataLst>
            </p:nvPr>
          </p:nvPicPr>
          <p:blipFill>
            <a:blip r:embed="rId52"/>
            <a:srcRect l="50469" t="63815" r="12914" b="6157"/>
            <a:stretch>
              <a:fillRect/>
            </a:stretch>
          </p:blipFill>
          <p:spPr>
            <a:xfrm>
              <a:off x="16506" y="5858"/>
              <a:ext cx="1371" cy="1499"/>
            </a:xfrm>
            <a:prstGeom prst="rect">
              <a:avLst/>
            </a:prstGeom>
          </p:spPr>
        </p:pic>
        <p:pic>
          <p:nvPicPr>
            <p:cNvPr id="23" name="图片 22" descr="3F4B7D9263F0448287740B3C7A75BBAC"/>
            <p:cNvPicPr>
              <a:picLocks noChangeAspect="1"/>
            </p:cNvPicPr>
            <p:nvPr>
              <p:custDataLst>
                <p:tags r:id="rId53"/>
              </p:custDataLst>
            </p:nvPr>
          </p:nvPicPr>
          <p:blipFill>
            <a:blip r:embed="rId54"/>
            <a:srcRect t="25693" b="20892"/>
            <a:stretch>
              <a:fillRect/>
            </a:stretch>
          </p:blipFill>
          <p:spPr>
            <a:xfrm>
              <a:off x="14400" y="7842"/>
              <a:ext cx="1683" cy="1490"/>
            </a:xfrm>
            <a:prstGeom prst="rect">
              <a:avLst/>
            </a:prstGeom>
          </p:spPr>
        </p:pic>
        <p:sp>
          <p:nvSpPr>
            <p:cNvPr id="65" name="文本框 64"/>
            <p:cNvSpPr txBox="1"/>
            <p:nvPr>
              <p:custDataLst>
                <p:tags r:id="rId55"/>
              </p:custDataLst>
            </p:nvPr>
          </p:nvSpPr>
          <p:spPr>
            <a:xfrm>
              <a:off x="16450" y="7293"/>
              <a:ext cx="1593" cy="1229"/>
            </a:xfrm>
            <a:prstGeom prst="rect">
              <a:avLst/>
            </a:prstGeom>
            <a:noFill/>
          </p:spPr>
          <p:txBody>
            <a:bodyPr wrap="square" rtlCol="0">
              <a:noAutofit/>
            </a:bodyPr>
            <a:p>
              <a:pPr algn="ctr">
                <a:lnSpc>
                  <a:spcPct val="140000"/>
                </a:lnSpc>
              </a:pPr>
              <a:r>
                <a:rPr lang="en-US" altLang="zh-CN" sz="44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a:t>
              </a:r>
              <a:endParaRPr lang="en-US" altLang="zh-CN" sz="44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endParaRPr>
            </a:p>
          </p:txBody>
        </p:sp>
      </p:grpSp>
      <p:sp>
        <p:nvSpPr>
          <p:cNvPr id="102" name="文本框 101"/>
          <p:cNvSpPr txBox="1"/>
          <p:nvPr/>
        </p:nvSpPr>
        <p:spPr>
          <a:xfrm>
            <a:off x="3411220" y="882650"/>
            <a:ext cx="4701540" cy="1188720"/>
          </a:xfrm>
          <a:prstGeom prst="rect">
            <a:avLst/>
          </a:prstGeom>
          <a:noFill/>
          <a:ln w="9525">
            <a:noFill/>
          </a:ln>
        </p:spPr>
        <p:txBody>
          <a:bodyPr wrap="square">
            <a:spAutoFit/>
          </a:bodyPr>
          <a:p>
            <a:pPr indent="0">
              <a:lnSpc>
                <a:spcPct val="170000"/>
              </a:lnSpc>
            </a:pPr>
            <a:r>
              <a:rPr lang="en-US" altLang="zh-CN" sz="1300">
                <a:solidFill>
                  <a:schemeClr val="tx1">
                    <a:lumMod val="65000"/>
                    <a:lumOff val="35000"/>
                  </a:schemeClr>
                </a:solidFill>
                <a:ea typeface="微软雅黑" panose="020B0503020204020204" charset="-122"/>
                <a:sym typeface="+mn-ea"/>
              </a:rPr>
              <a:t>        </a:t>
            </a:r>
            <a:r>
              <a:rPr lang="zh-CN" altLang="en-US" sz="1300">
                <a:solidFill>
                  <a:srgbClr val="333333"/>
                </a:solidFill>
                <a:latin typeface="微软雅黑" panose="020B0503020204020204" charset="-122"/>
                <a:ea typeface="微软雅黑" panose="020B0503020204020204" charset="-122"/>
                <a:sym typeface="+mn-ea"/>
              </a:rPr>
              <a:t>用户现场的卷帘和</a:t>
            </a:r>
            <a:r>
              <a:rPr lang="zh-CN" altLang="en-US" sz="1300">
                <a:solidFill>
                  <a:srgbClr val="333333"/>
                </a:solidFill>
                <a:latin typeface="微软雅黑" panose="020B0503020204020204" charset="-122"/>
                <a:ea typeface="微软雅黑" panose="020B0503020204020204" charset="-122"/>
              </a:rPr>
              <a:t>放风设备</a:t>
            </a:r>
            <a:r>
              <a:rPr lang="zh-CN" altLang="en-US" sz="1300">
                <a:solidFill>
                  <a:srgbClr val="333333"/>
                </a:solidFill>
                <a:latin typeface="微软雅黑" panose="020B0503020204020204" charset="-122"/>
                <a:ea typeface="微软雅黑" panose="020B0503020204020204" charset="-122"/>
                <a:sym typeface="+mn-ea"/>
              </a:rPr>
              <a:t>按照结构不同可能有 </a:t>
            </a:r>
            <a:r>
              <a:rPr lang="zh-CN" altLang="en-US" sz="1300">
                <a:solidFill>
                  <a:srgbClr val="333333"/>
                </a:solidFill>
                <a:latin typeface="微软雅黑" panose="020B0503020204020204" charset="-122"/>
                <a:ea typeface="微软雅黑" panose="020B0503020204020204" charset="-122"/>
              </a:rPr>
              <a:t>牵引式、滑轨式、支臂式、侧悬浮动式、自走式等，对于</a:t>
            </a:r>
            <a:r>
              <a:rPr lang="zh-CN" altLang="en-US" sz="1300">
                <a:solidFill>
                  <a:srgbClr val="333333"/>
                </a:solidFill>
                <a:latin typeface="微软雅黑" panose="020B0503020204020204" charset="-122"/>
                <a:ea typeface="微软雅黑" panose="020B0503020204020204" charset="-122"/>
                <a:sym typeface="+mn-ea"/>
              </a:rPr>
              <a:t>上述类型均可</a:t>
            </a:r>
            <a:r>
              <a:rPr lang="en-US" altLang="zh-CN" sz="1300">
                <a:solidFill>
                  <a:srgbClr val="333333"/>
                </a:solidFill>
                <a:latin typeface="微软雅黑" panose="020B0503020204020204" charset="-122"/>
                <a:ea typeface="微软雅黑" panose="020B0503020204020204" charset="-122"/>
                <a:sym typeface="+mn-ea"/>
              </a:rPr>
              <a:t> </a:t>
            </a:r>
            <a:r>
              <a:rPr lang="zh-CN" altLang="en-US" sz="1600" b="1">
                <a:solidFill>
                  <a:srgbClr val="0C7F4C"/>
                </a:solidFill>
                <a:latin typeface="微软雅黑" panose="020B0503020204020204" charset="-122"/>
                <a:ea typeface="微软雅黑" panose="020B0503020204020204" charset="-122"/>
              </a:rPr>
              <a:t>轻松实现控制</a:t>
            </a:r>
            <a:endParaRPr lang="zh-CN" altLang="en-US" sz="1600" b="1">
              <a:solidFill>
                <a:srgbClr val="0C7F4C"/>
              </a:solidFill>
              <a:latin typeface="微软雅黑" panose="020B0503020204020204" charset="-122"/>
              <a:ea typeface="微软雅黑" panose="020B0503020204020204" charset="-122"/>
            </a:endParaRPr>
          </a:p>
        </p:txBody>
      </p:sp>
      <p:sp>
        <p:nvSpPr>
          <p:cNvPr id="25" name="文本框 24"/>
          <p:cNvSpPr txBox="1"/>
          <p:nvPr/>
        </p:nvSpPr>
        <p:spPr>
          <a:xfrm>
            <a:off x="8933815" y="1131570"/>
            <a:ext cx="2517775" cy="1197610"/>
          </a:xfrm>
          <a:prstGeom prst="rect">
            <a:avLst/>
          </a:prstGeom>
          <a:noFill/>
        </p:spPr>
        <p:txBody>
          <a:bodyPr wrap="square" rtlCol="0" anchor="t">
            <a:spAutoFit/>
          </a:bodyPr>
          <a:p>
            <a:pPr indent="0">
              <a:lnSpc>
                <a:spcPct val="180000"/>
              </a:lnSpc>
            </a:pPr>
            <a:r>
              <a:rPr lang="en-US" altLang="zh-CN" sz="1300">
                <a:solidFill>
                  <a:schemeClr val="tx1">
                    <a:lumMod val="65000"/>
                    <a:lumOff val="35000"/>
                  </a:schemeClr>
                </a:solidFill>
                <a:ea typeface="微软雅黑" panose="020B0503020204020204" charset="-122"/>
                <a:sym typeface="+mn-ea"/>
              </a:rPr>
              <a:t>       </a:t>
            </a:r>
            <a:r>
              <a:rPr lang="zh-CN" altLang="en-US" sz="1300">
                <a:solidFill>
                  <a:srgbClr val="333333"/>
                </a:solidFill>
                <a:latin typeface="微软雅黑" panose="020B0503020204020204" charset="-122"/>
                <a:ea typeface="微软雅黑" panose="020B0503020204020204" charset="-122"/>
                <a:sym typeface="+mn-ea"/>
              </a:rPr>
              <a:t> 除此之外预留的继电器，</a:t>
            </a:r>
            <a:r>
              <a:rPr lang="en-US" altLang="zh-CN" sz="1300">
                <a:solidFill>
                  <a:srgbClr val="333333"/>
                </a:solidFill>
                <a:latin typeface="微软雅黑" panose="020B0503020204020204" charset="-122"/>
                <a:ea typeface="微软雅黑" panose="020B0503020204020204" charset="-122"/>
                <a:sym typeface="+mn-ea"/>
              </a:rPr>
              <a:t> </a:t>
            </a:r>
            <a:r>
              <a:rPr lang="zh-CN" altLang="en-US" sz="1400" b="1">
                <a:solidFill>
                  <a:srgbClr val="2B438B"/>
                </a:solidFill>
                <a:latin typeface="微软雅黑" panose="020B0503020204020204" charset="-122"/>
                <a:ea typeface="微软雅黑" panose="020B0503020204020204" charset="-122"/>
                <a:sym typeface="+mn-ea"/>
              </a:rPr>
              <a:t>可接现场任意设备实现控制</a:t>
            </a:r>
            <a:r>
              <a:rPr lang="zh-CN" altLang="en-US" sz="1300">
                <a:solidFill>
                  <a:srgbClr val="333333"/>
                </a:solidFill>
                <a:latin typeface="微软雅黑" panose="020B0503020204020204" charset="-122"/>
                <a:ea typeface="微软雅黑" panose="020B0503020204020204" charset="-122"/>
                <a:sym typeface="+mn-ea"/>
              </a:rPr>
              <a:t>，方便客户按需求拓展</a:t>
            </a:r>
            <a:endParaRPr lang="zh-CN" altLang="en-US" sz="1300">
              <a:solidFill>
                <a:srgbClr val="333333"/>
              </a:solidFill>
              <a:latin typeface="微软雅黑" panose="020B0503020204020204" charset="-122"/>
              <a:ea typeface="微软雅黑" panose="020B0503020204020204" charset="-122"/>
              <a:sym typeface="+mn-ea"/>
            </a:endParaRPr>
          </a:p>
        </p:txBody>
      </p:sp>
      <p:sp>
        <p:nvSpPr>
          <p:cNvPr id="38" name="文本框 56"/>
          <p:cNvSpPr txBox="1">
            <a:spLocks noChangeArrowheads="1"/>
          </p:cNvSpPr>
          <p:nvPr>
            <p:custDataLst>
              <p:tags r:id="rId56"/>
            </p:custDataLst>
          </p:nvPr>
        </p:nvSpPr>
        <p:spPr bwMode="auto">
          <a:xfrm>
            <a:off x="359410" y="1139825"/>
            <a:ext cx="2907665"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eaLnBrk="1" hangingPunct="1"/>
            <a:r>
              <a:rPr lang="en-US" altLang="zh-CN" sz="2200" b="1" dirty="0">
                <a:solidFill>
                  <a:srgbClr val="ED7D31"/>
                </a:solidFill>
                <a:latin typeface="微软雅黑" panose="020B0503020204020204" charset="-122"/>
                <a:ea typeface="微软雅黑" panose="020B0503020204020204" charset="-122"/>
                <a:cs typeface="微软雅黑" panose="020B0503020204020204" charset="-122"/>
              </a:rPr>
              <a:t>卷帘机 </a:t>
            </a:r>
            <a:r>
              <a:rPr lang="zh-CN" altLang="en-US" sz="2200" b="1" dirty="0">
                <a:solidFill>
                  <a:srgbClr val="ED7D31"/>
                </a:solidFill>
                <a:latin typeface="微软雅黑" panose="020B0503020204020204" charset="-122"/>
                <a:ea typeface="微软雅黑" panose="020B0503020204020204" charset="-122"/>
                <a:cs typeface="微软雅黑" panose="020B0503020204020204" charset="-122"/>
              </a:rPr>
              <a:t>＆</a:t>
            </a:r>
            <a:r>
              <a:rPr lang="en-US" altLang="zh-CN" sz="2200" b="1" dirty="0">
                <a:solidFill>
                  <a:srgbClr val="569C00"/>
                </a:solidFill>
                <a:latin typeface="微软雅黑" panose="020B0503020204020204" charset="-122"/>
                <a:ea typeface="微软雅黑" panose="020B0503020204020204" charset="-122"/>
                <a:cs typeface="微软雅黑" panose="020B0503020204020204" charset="-122"/>
              </a:rPr>
              <a:t> </a:t>
            </a:r>
            <a:r>
              <a:rPr lang="en-US" altLang="zh-CN" sz="22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放风机</a:t>
            </a:r>
            <a:endParaRPr lang="en-US" altLang="zh-CN" sz="22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1" name="矩形 10"/>
          <p:cNvSpPr/>
          <p:nvPr>
            <p:custDataLst>
              <p:tags r:id="rId57"/>
            </p:custDataLst>
          </p:nvPr>
        </p:nvSpPr>
        <p:spPr>
          <a:xfrm>
            <a:off x="11402060" y="831215"/>
            <a:ext cx="598805" cy="540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r>
              <a:rPr lang="en-US" altLang="zh-CN" sz="4400" b="1" dirty="0">
                <a:solidFill>
                  <a:srgbClr val="4A7C04"/>
                </a:solidFill>
                <a:latin typeface="微软雅黑" panose="020B0503020204020204" charset="-122"/>
                <a:ea typeface="微软雅黑" panose="020B0503020204020204" charset="-122"/>
                <a:cs typeface="+mn-ea"/>
                <a:sym typeface="+mn-lt"/>
              </a:rPr>
              <a:t>”</a:t>
            </a:r>
            <a:endParaRPr lang="en-US" altLang="zh-CN" sz="4400" b="1" dirty="0">
              <a:solidFill>
                <a:srgbClr val="4A7C04"/>
              </a:solidFill>
              <a:latin typeface="微软雅黑" panose="020B0503020204020204" charset="-122"/>
              <a:ea typeface="微软雅黑" panose="020B0503020204020204" charset="-122"/>
              <a:cs typeface="+mn-ea"/>
              <a:sym typeface="+mn-lt"/>
            </a:endParaRPr>
          </a:p>
        </p:txBody>
      </p:sp>
      <p:sp>
        <p:nvSpPr>
          <p:cNvPr id="18" name="矩形 17"/>
          <p:cNvSpPr/>
          <p:nvPr>
            <p:custDataLst>
              <p:tags r:id="rId58"/>
            </p:custDataLst>
          </p:nvPr>
        </p:nvSpPr>
        <p:spPr>
          <a:xfrm>
            <a:off x="11363960" y="831215"/>
            <a:ext cx="598805" cy="540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r>
              <a:rPr lang="en-US" altLang="zh-CN" sz="4400" b="1" dirty="0">
                <a:solidFill>
                  <a:srgbClr val="4A7C04"/>
                </a:solidFill>
                <a:latin typeface="微软雅黑" panose="020B0503020204020204" charset="-122"/>
                <a:ea typeface="微软雅黑" panose="020B0503020204020204" charset="-122"/>
                <a:cs typeface="+mn-ea"/>
                <a:sym typeface="+mn-lt"/>
              </a:rPr>
              <a:t>”</a:t>
            </a:r>
            <a:endParaRPr lang="en-US" altLang="zh-CN" sz="4400" b="1" dirty="0">
              <a:solidFill>
                <a:srgbClr val="4A7C04"/>
              </a:solidFill>
              <a:latin typeface="微软雅黑" panose="020B0503020204020204" charset="-122"/>
              <a:ea typeface="微软雅黑" panose="020B0503020204020204" charset="-122"/>
              <a:cs typeface="+mn-ea"/>
              <a:sym typeface="+mn-lt"/>
            </a:endParaRPr>
          </a:p>
        </p:txBody>
      </p:sp>
      <p:pic>
        <p:nvPicPr>
          <p:cNvPr id="46" name="图片 45" descr="进度条"/>
          <p:cNvPicPr>
            <a:picLocks noChangeAspect="1"/>
          </p:cNvPicPr>
          <p:nvPr>
            <p:custDataLst>
              <p:tags r:id="rId59"/>
            </p:custDataLst>
          </p:nvPr>
        </p:nvPicPr>
        <p:blipFill>
          <a:blip r:embed="rId60">
            <a:alphaModFix amt="70000"/>
          </a:blip>
          <a:srcRect l="40718" b="61871"/>
          <a:stretch>
            <a:fillRect/>
          </a:stretch>
        </p:blipFill>
        <p:spPr>
          <a:xfrm>
            <a:off x="3151505" y="5533390"/>
            <a:ext cx="2322830" cy="5251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PA" val="v5.2.9"/>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PA" val="v5.2.9"/>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UNIT_TABLE_BEAUTIFY" val="smartTable{0ae724fd-44b6-40a4-a383-63d3f2f8fb02}"/>
  <p:tag name="TABLE_ENDDRAG_ORIGIN_RECT" val="409*212"/>
  <p:tag name="TABLE_ENDDRAG_RECT" val="510*263*409*212"/>
</p:tagLst>
</file>

<file path=ppt/tags/tag168.xml><?xml version="1.0" encoding="utf-8"?>
<p:tagLst xmlns:p="http://schemas.openxmlformats.org/presentationml/2006/main">
  <p:tag name="PA" val="v5.2.9"/>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PA" val="v5.2.9"/>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PA" val="v5.2.9"/>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PA" val="v5.2.9"/>
</p:tagLst>
</file>

<file path=ppt/tags/tag234.xml><?xml version="1.0" encoding="utf-8"?>
<p:tagLst xmlns:p="http://schemas.openxmlformats.org/presentationml/2006/main">
  <p:tag name="KSO_WM_UNIT_TABLE_BEAUTIFY" val="smartTable{2f270528-c410-48e9-9b25-494872293183}"/>
  <p:tag name="KSO_WM_BEAUTIFY_FLAG" val=""/>
  <p:tag name="TABLE_ENDDRAG_ORIGIN_RECT" val="490*164"/>
  <p:tag name="TABLE_ENDDRAG_RECT" val="51*267*490*164"/>
</p:tagLst>
</file>

<file path=ppt/tags/tag235.xml><?xml version="1.0" encoding="utf-8"?>
<p:tagLst xmlns:p="http://schemas.openxmlformats.org/presentationml/2006/main">
  <p:tag name="KSO_WM_UNIT_TABLE_BEAUTIFY" val="smartTable{0ae724fd-44b6-40a4-a383-63d3f2f8fb02}"/>
  <p:tag name="TABLE_ENDDRAG_ORIGIN_RECT" val="316*117"/>
  <p:tag name="TABLE_ENDDRAG_RECT" val="187*140*316*117"/>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PA" val="v5.2.9"/>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UNIT_FLASH_PICTURE_TYPE" val="1"/>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PA" val="v5.2.9"/>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PA" val="v5.2.9"/>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PA" val="v5.2.9"/>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PA" val="v5.2.9"/>
</p:tagLst>
</file>

<file path=ppt/tags/tag309.xml><?xml version="1.0" encoding="utf-8"?>
<p:tagLst xmlns:p="http://schemas.openxmlformats.org/presentationml/2006/main">
  <p:tag name="PA" val="v5.2.9"/>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UNIT_FLASH_PICTURE_TYPE" val="1"/>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UNIT_FLASH_PICTURE_TYPE" val="1"/>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PP_MARK_KEY" val="1cae2e6a-8230-46f5-b08f-5bd09dc120ac"/>
  <p:tag name="COMMONDATA" val="eyJoZGlkIjoiOTBkMGRkNGJkOThmNWI1M2ZiN2U2YTlkNDk3N2I3NzkifQ=="/>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1_Office 主题​​">
  <a:themeElements>
    <a:clrScheme name="自定义 9">
      <a:dk1>
        <a:sysClr val="windowText" lastClr="000000"/>
      </a:dk1>
      <a:lt1>
        <a:sysClr val="window" lastClr="FFFFFF"/>
      </a:lt1>
      <a:dk2>
        <a:srgbClr val="44546A"/>
      </a:dk2>
      <a:lt2>
        <a:srgbClr val="E7E6E6"/>
      </a:lt2>
      <a:accent1>
        <a:srgbClr val="4BB65A"/>
      </a:accent1>
      <a:accent2>
        <a:srgbClr val="82BD52"/>
      </a:accent2>
      <a:accent3>
        <a:srgbClr val="4BB65A"/>
      </a:accent3>
      <a:accent4>
        <a:srgbClr val="82BD52"/>
      </a:accent4>
      <a:accent5>
        <a:srgbClr val="4BB65A"/>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4998</Words>
  <Application>WPS 演示</Application>
  <PresentationFormat>自定义</PresentationFormat>
  <Paragraphs>561</Paragraphs>
  <Slides>21</Slides>
  <Notes>44</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21</vt:i4>
      </vt:variant>
    </vt:vector>
  </HeadingPairs>
  <TitlesOfParts>
    <vt:vector size="49" baseType="lpstr">
      <vt:lpstr>Arial</vt:lpstr>
      <vt:lpstr>宋体</vt:lpstr>
      <vt:lpstr>Wingdings</vt:lpstr>
      <vt:lpstr>阿里巴巴普惠体</vt:lpstr>
      <vt:lpstr>方正卡通简体</vt:lpstr>
      <vt:lpstr>思源黑体</vt:lpstr>
      <vt:lpstr>黑体</vt:lpstr>
      <vt:lpstr>思源宋体 CN Heavy</vt:lpstr>
      <vt:lpstr>微软雅黑</vt:lpstr>
      <vt:lpstr>优设标题黑</vt:lpstr>
      <vt:lpstr>楷体</vt:lpstr>
      <vt:lpstr>Open Sans</vt:lpstr>
      <vt:lpstr>Aparajita</vt:lpstr>
      <vt:lpstr>仓耳玄三M W05</vt:lpstr>
      <vt:lpstr>Calibri</vt:lpstr>
      <vt:lpstr>等线</vt:lpstr>
      <vt:lpstr>等线 Light</vt:lpstr>
      <vt:lpstr>Nirmala UI</vt:lpstr>
      <vt:lpstr>Arial Unicode MS</vt:lpstr>
      <vt:lpstr>思源黑体 CN Light</vt:lpstr>
      <vt:lpstr>微软雅黑 Light</vt:lpstr>
      <vt:lpstr>Lato</vt:lpstr>
      <vt:lpstr>Segoe Print</vt:lpstr>
      <vt:lpstr>MS PGothic</vt:lpstr>
      <vt:lpstr>汉呈疯狂行草</vt:lpstr>
      <vt:lpstr>华文细黑</vt:lpstr>
      <vt:lpstr>Montserrat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Margaret Tran</dc:creator>
  <cp:lastModifiedBy>培训—张欣茹</cp:lastModifiedBy>
  <cp:revision>129</cp:revision>
  <dcterms:created xsi:type="dcterms:W3CDTF">2021-11-10T03:47:00Z</dcterms:created>
  <dcterms:modified xsi:type="dcterms:W3CDTF">2023-02-10T08:56:40Z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AC8702253C4F4CBAB09EAB439411590E</vt:lpwstr>
  </property>
  <property fmtid="{D5CDD505-2E9C-101B-9397-08002B2CF9AE}" pid="3" name="KSOProductBuildVer">
    <vt:lpwstr>2052-11.1.0.13703</vt:lpwstr>
  </property>
</Properties>
</file>