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7"/>
  </p:handoutMasterIdLst>
  <p:sldIdLst>
    <p:sldId id="1672" r:id="rId3"/>
    <p:sldId id="1073" r:id="rId5"/>
    <p:sldId id="1074" r:id="rId6"/>
    <p:sldId id="1142" r:id="rId7"/>
    <p:sldId id="1673" r:id="rId8"/>
    <p:sldId id="1574" r:id="rId9"/>
    <p:sldId id="1078" r:id="rId10"/>
    <p:sldId id="1637" r:id="rId11"/>
    <p:sldId id="1577" r:id="rId12"/>
    <p:sldId id="1676" r:id="rId13"/>
    <p:sldId id="1535" r:id="rId14"/>
    <p:sldId id="1678" r:id="rId15"/>
    <p:sldId id="1728" r:id="rId16"/>
    <p:sldId id="1236" r:id="rId17"/>
    <p:sldId id="1516" r:id="rId18"/>
    <p:sldId id="1680" r:id="rId19"/>
    <p:sldId id="1677" r:id="rId20"/>
    <p:sldId id="1587" r:id="rId21"/>
    <p:sldId id="1586" r:id="rId22"/>
    <p:sldId id="1537" r:id="rId23"/>
    <p:sldId id="1845" r:id="rId24"/>
    <p:sldId id="1723" r:id="rId25"/>
    <p:sldId id="1725" r:id="rId26"/>
    <p:sldId id="1849" r:id="rId27"/>
    <p:sldId id="1899" r:id="rId28"/>
    <p:sldId id="1912" r:id="rId29"/>
    <p:sldId id="1920" r:id="rId30"/>
    <p:sldId id="1906" r:id="rId31"/>
    <p:sldId id="1907" r:id="rId32"/>
    <p:sldId id="1908" r:id="rId33"/>
    <p:sldId id="1909" r:id="rId34"/>
    <p:sldId id="1910" r:id="rId35"/>
    <p:sldId id="1911" r:id="rId36"/>
  </p:sldIdLst>
  <p:sldSz cx="12192000" cy="6858000"/>
  <p:notesSz cx="6858000" cy="9144000"/>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4" userDrawn="1">
          <p15:clr>
            <a:srgbClr val="A4A3A4"/>
          </p15:clr>
        </p15:guide>
        <p15:guide id="2" pos="42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C7F4C"/>
    <a:srgbClr val="0F9B5E"/>
    <a:srgbClr val="CE7932"/>
    <a:srgbClr val="EFC15B"/>
    <a:srgbClr val="FFD161"/>
    <a:srgbClr val="EF5048"/>
    <a:srgbClr val="FF6555"/>
    <a:srgbClr val="42549A"/>
    <a:srgbClr val="D7B262"/>
    <a:srgbClr val="65B3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5971" autoAdjust="0"/>
  </p:normalViewPr>
  <p:slideViewPr>
    <p:cSldViewPr snapToGrid="0" showGuides="1">
      <p:cViewPr varScale="1">
        <p:scale>
          <a:sx n="97" d="100"/>
          <a:sy n="97" d="100"/>
        </p:scale>
        <p:origin x="-1068" y="318"/>
      </p:cViewPr>
      <p:guideLst>
        <p:guide orient="horz" pos="1984"/>
        <p:guide pos="428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4128" y="91"/>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gs" Target="tags/tag668.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DA10AFE-7156-47A8-9820-10D68FF99041}"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A8D91D-0F1F-4A83-A6BB-F5853C1964A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60729D-1540-432E-8040-9D43AB2D5D4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CE6F3-351F-4865-B2F2-9EB75B0FA69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0A73518-19B5-4F87-BCD9-18A825F3D9F0}"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EDCE6F3-351F-4865-B2F2-9EB75B0FA690}"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7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3000">
        <p:fade/>
      </p:transition>
    </mc:Choice>
    <mc:Fallback>
      <p:transition spd="med" advClick="0"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
    <p:spTree>
      <p:nvGrpSpPr>
        <p:cNvPr id="1" name=""/>
        <p:cNvGrpSpPr/>
        <p:nvPr/>
      </p:nvGrpSpPr>
      <p:grpSpPr>
        <a:xfrm>
          <a:off x="0" y="0"/>
          <a:ext cx="0" cy="0"/>
          <a:chOff x="0" y="0"/>
          <a:chExt cx="0" cy="0"/>
        </a:xfrm>
      </p:grpSpPr>
      <p:sp>
        <p:nvSpPr>
          <p:cNvPr id="3" name="Freeform: Shape 2"/>
          <p:cNvSpPr/>
          <p:nvPr userDrawn="1"/>
        </p:nvSpPr>
        <p:spPr>
          <a:xfrm>
            <a:off x="2" y="-176981"/>
            <a:ext cx="12191999" cy="4291740"/>
          </a:xfrm>
          <a:custGeom>
            <a:avLst/>
            <a:gdLst>
              <a:gd name="connsiteX0" fmla="*/ 0 w 12191999"/>
              <a:gd name="connsiteY0" fmla="*/ 0 h 4291740"/>
              <a:gd name="connsiteX1" fmla="*/ 12191999 w 12191999"/>
              <a:gd name="connsiteY1" fmla="*/ 0 h 4291740"/>
              <a:gd name="connsiteX2" fmla="*/ 12191999 w 12191999"/>
              <a:gd name="connsiteY2" fmla="*/ 1244082 h 4291740"/>
              <a:gd name="connsiteX3" fmla="*/ 12191998 w 12191999"/>
              <a:gd name="connsiteY3" fmla="*/ 1244082 h 4291740"/>
              <a:gd name="connsiteX4" fmla="*/ 12191998 w 12191999"/>
              <a:gd name="connsiteY4" fmla="*/ 3713545 h 4291740"/>
              <a:gd name="connsiteX5" fmla="*/ 9905998 w 12191999"/>
              <a:gd name="connsiteY5" fmla="*/ 4122524 h 4291740"/>
              <a:gd name="connsiteX6" fmla="*/ 9905998 w 12191999"/>
              <a:gd name="connsiteY6" fmla="*/ 4125232 h 4291740"/>
              <a:gd name="connsiteX7" fmla="*/ 9857087 w 12191999"/>
              <a:gd name="connsiteY7" fmla="*/ 4136195 h 4291740"/>
              <a:gd name="connsiteX8" fmla="*/ 9690569 w 12191999"/>
              <a:gd name="connsiteY8" fmla="*/ 4182739 h 4291740"/>
              <a:gd name="connsiteX9" fmla="*/ 8839877 w 12191999"/>
              <a:gd name="connsiteY9" fmla="*/ 4291723 h 4291740"/>
              <a:gd name="connsiteX10" fmla="*/ 8765196 w 12191999"/>
              <a:gd name="connsiteY10" fmla="*/ 4290006 h 4291740"/>
              <a:gd name="connsiteX11" fmla="*/ 8717158 w 12191999"/>
              <a:gd name="connsiteY11" fmla="*/ 4291490 h 4291740"/>
              <a:gd name="connsiteX12" fmla="*/ 7673594 w 12191999"/>
              <a:gd name="connsiteY12" fmla="*/ 4138313 h 4291740"/>
              <a:gd name="connsiteX13" fmla="*/ 7659974 w 12191999"/>
              <a:gd name="connsiteY13" fmla="*/ 4134175 h 4291740"/>
              <a:gd name="connsiteX14" fmla="*/ 7619998 w 12191999"/>
              <a:gd name="connsiteY14" fmla="*/ 4125232 h 4291740"/>
              <a:gd name="connsiteX15" fmla="*/ 7619998 w 12191999"/>
              <a:gd name="connsiteY15" fmla="*/ 4122032 h 4291740"/>
              <a:gd name="connsiteX16" fmla="*/ 7465547 w 12191999"/>
              <a:gd name="connsiteY16" fmla="*/ 4075115 h 4291740"/>
              <a:gd name="connsiteX17" fmla="*/ 5541753 w 12191999"/>
              <a:gd name="connsiteY17" fmla="*/ 3716264 h 4291740"/>
              <a:gd name="connsiteX18" fmla="*/ 5333999 w 12191999"/>
              <a:gd name="connsiteY18" fmla="*/ 3713545 h 4291740"/>
              <a:gd name="connsiteX19" fmla="*/ 5091621 w 12191999"/>
              <a:gd name="connsiteY19" fmla="*/ 3716264 h 4291740"/>
              <a:gd name="connsiteX20" fmla="*/ 235032 w 12191999"/>
              <a:gd name="connsiteY20" fmla="*/ 4170386 h 4291740"/>
              <a:gd name="connsiteX21" fmla="*/ 0 w 12191999"/>
              <a:gd name="connsiteY21" fmla="*/ 4125232 h 4291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91999" h="4291740">
                <a:moveTo>
                  <a:pt x="0" y="0"/>
                </a:moveTo>
                <a:lnTo>
                  <a:pt x="12191999" y="0"/>
                </a:lnTo>
                <a:lnTo>
                  <a:pt x="12191999" y="1244082"/>
                </a:lnTo>
                <a:lnTo>
                  <a:pt x="12191998" y="1244082"/>
                </a:lnTo>
                <a:lnTo>
                  <a:pt x="12191998" y="3713545"/>
                </a:lnTo>
                <a:cubicBezTo>
                  <a:pt x="11048998" y="3713545"/>
                  <a:pt x="10477498" y="3951890"/>
                  <a:pt x="9905998" y="4122524"/>
                </a:cubicBezTo>
                <a:lnTo>
                  <a:pt x="9905998" y="4125232"/>
                </a:lnTo>
                <a:lnTo>
                  <a:pt x="9857087" y="4136195"/>
                </a:lnTo>
                <a:lnTo>
                  <a:pt x="9690569" y="4182739"/>
                </a:lnTo>
                <a:cubicBezTo>
                  <a:pt x="9436631" y="4247894"/>
                  <a:pt x="9169020" y="4292764"/>
                  <a:pt x="8839877" y="4291723"/>
                </a:cubicBezTo>
                <a:lnTo>
                  <a:pt x="8765196" y="4290006"/>
                </a:lnTo>
                <a:lnTo>
                  <a:pt x="8717158" y="4291490"/>
                </a:lnTo>
                <a:cubicBezTo>
                  <a:pt x="8302351" y="4296392"/>
                  <a:pt x="7985321" y="4228826"/>
                  <a:pt x="7673594" y="4138313"/>
                </a:cubicBezTo>
                <a:lnTo>
                  <a:pt x="7659974" y="4134175"/>
                </a:lnTo>
                <a:lnTo>
                  <a:pt x="7619998" y="4125232"/>
                </a:lnTo>
                <a:lnTo>
                  <a:pt x="7619998" y="4122032"/>
                </a:lnTo>
                <a:lnTo>
                  <a:pt x="7465547" y="4075115"/>
                </a:lnTo>
                <a:cubicBezTo>
                  <a:pt x="6977201" y="3922257"/>
                  <a:pt x="6451962" y="3740504"/>
                  <a:pt x="5541753" y="3716264"/>
                </a:cubicBezTo>
                <a:lnTo>
                  <a:pt x="5333999" y="3713545"/>
                </a:lnTo>
                <a:lnTo>
                  <a:pt x="5091621" y="3716264"/>
                </a:lnTo>
                <a:cubicBezTo>
                  <a:pt x="2740246" y="3769940"/>
                  <a:pt x="2590994" y="4595906"/>
                  <a:pt x="235032" y="4170386"/>
                </a:cubicBezTo>
                <a:lnTo>
                  <a:pt x="0" y="412523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阿里巴巴普惠体" panose="00020600040101010101" pitchFamily="18" charset="-122"/>
            </a:endParaRPr>
          </a:p>
        </p:txBody>
      </p:sp>
    </p:spTree>
  </p:cSld>
  <p:clrMapOvr>
    <a:masterClrMapping/>
  </p:clrMapOvr>
  <p:transition spd="med">
    <p:push di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仅标题">
    <p:spTree>
      <p:nvGrpSpPr>
        <p:cNvPr id="1" name=""/>
        <p:cNvGrpSpPr/>
        <p:nvPr/>
      </p:nvGrpSpPr>
      <p:grpSpPr>
        <a:xfrm>
          <a:off x="0" y="0"/>
          <a:ext cx="0" cy="0"/>
          <a:chOff x="0" y="0"/>
          <a:chExt cx="0" cy="0"/>
        </a:xfrm>
      </p:grpSpPr>
      <p:sp>
        <p:nvSpPr>
          <p:cNvPr id="6" name="TextBox 54"/>
          <p:cNvSpPr txBox="1"/>
          <p:nvPr userDrawn="1"/>
        </p:nvSpPr>
        <p:spPr>
          <a:xfrm>
            <a:off x="1812777" y="374056"/>
            <a:ext cx="4143493"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2400" b="1" dirty="0" smtClean="0">
                <a:solidFill>
                  <a:schemeClr val="tx1">
                    <a:lumMod val="85000"/>
                    <a:lumOff val="15000"/>
                  </a:schemeClr>
                </a:solidFill>
                <a:latin typeface="思源黑体" panose="020B0500000000000000" pitchFamily="34" charset="-122"/>
                <a:ea typeface="思源黑体" panose="020B0500000000000000" pitchFamily="34" charset="-122"/>
              </a:rPr>
              <a:t>明年工作发展规划</a:t>
            </a:r>
            <a:endParaRPr lang="zh-CN" altLang="en-US" sz="2400" b="1" dirty="0">
              <a:solidFill>
                <a:schemeClr val="tx1">
                  <a:lumMod val="85000"/>
                  <a:lumOff val="15000"/>
                </a:schemeClr>
              </a:solidFill>
              <a:latin typeface="思源黑体" panose="020B0500000000000000" pitchFamily="34" charset="-122"/>
              <a:ea typeface="思源黑体" panose="020B0500000000000000" pitchFamily="34" charset="-122"/>
            </a:endParaRPr>
          </a:p>
        </p:txBody>
      </p:sp>
      <p:sp>
        <p:nvSpPr>
          <p:cNvPr id="7" name="TextBox 54"/>
          <p:cNvSpPr txBox="1"/>
          <p:nvPr userDrawn="1"/>
        </p:nvSpPr>
        <p:spPr>
          <a:xfrm>
            <a:off x="9487299"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乘风</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破浪</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sp>
        <p:nvSpPr>
          <p:cNvPr id="8" name="TextBox 54"/>
          <p:cNvSpPr txBox="1"/>
          <p:nvPr userDrawn="1"/>
        </p:nvSpPr>
        <p:spPr>
          <a:xfrm>
            <a:off x="10804312"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砥砺</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前行</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cxnSp>
        <p:nvCxnSpPr>
          <p:cNvPr id="9" name="直接连接符 8"/>
          <p:cNvCxnSpPr/>
          <p:nvPr userDrawn="1"/>
        </p:nvCxnSpPr>
        <p:spPr>
          <a:xfrm>
            <a:off x="108676" y="985203"/>
            <a:ext cx="11966783" cy="0"/>
          </a:xfrm>
          <a:prstGeom prst="line">
            <a:avLst/>
          </a:prstGeom>
          <a:ln>
            <a:solidFill>
              <a:srgbClr val="FBB767"/>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68848" y="349348"/>
            <a:ext cx="1516494" cy="475233"/>
            <a:chOff x="8876590" y="1534423"/>
            <a:chExt cx="2178163" cy="682585"/>
          </a:xfrm>
          <a:effectLst>
            <a:outerShdw blurRad="101600" dist="38100" dir="2700000" algn="tl" rotWithShape="0">
              <a:prstClr val="black">
                <a:alpha val="5000"/>
              </a:prstClr>
            </a:outerShdw>
          </a:effectLst>
        </p:grpSpPr>
        <p:sp>
          <p:nvSpPr>
            <p:cNvPr id="11" name="平行四边形 10"/>
            <p:cNvSpPr/>
            <p:nvPr/>
          </p:nvSpPr>
          <p:spPr>
            <a:xfrm>
              <a:off x="8942652" y="1534423"/>
              <a:ext cx="2109805" cy="661287"/>
            </a:xfrm>
            <a:prstGeom prst="parallelogram">
              <a:avLst>
                <a:gd name="adj" fmla="val 0"/>
              </a:avLst>
            </a:prstGeom>
            <a:solidFill>
              <a:schemeClr val="bg1"/>
            </a:soli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 name="平行四边形 11"/>
            <p:cNvSpPr/>
            <p:nvPr/>
          </p:nvSpPr>
          <p:spPr>
            <a:xfrm>
              <a:off x="9982883" y="1534423"/>
              <a:ext cx="1071870" cy="661287"/>
            </a:xfrm>
            <a:prstGeom prst="parallelogram">
              <a:avLst>
                <a:gd name="adj" fmla="val 0"/>
              </a:avLst>
            </a:prstGeom>
            <a:gradFill>
              <a:gsLst>
                <a:gs pos="1000">
                  <a:srgbClr val="FF0000"/>
                </a:gs>
                <a:gs pos="89000">
                  <a:srgbClr val="C00000"/>
                </a:gs>
              </a:gsLst>
              <a:lin ang="2700000" scaled="0"/>
            </a:gra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13" name="组合 12"/>
            <p:cNvGrpSpPr/>
            <p:nvPr/>
          </p:nvGrpSpPr>
          <p:grpSpPr>
            <a:xfrm>
              <a:off x="8876590" y="1553911"/>
              <a:ext cx="2063619" cy="663097"/>
              <a:chOff x="5978256" y="2395101"/>
              <a:chExt cx="2063619" cy="663097"/>
            </a:xfrm>
          </p:grpSpPr>
          <p:sp>
            <p:nvSpPr>
              <p:cNvPr id="14" name="TextBox 5"/>
              <p:cNvSpPr txBox="1"/>
              <p:nvPr/>
            </p:nvSpPr>
            <p:spPr>
              <a:xfrm>
                <a:off x="5978256" y="2477831"/>
                <a:ext cx="1186326" cy="486271"/>
              </a:xfrm>
              <a:prstGeom prst="rect">
                <a:avLst/>
              </a:prstGeom>
              <a:noFill/>
            </p:spPr>
            <p:txBody>
              <a:bodyPr wrap="square" rtlCol="0" anchor="ctr">
                <a:spAutoFit/>
                <a:scene3d>
                  <a:camera prst="orthographicFront"/>
                  <a:lightRig rig="threePt" dir="t"/>
                </a:scene3d>
                <a:sp3d prstMaterial="powder"/>
              </a:bodyPr>
              <a:lstStyle/>
              <a:p>
                <a:pPr algn="ctr"/>
                <a:r>
                  <a:rPr lang="en-US" altLang="zh-CN" sz="1600" dirty="0" smtClean="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PART</a:t>
                </a:r>
                <a:endParaRPr lang="zh-CN" altLang="en-US" sz="1600" dirty="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sp>
            <p:nvSpPr>
              <p:cNvPr id="15" name="TextBox 5"/>
              <p:cNvSpPr txBox="1"/>
              <p:nvPr/>
            </p:nvSpPr>
            <p:spPr>
              <a:xfrm>
                <a:off x="7237869" y="2395101"/>
                <a:ext cx="804006" cy="663097"/>
              </a:xfrm>
              <a:prstGeom prst="rect">
                <a:avLst/>
              </a:prstGeom>
              <a:noFill/>
            </p:spPr>
            <p:txBody>
              <a:bodyPr wrap="none" rtlCol="0" anchor="ctr">
                <a:spAutoFit/>
                <a:scene3d>
                  <a:camera prst="orthographicFront"/>
                  <a:lightRig rig="threePt" dir="t"/>
                </a:scene3d>
                <a:sp3d prstMaterial="powder"/>
              </a:bodyPr>
              <a:lstStyle/>
              <a:p>
                <a:pPr algn="ctr"/>
                <a:r>
                  <a:rPr lang="en-US" altLang="zh-CN" sz="2400" dirty="0" smtClean="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05</a:t>
                </a:r>
                <a:endParaRPr lang="zh-CN" altLang="en-US" sz="2400" dirty="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grpSp>
      </p:grpSp>
      <p:sp>
        <p:nvSpPr>
          <p:cNvPr id="16" name="矩形 15"/>
          <p:cNvSpPr/>
          <p:nvPr userDrawn="1"/>
        </p:nvSpPr>
        <p:spPr>
          <a:xfrm>
            <a:off x="122123" y="1146567"/>
            <a:ext cx="11953336" cy="5590409"/>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6" name="TextBox 54"/>
          <p:cNvSpPr txBox="1"/>
          <p:nvPr userDrawn="1"/>
        </p:nvSpPr>
        <p:spPr>
          <a:xfrm>
            <a:off x="1812777" y="374056"/>
            <a:ext cx="4143493" cy="461665"/>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2400" b="1" dirty="0" smtClean="0">
                <a:solidFill>
                  <a:schemeClr val="tx1">
                    <a:lumMod val="85000"/>
                    <a:lumOff val="15000"/>
                  </a:schemeClr>
                </a:solidFill>
                <a:latin typeface="思源黑体" panose="020B0500000000000000" pitchFamily="34" charset="-122"/>
                <a:ea typeface="思源黑体" panose="020B0500000000000000" pitchFamily="34" charset="-122"/>
              </a:rPr>
              <a:t>存在问题不足分析</a:t>
            </a:r>
            <a:endParaRPr lang="zh-CN" altLang="en-US" sz="2400" b="1" dirty="0">
              <a:solidFill>
                <a:schemeClr val="tx1">
                  <a:lumMod val="85000"/>
                  <a:lumOff val="15000"/>
                </a:schemeClr>
              </a:solidFill>
              <a:latin typeface="思源黑体" panose="020B0500000000000000" pitchFamily="34" charset="-122"/>
              <a:ea typeface="思源黑体" panose="020B0500000000000000" pitchFamily="34" charset="-122"/>
            </a:endParaRPr>
          </a:p>
        </p:txBody>
      </p:sp>
      <p:sp>
        <p:nvSpPr>
          <p:cNvPr id="7" name="TextBox 54"/>
          <p:cNvSpPr txBox="1"/>
          <p:nvPr userDrawn="1"/>
        </p:nvSpPr>
        <p:spPr>
          <a:xfrm>
            <a:off x="9487299"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乘风</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破浪</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sp>
        <p:nvSpPr>
          <p:cNvPr id="8" name="TextBox 54"/>
          <p:cNvSpPr txBox="1"/>
          <p:nvPr userDrawn="1"/>
        </p:nvSpPr>
        <p:spPr>
          <a:xfrm>
            <a:off x="10804312" y="330814"/>
            <a:ext cx="1740771" cy="523220"/>
          </a:xfrm>
          <a:prstGeom prst="rect">
            <a:avLst/>
          </a:prstGeom>
          <a:noFill/>
        </p:spPr>
        <p:txBody>
          <a:bodyPr wrap="square" rtlCol="0">
            <a:spAutoFit/>
          </a:bodyPr>
          <a:lstStyle>
            <a:defPPr>
              <a:defRPr lang="zh-CN"/>
            </a:defPPr>
            <a:lvl1pPr>
              <a:defRPr sz="3200">
                <a:solidFill>
                  <a:schemeClr val="tx1">
                    <a:lumMod val="75000"/>
                  </a:schemeClr>
                </a:solidFill>
                <a:latin typeface="方正卡通简体" pitchFamily="65" charset="-122"/>
                <a:ea typeface="方正卡通简体" pitchFamily="65" charset="-122"/>
              </a:defRPr>
            </a:lvl1pPr>
          </a:lstStyle>
          <a:p>
            <a:pPr fontAlgn="base">
              <a:spcBef>
                <a:spcPct val="0"/>
              </a:spcBef>
              <a:spcAft>
                <a:spcPct val="0"/>
              </a:spcAft>
              <a:buFont typeface="Arial" panose="020B0604020202020204" pitchFamily="34" charset="0"/>
              <a:buNone/>
            </a:pPr>
            <a:r>
              <a:rPr lang="zh-CN" altLang="en-US" sz="1800" i="1" dirty="0" smtClean="0">
                <a:gradFill>
                  <a:gsLst>
                    <a:gs pos="8036">
                      <a:srgbClr val="FFC000"/>
                    </a:gs>
                    <a:gs pos="25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砥砺</a:t>
            </a:r>
            <a:r>
              <a:rPr lang="zh-CN" altLang="en-US" sz="2800" i="1" dirty="0" smtClean="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rPr>
              <a:t>前行</a:t>
            </a:r>
            <a:endParaRPr lang="zh-CN" altLang="en-US" sz="2800" i="1" dirty="0">
              <a:gradFill>
                <a:gsLst>
                  <a:gs pos="20000">
                    <a:srgbClr val="FFC000"/>
                  </a:gs>
                  <a:gs pos="47000">
                    <a:srgbClr val="FF0000"/>
                  </a:gs>
                  <a:gs pos="100000">
                    <a:srgbClr val="C00000"/>
                  </a:gs>
                </a:gsLst>
                <a:lin ang="5400000" scaled="1"/>
              </a:gradFill>
              <a:effectLst>
                <a:outerShdw blurRad="25400" dist="25400" dir="2700000" algn="tl">
                  <a:srgbClr val="000000">
                    <a:alpha val="15000"/>
                  </a:srgbClr>
                </a:outerShdw>
              </a:effectLst>
              <a:latin typeface="思源宋体 CN Heavy" panose="02020900000000000000" pitchFamily="18" charset="-122"/>
              <a:ea typeface="思源宋体 CN Heavy" panose="02020900000000000000" pitchFamily="18" charset="-122"/>
            </a:endParaRPr>
          </a:p>
        </p:txBody>
      </p:sp>
      <p:cxnSp>
        <p:nvCxnSpPr>
          <p:cNvPr id="9" name="直接连接符 8"/>
          <p:cNvCxnSpPr/>
          <p:nvPr userDrawn="1"/>
        </p:nvCxnSpPr>
        <p:spPr>
          <a:xfrm>
            <a:off x="108676" y="985203"/>
            <a:ext cx="11966783" cy="0"/>
          </a:xfrm>
          <a:prstGeom prst="line">
            <a:avLst/>
          </a:prstGeom>
          <a:ln>
            <a:solidFill>
              <a:srgbClr val="FBB767"/>
            </a:solidFill>
          </a:ln>
        </p:spPr>
        <p:style>
          <a:lnRef idx="1">
            <a:schemeClr val="accent1"/>
          </a:lnRef>
          <a:fillRef idx="0">
            <a:schemeClr val="accent1"/>
          </a:fillRef>
          <a:effectRef idx="0">
            <a:schemeClr val="accent1"/>
          </a:effectRef>
          <a:fontRef idx="minor">
            <a:schemeClr val="tx1"/>
          </a:fontRef>
        </p:style>
      </p:cxnSp>
      <p:grpSp>
        <p:nvGrpSpPr>
          <p:cNvPr id="10" name="组合 9"/>
          <p:cNvGrpSpPr/>
          <p:nvPr userDrawn="1"/>
        </p:nvGrpSpPr>
        <p:grpSpPr>
          <a:xfrm>
            <a:off x="68848" y="349348"/>
            <a:ext cx="1516494" cy="475233"/>
            <a:chOff x="8876590" y="1534423"/>
            <a:chExt cx="2178163" cy="682585"/>
          </a:xfrm>
          <a:effectLst>
            <a:outerShdw blurRad="101600" dist="38100" dir="2700000" algn="tl" rotWithShape="0">
              <a:prstClr val="black">
                <a:alpha val="5000"/>
              </a:prstClr>
            </a:outerShdw>
          </a:effectLst>
        </p:grpSpPr>
        <p:sp>
          <p:nvSpPr>
            <p:cNvPr id="11" name="平行四边形 10"/>
            <p:cNvSpPr/>
            <p:nvPr/>
          </p:nvSpPr>
          <p:spPr>
            <a:xfrm>
              <a:off x="8942652" y="1534423"/>
              <a:ext cx="2109805" cy="661287"/>
            </a:xfrm>
            <a:prstGeom prst="parallelogram">
              <a:avLst>
                <a:gd name="adj" fmla="val 0"/>
              </a:avLst>
            </a:prstGeom>
            <a:solidFill>
              <a:schemeClr val="bg1"/>
            </a:soli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12" name="平行四边形 11"/>
            <p:cNvSpPr/>
            <p:nvPr/>
          </p:nvSpPr>
          <p:spPr>
            <a:xfrm>
              <a:off x="9982883" y="1534423"/>
              <a:ext cx="1071870" cy="661287"/>
            </a:xfrm>
            <a:prstGeom prst="parallelogram">
              <a:avLst>
                <a:gd name="adj" fmla="val 0"/>
              </a:avLst>
            </a:prstGeom>
            <a:gradFill>
              <a:gsLst>
                <a:gs pos="1000">
                  <a:srgbClr val="FF0000"/>
                </a:gs>
                <a:gs pos="89000">
                  <a:srgbClr val="C00000"/>
                </a:gs>
              </a:gsLst>
              <a:lin ang="2700000" scaled="0"/>
            </a:gradFill>
            <a:ln>
              <a:solidFill>
                <a:srgbClr val="FBB76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13" name="组合 12"/>
            <p:cNvGrpSpPr/>
            <p:nvPr/>
          </p:nvGrpSpPr>
          <p:grpSpPr>
            <a:xfrm>
              <a:off x="8876590" y="1553911"/>
              <a:ext cx="2063619" cy="663097"/>
              <a:chOff x="5978256" y="2395101"/>
              <a:chExt cx="2063619" cy="663097"/>
            </a:xfrm>
          </p:grpSpPr>
          <p:sp>
            <p:nvSpPr>
              <p:cNvPr id="14" name="TextBox 5"/>
              <p:cNvSpPr txBox="1"/>
              <p:nvPr/>
            </p:nvSpPr>
            <p:spPr>
              <a:xfrm>
                <a:off x="5978256" y="2477831"/>
                <a:ext cx="1186326" cy="486271"/>
              </a:xfrm>
              <a:prstGeom prst="rect">
                <a:avLst/>
              </a:prstGeom>
              <a:noFill/>
            </p:spPr>
            <p:txBody>
              <a:bodyPr wrap="square" rtlCol="0" anchor="ctr">
                <a:spAutoFit/>
                <a:scene3d>
                  <a:camera prst="orthographicFront"/>
                  <a:lightRig rig="threePt" dir="t"/>
                </a:scene3d>
                <a:sp3d prstMaterial="powder"/>
              </a:bodyPr>
              <a:lstStyle/>
              <a:p>
                <a:pPr algn="ctr"/>
                <a:r>
                  <a:rPr lang="en-US" altLang="zh-CN" sz="1600" dirty="0" smtClean="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PART</a:t>
                </a:r>
                <a:endParaRPr lang="zh-CN" altLang="en-US" sz="1600" dirty="0">
                  <a:solidFill>
                    <a:schemeClr val="tx1">
                      <a:lumMod val="75000"/>
                      <a:lumOff val="25000"/>
                    </a:schemeClr>
                  </a:soli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sp>
            <p:nvSpPr>
              <p:cNvPr id="15" name="TextBox 5"/>
              <p:cNvSpPr txBox="1"/>
              <p:nvPr/>
            </p:nvSpPr>
            <p:spPr>
              <a:xfrm>
                <a:off x="7237869" y="2395101"/>
                <a:ext cx="804006" cy="663097"/>
              </a:xfrm>
              <a:prstGeom prst="rect">
                <a:avLst/>
              </a:prstGeom>
              <a:noFill/>
            </p:spPr>
            <p:txBody>
              <a:bodyPr wrap="none" rtlCol="0" anchor="ctr">
                <a:spAutoFit/>
                <a:scene3d>
                  <a:camera prst="orthographicFront"/>
                  <a:lightRig rig="threePt" dir="t"/>
                </a:scene3d>
                <a:sp3d prstMaterial="powder"/>
              </a:bodyPr>
              <a:lstStyle/>
              <a:p>
                <a:pPr algn="ctr"/>
                <a:r>
                  <a:rPr lang="en-US" altLang="zh-CN" sz="2400" dirty="0" smtClean="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rPr>
                  <a:t>04</a:t>
                </a:r>
                <a:endParaRPr lang="zh-CN" altLang="en-US" sz="2400" dirty="0">
                  <a:gradFill>
                    <a:gsLst>
                      <a:gs pos="26000">
                        <a:srgbClr val="FDF8C2"/>
                      </a:gs>
                      <a:gs pos="100000">
                        <a:srgbClr val="FBB767"/>
                      </a:gs>
                    </a:gsLst>
                    <a:lin ang="2700000" scaled="0"/>
                  </a:gradFill>
                  <a:effectLst>
                    <a:outerShdw blurRad="25400" dist="25400" dir="2700000" algn="tl">
                      <a:srgbClr val="000000">
                        <a:alpha val="25000"/>
                      </a:srgbClr>
                    </a:outerShdw>
                  </a:effectLst>
                  <a:latin typeface="思源宋体 CN Heavy" panose="02020900000000000000" pitchFamily="18" charset="-122"/>
                  <a:ea typeface="思源宋体 CN Heavy" panose="02020900000000000000" pitchFamily="18" charset="-122"/>
                </a:endParaRPr>
              </a:p>
            </p:txBody>
          </p:sp>
        </p:grpSp>
      </p:grpSp>
      <p:sp>
        <p:nvSpPr>
          <p:cNvPr id="16" name="矩形 15"/>
          <p:cNvSpPr/>
          <p:nvPr userDrawn="1"/>
        </p:nvSpPr>
        <p:spPr>
          <a:xfrm>
            <a:off x="122123" y="1146567"/>
            <a:ext cx="11953336" cy="5590409"/>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601663" y="701675"/>
            <a:ext cx="4633912" cy="5561013"/>
          </a:xfrm>
        </p:spPr>
        <p:txBody>
          <a:bodyPr/>
          <a:lstStyle/>
          <a:p>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5" name="文本框 4"/>
          <p:cNvSpPr txBox="1"/>
          <p:nvPr userDrawn="1"/>
        </p:nvSpPr>
        <p:spPr>
          <a:xfrm>
            <a:off x="5113655" y="3962400"/>
            <a:ext cx="4064000" cy="368300"/>
          </a:xfrm>
          <a:prstGeom prst="rect">
            <a:avLst/>
          </a:prstGeom>
          <a:noFill/>
        </p:spPr>
        <p:txBody>
          <a:bodyPr wrap="square" rtlCol="0">
            <a:spAutoFit/>
          </a:bodyPr>
          <a:lstStyle/>
          <a:p>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p:spPr>
        <p:txBody>
          <a:bodyPr/>
          <a:lstStyle/>
          <a:p>
            <a:fld id="{A4BEBC9F-E773-43A7-9A52-8614041D431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DBFB68F0-A48E-4E56-B3F3-EA8725CDCDB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image" Target="../media/image2.png"/><Relationship Id="rId3" Type="http://schemas.openxmlformats.org/officeDocument/2006/relationships/tags" Target="../tags/tag2.xml"/><Relationship Id="rId26" Type="http://schemas.openxmlformats.org/officeDocument/2006/relationships/notesSlide" Target="../notesSlides/notesSlide1.xml"/><Relationship Id="rId25" Type="http://schemas.openxmlformats.org/officeDocument/2006/relationships/slideLayout" Target="../slideLayouts/slideLayout7.xml"/><Relationship Id="rId24" Type="http://schemas.openxmlformats.org/officeDocument/2006/relationships/image" Target="../media/image4.png"/><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image" Target="../media/image1.jpeg"/><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tags" Target="../tags/tag241.xml"/><Relationship Id="rId8" Type="http://schemas.openxmlformats.org/officeDocument/2006/relationships/tags" Target="../tags/tag240.xml"/><Relationship Id="rId7" Type="http://schemas.openxmlformats.org/officeDocument/2006/relationships/tags" Target="../tags/tag239.xml"/><Relationship Id="rId6" Type="http://schemas.openxmlformats.org/officeDocument/2006/relationships/tags" Target="../tags/tag238.xml"/><Relationship Id="rId5" Type="http://schemas.openxmlformats.org/officeDocument/2006/relationships/tags" Target="../tags/tag237.xml"/><Relationship Id="rId45" Type="http://schemas.openxmlformats.org/officeDocument/2006/relationships/notesSlide" Target="../notesSlides/notesSlide10.xml"/><Relationship Id="rId44" Type="http://schemas.openxmlformats.org/officeDocument/2006/relationships/slideLayout" Target="../slideLayouts/slideLayout2.xml"/><Relationship Id="rId43" Type="http://schemas.openxmlformats.org/officeDocument/2006/relationships/tags" Target="../tags/tag268.xml"/><Relationship Id="rId42" Type="http://schemas.openxmlformats.org/officeDocument/2006/relationships/tags" Target="../tags/tag267.xml"/><Relationship Id="rId41" Type="http://schemas.openxmlformats.org/officeDocument/2006/relationships/image" Target="../media/image59.png"/><Relationship Id="rId40" Type="http://schemas.openxmlformats.org/officeDocument/2006/relationships/tags" Target="../tags/tag266.xml"/><Relationship Id="rId4" Type="http://schemas.openxmlformats.org/officeDocument/2006/relationships/image" Target="../media/image52.png"/><Relationship Id="rId39" Type="http://schemas.openxmlformats.org/officeDocument/2006/relationships/image" Target="../media/image58.png"/><Relationship Id="rId38" Type="http://schemas.openxmlformats.org/officeDocument/2006/relationships/tags" Target="../tags/tag265.xml"/><Relationship Id="rId37" Type="http://schemas.openxmlformats.org/officeDocument/2006/relationships/image" Target="../media/image57.png"/><Relationship Id="rId36" Type="http://schemas.openxmlformats.org/officeDocument/2006/relationships/tags" Target="../tags/tag264.xml"/><Relationship Id="rId35" Type="http://schemas.openxmlformats.org/officeDocument/2006/relationships/image" Target="../media/image56.png"/><Relationship Id="rId34" Type="http://schemas.openxmlformats.org/officeDocument/2006/relationships/tags" Target="../tags/tag263.xml"/><Relationship Id="rId33" Type="http://schemas.openxmlformats.org/officeDocument/2006/relationships/image" Target="../media/image55.png"/><Relationship Id="rId32" Type="http://schemas.openxmlformats.org/officeDocument/2006/relationships/tags" Target="../tags/tag262.xml"/><Relationship Id="rId31" Type="http://schemas.openxmlformats.org/officeDocument/2006/relationships/image" Target="../media/image54.png"/><Relationship Id="rId30" Type="http://schemas.openxmlformats.org/officeDocument/2006/relationships/image" Target="../media/image53.png"/><Relationship Id="rId3" Type="http://schemas.openxmlformats.org/officeDocument/2006/relationships/tags" Target="../tags/tag236.xml"/><Relationship Id="rId29" Type="http://schemas.openxmlformats.org/officeDocument/2006/relationships/tags" Target="../tags/tag261.xml"/><Relationship Id="rId28" Type="http://schemas.openxmlformats.org/officeDocument/2006/relationships/tags" Target="../tags/tag260.xml"/><Relationship Id="rId27" Type="http://schemas.openxmlformats.org/officeDocument/2006/relationships/tags" Target="../tags/tag259.xml"/><Relationship Id="rId26" Type="http://schemas.openxmlformats.org/officeDocument/2006/relationships/tags" Target="../tags/tag258.xml"/><Relationship Id="rId25" Type="http://schemas.openxmlformats.org/officeDocument/2006/relationships/tags" Target="../tags/tag257.xml"/><Relationship Id="rId24" Type="http://schemas.openxmlformats.org/officeDocument/2006/relationships/tags" Target="../tags/tag256.xml"/><Relationship Id="rId23" Type="http://schemas.openxmlformats.org/officeDocument/2006/relationships/tags" Target="../tags/tag255.xml"/><Relationship Id="rId22" Type="http://schemas.openxmlformats.org/officeDocument/2006/relationships/tags" Target="../tags/tag254.xml"/><Relationship Id="rId21" Type="http://schemas.openxmlformats.org/officeDocument/2006/relationships/tags" Target="../tags/tag253.xml"/><Relationship Id="rId20" Type="http://schemas.openxmlformats.org/officeDocument/2006/relationships/tags" Target="../tags/tag252.xml"/><Relationship Id="rId2" Type="http://schemas.openxmlformats.org/officeDocument/2006/relationships/image" Target="../media/image51.png"/><Relationship Id="rId19" Type="http://schemas.openxmlformats.org/officeDocument/2006/relationships/tags" Target="../tags/tag251.xml"/><Relationship Id="rId18" Type="http://schemas.openxmlformats.org/officeDocument/2006/relationships/tags" Target="../tags/tag250.xml"/><Relationship Id="rId17" Type="http://schemas.openxmlformats.org/officeDocument/2006/relationships/tags" Target="../tags/tag249.xml"/><Relationship Id="rId16" Type="http://schemas.openxmlformats.org/officeDocument/2006/relationships/tags" Target="../tags/tag248.xml"/><Relationship Id="rId15" Type="http://schemas.openxmlformats.org/officeDocument/2006/relationships/tags" Target="../tags/tag247.xml"/><Relationship Id="rId14" Type="http://schemas.openxmlformats.org/officeDocument/2006/relationships/tags" Target="../tags/tag246.xml"/><Relationship Id="rId13" Type="http://schemas.openxmlformats.org/officeDocument/2006/relationships/tags" Target="../tags/tag245.xml"/><Relationship Id="rId12" Type="http://schemas.openxmlformats.org/officeDocument/2006/relationships/tags" Target="../tags/tag244.xml"/><Relationship Id="rId11" Type="http://schemas.openxmlformats.org/officeDocument/2006/relationships/tags" Target="../tags/tag243.xml"/><Relationship Id="rId10" Type="http://schemas.openxmlformats.org/officeDocument/2006/relationships/tags" Target="../tags/tag242.xml"/><Relationship Id="rId1" Type="http://schemas.openxmlformats.org/officeDocument/2006/relationships/tags" Target="../tags/tag235.xml"/></Relationships>
</file>

<file path=ppt/slides/_rels/slide11.xml.rels><?xml version="1.0" encoding="UTF-8" standalone="yes"?>
<Relationships xmlns="http://schemas.openxmlformats.org/package/2006/relationships"><Relationship Id="rId9" Type="http://schemas.openxmlformats.org/officeDocument/2006/relationships/tags" Target="../tags/tag276.xml"/><Relationship Id="rId8" Type="http://schemas.openxmlformats.org/officeDocument/2006/relationships/tags" Target="../tags/tag275.xml"/><Relationship Id="rId7" Type="http://schemas.openxmlformats.org/officeDocument/2006/relationships/tags" Target="../tags/tag274.xml"/><Relationship Id="rId6" Type="http://schemas.openxmlformats.org/officeDocument/2006/relationships/tags" Target="../tags/tag273.xml"/><Relationship Id="rId5" Type="http://schemas.openxmlformats.org/officeDocument/2006/relationships/tags" Target="../tags/tag272.xml"/><Relationship Id="rId4" Type="http://schemas.openxmlformats.org/officeDocument/2006/relationships/image" Target="../media/image60.png"/><Relationship Id="rId34" Type="http://schemas.openxmlformats.org/officeDocument/2006/relationships/notesSlide" Target="../notesSlides/notesSlide11.xml"/><Relationship Id="rId33" Type="http://schemas.openxmlformats.org/officeDocument/2006/relationships/slideLayout" Target="../slideLayouts/slideLayout2.xml"/><Relationship Id="rId32" Type="http://schemas.openxmlformats.org/officeDocument/2006/relationships/image" Target="../media/image68.png"/><Relationship Id="rId31" Type="http://schemas.openxmlformats.org/officeDocument/2006/relationships/tags" Target="../tags/tag291.xml"/><Relationship Id="rId30" Type="http://schemas.openxmlformats.org/officeDocument/2006/relationships/image" Target="../media/image67.png"/><Relationship Id="rId3" Type="http://schemas.openxmlformats.org/officeDocument/2006/relationships/tags" Target="../tags/tag271.xml"/><Relationship Id="rId29" Type="http://schemas.openxmlformats.org/officeDocument/2006/relationships/tags" Target="../tags/tag290.xml"/><Relationship Id="rId28" Type="http://schemas.openxmlformats.org/officeDocument/2006/relationships/image" Target="../media/image66.png"/><Relationship Id="rId27" Type="http://schemas.openxmlformats.org/officeDocument/2006/relationships/tags" Target="../tags/tag289.xml"/><Relationship Id="rId26" Type="http://schemas.openxmlformats.org/officeDocument/2006/relationships/image" Target="../media/image65.png"/><Relationship Id="rId25" Type="http://schemas.openxmlformats.org/officeDocument/2006/relationships/tags" Target="../tags/tag288.xml"/><Relationship Id="rId24" Type="http://schemas.openxmlformats.org/officeDocument/2006/relationships/image" Target="../media/image64.png"/><Relationship Id="rId23" Type="http://schemas.openxmlformats.org/officeDocument/2006/relationships/tags" Target="../tags/tag287.xml"/><Relationship Id="rId22" Type="http://schemas.openxmlformats.org/officeDocument/2006/relationships/tags" Target="../tags/tag286.xml"/><Relationship Id="rId21" Type="http://schemas.openxmlformats.org/officeDocument/2006/relationships/tags" Target="../tags/tag285.xml"/><Relationship Id="rId20" Type="http://schemas.openxmlformats.org/officeDocument/2006/relationships/image" Target="../media/image63.png"/><Relationship Id="rId2" Type="http://schemas.openxmlformats.org/officeDocument/2006/relationships/tags" Target="../tags/tag270.xml"/><Relationship Id="rId19" Type="http://schemas.openxmlformats.org/officeDocument/2006/relationships/tags" Target="../tags/tag284.xml"/><Relationship Id="rId18" Type="http://schemas.openxmlformats.org/officeDocument/2006/relationships/tags" Target="../tags/tag283.xml"/><Relationship Id="rId17" Type="http://schemas.openxmlformats.org/officeDocument/2006/relationships/image" Target="../media/image62.png"/><Relationship Id="rId16" Type="http://schemas.openxmlformats.org/officeDocument/2006/relationships/tags" Target="../tags/tag282.xml"/><Relationship Id="rId15" Type="http://schemas.openxmlformats.org/officeDocument/2006/relationships/tags" Target="../tags/tag281.xml"/><Relationship Id="rId14" Type="http://schemas.openxmlformats.org/officeDocument/2006/relationships/image" Target="../media/image61.png"/><Relationship Id="rId13" Type="http://schemas.openxmlformats.org/officeDocument/2006/relationships/tags" Target="../tags/tag280.xml"/><Relationship Id="rId12" Type="http://schemas.openxmlformats.org/officeDocument/2006/relationships/tags" Target="../tags/tag279.xml"/><Relationship Id="rId11" Type="http://schemas.openxmlformats.org/officeDocument/2006/relationships/tags" Target="../tags/tag278.xml"/><Relationship Id="rId10" Type="http://schemas.openxmlformats.org/officeDocument/2006/relationships/tags" Target="../tags/tag277.xml"/><Relationship Id="rId1" Type="http://schemas.openxmlformats.org/officeDocument/2006/relationships/tags" Target="../tags/tag269.xml"/></Relationships>
</file>

<file path=ppt/slides/_rels/slide12.xml.rels><?xml version="1.0" encoding="UTF-8" standalone="yes"?>
<Relationships xmlns="http://schemas.openxmlformats.org/package/2006/relationships"><Relationship Id="rId9" Type="http://schemas.openxmlformats.org/officeDocument/2006/relationships/image" Target="../media/image72.png"/><Relationship Id="rId8" Type="http://schemas.openxmlformats.org/officeDocument/2006/relationships/image" Target="../media/image71.png"/><Relationship Id="rId7" Type="http://schemas.openxmlformats.org/officeDocument/2006/relationships/image" Target="../media/image70.png"/><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tags" Target="../tags/tag293.xml"/><Relationship Id="rId24" Type="http://schemas.openxmlformats.org/officeDocument/2006/relationships/notesSlide" Target="../notesSlides/notesSlide12.xml"/><Relationship Id="rId23" Type="http://schemas.openxmlformats.org/officeDocument/2006/relationships/slideLayout" Target="../slideLayouts/slideLayout2.xml"/><Relationship Id="rId22" Type="http://schemas.openxmlformats.org/officeDocument/2006/relationships/tags" Target="../tags/tag303.xml"/><Relationship Id="rId21" Type="http://schemas.openxmlformats.org/officeDocument/2006/relationships/image" Target="../media/image75.png"/><Relationship Id="rId20" Type="http://schemas.openxmlformats.org/officeDocument/2006/relationships/tags" Target="../tags/tag302.xml"/><Relationship Id="rId2" Type="http://schemas.openxmlformats.org/officeDocument/2006/relationships/image" Target="../media/image69.png"/><Relationship Id="rId19" Type="http://schemas.openxmlformats.org/officeDocument/2006/relationships/tags" Target="../tags/tag301.xml"/><Relationship Id="rId18" Type="http://schemas.openxmlformats.org/officeDocument/2006/relationships/image" Target="../media/image74.png"/><Relationship Id="rId17" Type="http://schemas.openxmlformats.org/officeDocument/2006/relationships/tags" Target="../tags/tag300.xml"/><Relationship Id="rId16" Type="http://schemas.openxmlformats.org/officeDocument/2006/relationships/image" Target="../media/image73.png"/><Relationship Id="rId15" Type="http://schemas.openxmlformats.org/officeDocument/2006/relationships/tags" Target="../tags/tag299.xml"/><Relationship Id="rId14" Type="http://schemas.openxmlformats.org/officeDocument/2006/relationships/tags" Target="../tags/tag298.xml"/><Relationship Id="rId13" Type="http://schemas.openxmlformats.org/officeDocument/2006/relationships/tags" Target="../tags/tag297.xml"/><Relationship Id="rId12" Type="http://schemas.openxmlformats.org/officeDocument/2006/relationships/image" Target="../media/image68.png"/><Relationship Id="rId11" Type="http://schemas.openxmlformats.org/officeDocument/2006/relationships/image" Target="../media/image66.png"/><Relationship Id="rId10" Type="http://schemas.openxmlformats.org/officeDocument/2006/relationships/image" Target="../media/image67.png"/><Relationship Id="rId1" Type="http://schemas.openxmlformats.org/officeDocument/2006/relationships/tags" Target="../tags/tag292.xml"/></Relationships>
</file>

<file path=ppt/slides/_rels/slide13.xml.rels><?xml version="1.0" encoding="UTF-8" standalone="yes"?>
<Relationships xmlns="http://schemas.openxmlformats.org/package/2006/relationships"><Relationship Id="rId9" Type="http://schemas.openxmlformats.org/officeDocument/2006/relationships/image" Target="../media/image75.png"/><Relationship Id="rId8" Type="http://schemas.openxmlformats.org/officeDocument/2006/relationships/tags" Target="../tags/tag309.xml"/><Relationship Id="rId7" Type="http://schemas.openxmlformats.org/officeDocument/2006/relationships/tags" Target="../tags/tag308.xml"/><Relationship Id="rId6" Type="http://schemas.openxmlformats.org/officeDocument/2006/relationships/image" Target="../media/image77.png"/><Relationship Id="rId5" Type="http://schemas.openxmlformats.org/officeDocument/2006/relationships/tags" Target="../tags/tag307.xml"/><Relationship Id="rId4" Type="http://schemas.openxmlformats.org/officeDocument/2006/relationships/image" Target="../media/image76.jpeg"/><Relationship Id="rId3" Type="http://schemas.openxmlformats.org/officeDocument/2006/relationships/tags" Target="../tags/tag306.xml"/><Relationship Id="rId2" Type="http://schemas.openxmlformats.org/officeDocument/2006/relationships/tags" Target="../tags/tag305.xml"/><Relationship Id="rId18" Type="http://schemas.openxmlformats.org/officeDocument/2006/relationships/notesSlide" Target="../notesSlides/notesSlide13.xml"/><Relationship Id="rId17" Type="http://schemas.openxmlformats.org/officeDocument/2006/relationships/slideLayout" Target="../slideLayouts/slideLayout2.xml"/><Relationship Id="rId16" Type="http://schemas.openxmlformats.org/officeDocument/2006/relationships/image" Target="../media/image79.jpeg"/><Relationship Id="rId15" Type="http://schemas.openxmlformats.org/officeDocument/2006/relationships/tags" Target="../tags/tag314.xml"/><Relationship Id="rId14" Type="http://schemas.openxmlformats.org/officeDocument/2006/relationships/tags" Target="../tags/tag313.xml"/><Relationship Id="rId13" Type="http://schemas.openxmlformats.org/officeDocument/2006/relationships/tags" Target="../tags/tag312.xml"/><Relationship Id="rId12" Type="http://schemas.openxmlformats.org/officeDocument/2006/relationships/image" Target="../media/image78.jpeg"/><Relationship Id="rId11" Type="http://schemas.openxmlformats.org/officeDocument/2006/relationships/tags" Target="../tags/tag311.xml"/><Relationship Id="rId10" Type="http://schemas.openxmlformats.org/officeDocument/2006/relationships/tags" Target="../tags/tag310.xml"/><Relationship Id="rId1" Type="http://schemas.openxmlformats.org/officeDocument/2006/relationships/tags" Target="../tags/tag304.xml"/></Relationships>
</file>

<file path=ppt/slides/_rels/slide14.xml.rels><?xml version="1.0" encoding="UTF-8" standalone="yes"?>
<Relationships xmlns="http://schemas.openxmlformats.org/package/2006/relationships"><Relationship Id="rId9" Type="http://schemas.openxmlformats.org/officeDocument/2006/relationships/tags" Target="../tags/tag322.xml"/><Relationship Id="rId8" Type="http://schemas.openxmlformats.org/officeDocument/2006/relationships/tags" Target="../tags/tag321.xml"/><Relationship Id="rId7" Type="http://schemas.openxmlformats.org/officeDocument/2006/relationships/tags" Target="../tags/tag320.xml"/><Relationship Id="rId6" Type="http://schemas.openxmlformats.org/officeDocument/2006/relationships/tags" Target="../tags/tag319.xml"/><Relationship Id="rId5" Type="http://schemas.openxmlformats.org/officeDocument/2006/relationships/tags" Target="../tags/tag318.xml"/><Relationship Id="rId49" Type="http://schemas.openxmlformats.org/officeDocument/2006/relationships/notesSlide" Target="../notesSlides/notesSlide14.xml"/><Relationship Id="rId48" Type="http://schemas.openxmlformats.org/officeDocument/2006/relationships/slideLayout" Target="../slideLayouts/slideLayout2.xml"/><Relationship Id="rId47" Type="http://schemas.openxmlformats.org/officeDocument/2006/relationships/image" Target="../media/image94.png"/><Relationship Id="rId46" Type="http://schemas.openxmlformats.org/officeDocument/2006/relationships/tags" Target="../tags/tag346.xml"/><Relationship Id="rId45" Type="http://schemas.openxmlformats.org/officeDocument/2006/relationships/image" Target="../media/image93.png"/><Relationship Id="rId44" Type="http://schemas.openxmlformats.org/officeDocument/2006/relationships/tags" Target="../tags/tag345.xml"/><Relationship Id="rId43" Type="http://schemas.openxmlformats.org/officeDocument/2006/relationships/image" Target="../media/image92.png"/><Relationship Id="rId42" Type="http://schemas.openxmlformats.org/officeDocument/2006/relationships/tags" Target="../tags/tag344.xml"/><Relationship Id="rId41" Type="http://schemas.openxmlformats.org/officeDocument/2006/relationships/image" Target="../media/image91.png"/><Relationship Id="rId40" Type="http://schemas.openxmlformats.org/officeDocument/2006/relationships/tags" Target="../tags/tag343.xml"/><Relationship Id="rId4" Type="http://schemas.openxmlformats.org/officeDocument/2006/relationships/tags" Target="../tags/tag317.xml"/><Relationship Id="rId39" Type="http://schemas.openxmlformats.org/officeDocument/2006/relationships/image" Target="../media/image90.png"/><Relationship Id="rId38" Type="http://schemas.openxmlformats.org/officeDocument/2006/relationships/tags" Target="../tags/tag342.xml"/><Relationship Id="rId37" Type="http://schemas.openxmlformats.org/officeDocument/2006/relationships/image" Target="../media/image89.png"/><Relationship Id="rId36" Type="http://schemas.openxmlformats.org/officeDocument/2006/relationships/tags" Target="../tags/tag341.xml"/><Relationship Id="rId35" Type="http://schemas.openxmlformats.org/officeDocument/2006/relationships/tags" Target="../tags/tag340.xml"/><Relationship Id="rId34" Type="http://schemas.openxmlformats.org/officeDocument/2006/relationships/tags" Target="../tags/tag339.xml"/><Relationship Id="rId33" Type="http://schemas.openxmlformats.org/officeDocument/2006/relationships/tags" Target="../tags/tag338.xml"/><Relationship Id="rId32" Type="http://schemas.openxmlformats.org/officeDocument/2006/relationships/tags" Target="../tags/tag337.xml"/><Relationship Id="rId31" Type="http://schemas.openxmlformats.org/officeDocument/2006/relationships/tags" Target="../tags/tag336.xml"/><Relationship Id="rId30" Type="http://schemas.openxmlformats.org/officeDocument/2006/relationships/image" Target="../media/image88.png"/><Relationship Id="rId3" Type="http://schemas.openxmlformats.org/officeDocument/2006/relationships/image" Target="../media/image80.png"/><Relationship Id="rId29" Type="http://schemas.openxmlformats.org/officeDocument/2006/relationships/tags" Target="../tags/tag335.xml"/><Relationship Id="rId28" Type="http://schemas.openxmlformats.org/officeDocument/2006/relationships/image" Target="../media/image87.png"/><Relationship Id="rId27" Type="http://schemas.openxmlformats.org/officeDocument/2006/relationships/tags" Target="../tags/tag334.xml"/><Relationship Id="rId26" Type="http://schemas.openxmlformats.org/officeDocument/2006/relationships/image" Target="../media/image86.png"/><Relationship Id="rId25" Type="http://schemas.openxmlformats.org/officeDocument/2006/relationships/tags" Target="../tags/tag333.xml"/><Relationship Id="rId24" Type="http://schemas.openxmlformats.org/officeDocument/2006/relationships/image" Target="../media/image85.png"/><Relationship Id="rId23" Type="http://schemas.openxmlformats.org/officeDocument/2006/relationships/tags" Target="../tags/tag332.xml"/><Relationship Id="rId22" Type="http://schemas.openxmlformats.org/officeDocument/2006/relationships/image" Target="../media/image84.png"/><Relationship Id="rId21" Type="http://schemas.openxmlformats.org/officeDocument/2006/relationships/tags" Target="../tags/tag331.xml"/><Relationship Id="rId20" Type="http://schemas.openxmlformats.org/officeDocument/2006/relationships/image" Target="../media/image83.png"/><Relationship Id="rId2" Type="http://schemas.openxmlformats.org/officeDocument/2006/relationships/tags" Target="../tags/tag316.xml"/><Relationship Id="rId19" Type="http://schemas.openxmlformats.org/officeDocument/2006/relationships/tags" Target="../tags/tag330.xml"/><Relationship Id="rId18" Type="http://schemas.openxmlformats.org/officeDocument/2006/relationships/image" Target="../media/image82.png"/><Relationship Id="rId17" Type="http://schemas.openxmlformats.org/officeDocument/2006/relationships/tags" Target="../tags/tag329.xml"/><Relationship Id="rId16" Type="http://schemas.openxmlformats.org/officeDocument/2006/relationships/tags" Target="../tags/tag328.xml"/><Relationship Id="rId15" Type="http://schemas.openxmlformats.org/officeDocument/2006/relationships/tags" Target="../tags/tag327.xml"/><Relationship Id="rId14" Type="http://schemas.openxmlformats.org/officeDocument/2006/relationships/tags" Target="../tags/tag326.xml"/><Relationship Id="rId13" Type="http://schemas.openxmlformats.org/officeDocument/2006/relationships/tags" Target="../tags/tag325.xml"/><Relationship Id="rId12" Type="http://schemas.openxmlformats.org/officeDocument/2006/relationships/tags" Target="../tags/tag324.xml"/><Relationship Id="rId11" Type="http://schemas.openxmlformats.org/officeDocument/2006/relationships/image" Target="../media/image81.png"/><Relationship Id="rId10" Type="http://schemas.openxmlformats.org/officeDocument/2006/relationships/tags" Target="../tags/tag323.xml"/><Relationship Id="rId1" Type="http://schemas.openxmlformats.org/officeDocument/2006/relationships/tags" Target="../tags/tag315.xml"/></Relationships>
</file>

<file path=ppt/slides/_rels/slide15.xml.rels><?xml version="1.0" encoding="UTF-8" standalone="yes"?>
<Relationships xmlns="http://schemas.openxmlformats.org/package/2006/relationships"><Relationship Id="rId9" Type="http://schemas.openxmlformats.org/officeDocument/2006/relationships/image" Target="../media/image61.png"/><Relationship Id="rId8" Type="http://schemas.openxmlformats.org/officeDocument/2006/relationships/tags" Target="../tags/tag352.xml"/><Relationship Id="rId7" Type="http://schemas.openxmlformats.org/officeDocument/2006/relationships/tags" Target="../tags/tag351.xml"/><Relationship Id="rId6" Type="http://schemas.openxmlformats.org/officeDocument/2006/relationships/image" Target="../media/image95.png"/><Relationship Id="rId5" Type="http://schemas.openxmlformats.org/officeDocument/2006/relationships/tags" Target="../tags/tag350.xml"/><Relationship Id="rId4" Type="http://schemas.openxmlformats.org/officeDocument/2006/relationships/image" Target="../media/image60.png"/><Relationship Id="rId3" Type="http://schemas.openxmlformats.org/officeDocument/2006/relationships/tags" Target="../tags/tag349.xml"/><Relationship Id="rId26" Type="http://schemas.openxmlformats.org/officeDocument/2006/relationships/notesSlide" Target="../notesSlides/notesSlide15.xml"/><Relationship Id="rId25" Type="http://schemas.openxmlformats.org/officeDocument/2006/relationships/slideLayout" Target="../slideLayouts/slideLayout2.xml"/><Relationship Id="rId24" Type="http://schemas.openxmlformats.org/officeDocument/2006/relationships/tags" Target="../tags/tag364.xml"/><Relationship Id="rId23" Type="http://schemas.openxmlformats.org/officeDocument/2006/relationships/tags" Target="../tags/tag363.xml"/><Relationship Id="rId22" Type="http://schemas.openxmlformats.org/officeDocument/2006/relationships/image" Target="../media/image98.png"/><Relationship Id="rId21" Type="http://schemas.openxmlformats.org/officeDocument/2006/relationships/tags" Target="../tags/tag362.xml"/><Relationship Id="rId20" Type="http://schemas.openxmlformats.org/officeDocument/2006/relationships/tags" Target="../tags/tag361.xml"/><Relationship Id="rId2" Type="http://schemas.openxmlformats.org/officeDocument/2006/relationships/tags" Target="../tags/tag348.xml"/><Relationship Id="rId19" Type="http://schemas.openxmlformats.org/officeDocument/2006/relationships/tags" Target="../tags/tag360.xml"/><Relationship Id="rId18" Type="http://schemas.openxmlformats.org/officeDocument/2006/relationships/tags" Target="../tags/tag359.xml"/><Relationship Id="rId17" Type="http://schemas.openxmlformats.org/officeDocument/2006/relationships/tags" Target="../tags/tag358.xml"/><Relationship Id="rId16" Type="http://schemas.openxmlformats.org/officeDocument/2006/relationships/tags" Target="../tags/tag357.xml"/><Relationship Id="rId15" Type="http://schemas.openxmlformats.org/officeDocument/2006/relationships/image" Target="../media/image97.png"/><Relationship Id="rId14" Type="http://schemas.openxmlformats.org/officeDocument/2006/relationships/tags" Target="../tags/tag356.xml"/><Relationship Id="rId13" Type="http://schemas.openxmlformats.org/officeDocument/2006/relationships/tags" Target="../tags/tag355.xml"/><Relationship Id="rId12" Type="http://schemas.openxmlformats.org/officeDocument/2006/relationships/tags" Target="../tags/tag354.xml"/><Relationship Id="rId11" Type="http://schemas.openxmlformats.org/officeDocument/2006/relationships/image" Target="../media/image96.png"/><Relationship Id="rId10" Type="http://schemas.openxmlformats.org/officeDocument/2006/relationships/tags" Target="../tags/tag353.xml"/><Relationship Id="rId1" Type="http://schemas.openxmlformats.org/officeDocument/2006/relationships/tags" Target="../tags/tag347.xml"/></Relationships>
</file>

<file path=ppt/slides/_rels/slide16.xml.rels><?xml version="1.0" encoding="UTF-8" standalone="yes"?>
<Relationships xmlns="http://schemas.openxmlformats.org/package/2006/relationships"><Relationship Id="rId9" Type="http://schemas.openxmlformats.org/officeDocument/2006/relationships/image" Target="../media/image100.png"/><Relationship Id="rId8" Type="http://schemas.openxmlformats.org/officeDocument/2006/relationships/image" Target="../media/image99.jpeg"/><Relationship Id="rId7" Type="http://schemas.openxmlformats.org/officeDocument/2006/relationships/tags" Target="../tags/tag371.xml"/><Relationship Id="rId6" Type="http://schemas.openxmlformats.org/officeDocument/2006/relationships/tags" Target="../tags/tag370.xml"/><Relationship Id="rId5" Type="http://schemas.openxmlformats.org/officeDocument/2006/relationships/tags" Target="../tags/tag369.xml"/><Relationship Id="rId4" Type="http://schemas.openxmlformats.org/officeDocument/2006/relationships/tags" Target="../tags/tag368.xml"/><Relationship Id="rId3" Type="http://schemas.openxmlformats.org/officeDocument/2006/relationships/tags" Target="../tags/tag367.xml"/><Relationship Id="rId23" Type="http://schemas.openxmlformats.org/officeDocument/2006/relationships/notesSlide" Target="../notesSlides/notesSlide16.xml"/><Relationship Id="rId22" Type="http://schemas.openxmlformats.org/officeDocument/2006/relationships/slideLayout" Target="../slideLayouts/slideLayout2.xml"/><Relationship Id="rId21" Type="http://schemas.openxmlformats.org/officeDocument/2006/relationships/tags" Target="../tags/tag381.xml"/><Relationship Id="rId20" Type="http://schemas.openxmlformats.org/officeDocument/2006/relationships/tags" Target="../tags/tag380.xml"/><Relationship Id="rId2" Type="http://schemas.openxmlformats.org/officeDocument/2006/relationships/tags" Target="../tags/tag366.xml"/><Relationship Id="rId19" Type="http://schemas.openxmlformats.org/officeDocument/2006/relationships/tags" Target="../tags/tag379.xml"/><Relationship Id="rId18" Type="http://schemas.openxmlformats.org/officeDocument/2006/relationships/tags" Target="../tags/tag378.xml"/><Relationship Id="rId17" Type="http://schemas.openxmlformats.org/officeDocument/2006/relationships/tags" Target="../tags/tag377.xml"/><Relationship Id="rId16" Type="http://schemas.openxmlformats.org/officeDocument/2006/relationships/tags" Target="../tags/tag376.xml"/><Relationship Id="rId15" Type="http://schemas.openxmlformats.org/officeDocument/2006/relationships/tags" Target="../tags/tag375.xml"/><Relationship Id="rId14" Type="http://schemas.openxmlformats.org/officeDocument/2006/relationships/tags" Target="../tags/tag374.xml"/><Relationship Id="rId13" Type="http://schemas.openxmlformats.org/officeDocument/2006/relationships/tags" Target="../tags/tag373.xml"/><Relationship Id="rId12" Type="http://schemas.openxmlformats.org/officeDocument/2006/relationships/tags" Target="../tags/tag372.xml"/><Relationship Id="rId11" Type="http://schemas.openxmlformats.org/officeDocument/2006/relationships/image" Target="../media/image102.png"/><Relationship Id="rId10" Type="http://schemas.openxmlformats.org/officeDocument/2006/relationships/image" Target="../media/image101.png"/><Relationship Id="rId1" Type="http://schemas.openxmlformats.org/officeDocument/2006/relationships/tags" Target="../tags/tag365.xml"/></Relationships>
</file>

<file path=ppt/slides/_rels/slide17.xml.rels><?xml version="1.0" encoding="UTF-8" standalone="yes"?>
<Relationships xmlns="http://schemas.openxmlformats.org/package/2006/relationships"><Relationship Id="rId9" Type="http://schemas.openxmlformats.org/officeDocument/2006/relationships/tags" Target="../tags/tag387.xml"/><Relationship Id="rId8" Type="http://schemas.openxmlformats.org/officeDocument/2006/relationships/tags" Target="../tags/tag386.xml"/><Relationship Id="rId7" Type="http://schemas.openxmlformats.org/officeDocument/2006/relationships/image" Target="../media/image105.png"/><Relationship Id="rId6" Type="http://schemas.openxmlformats.org/officeDocument/2006/relationships/image" Target="../media/image104.png"/><Relationship Id="rId5" Type="http://schemas.openxmlformats.org/officeDocument/2006/relationships/image" Target="../media/image103.jpeg"/><Relationship Id="rId4" Type="http://schemas.openxmlformats.org/officeDocument/2006/relationships/tags" Target="../tags/tag385.xml"/><Relationship Id="rId3" Type="http://schemas.openxmlformats.org/officeDocument/2006/relationships/tags" Target="../tags/tag384.xml"/><Relationship Id="rId27" Type="http://schemas.openxmlformats.org/officeDocument/2006/relationships/notesSlide" Target="../notesSlides/notesSlide17.xml"/><Relationship Id="rId26" Type="http://schemas.openxmlformats.org/officeDocument/2006/relationships/slideLayout" Target="../slideLayouts/slideLayout2.xml"/><Relationship Id="rId25" Type="http://schemas.openxmlformats.org/officeDocument/2006/relationships/tags" Target="../tags/tag398.xml"/><Relationship Id="rId24" Type="http://schemas.openxmlformats.org/officeDocument/2006/relationships/tags" Target="../tags/tag397.xml"/><Relationship Id="rId23" Type="http://schemas.openxmlformats.org/officeDocument/2006/relationships/image" Target="../media/image110.png"/><Relationship Id="rId22" Type="http://schemas.openxmlformats.org/officeDocument/2006/relationships/image" Target="../media/image109.png"/><Relationship Id="rId21" Type="http://schemas.openxmlformats.org/officeDocument/2006/relationships/tags" Target="../tags/tag396.xml"/><Relationship Id="rId20" Type="http://schemas.openxmlformats.org/officeDocument/2006/relationships/tags" Target="../tags/tag395.xml"/><Relationship Id="rId2" Type="http://schemas.openxmlformats.org/officeDocument/2006/relationships/tags" Target="../tags/tag383.xml"/><Relationship Id="rId19" Type="http://schemas.openxmlformats.org/officeDocument/2006/relationships/tags" Target="../tags/tag394.xml"/><Relationship Id="rId18" Type="http://schemas.openxmlformats.org/officeDocument/2006/relationships/tags" Target="../tags/tag393.xml"/><Relationship Id="rId17" Type="http://schemas.openxmlformats.org/officeDocument/2006/relationships/image" Target="../media/image108.png"/><Relationship Id="rId16" Type="http://schemas.openxmlformats.org/officeDocument/2006/relationships/tags" Target="../tags/tag392.xml"/><Relationship Id="rId15" Type="http://schemas.openxmlformats.org/officeDocument/2006/relationships/image" Target="../media/image107.png"/><Relationship Id="rId14" Type="http://schemas.openxmlformats.org/officeDocument/2006/relationships/tags" Target="../tags/tag391.xml"/><Relationship Id="rId13" Type="http://schemas.openxmlformats.org/officeDocument/2006/relationships/image" Target="../media/image106.png"/><Relationship Id="rId12" Type="http://schemas.openxmlformats.org/officeDocument/2006/relationships/tags" Target="../tags/tag390.xml"/><Relationship Id="rId11" Type="http://schemas.openxmlformats.org/officeDocument/2006/relationships/tags" Target="../tags/tag389.xml"/><Relationship Id="rId10" Type="http://schemas.openxmlformats.org/officeDocument/2006/relationships/tags" Target="../tags/tag388.xml"/><Relationship Id="rId1" Type="http://schemas.openxmlformats.org/officeDocument/2006/relationships/tags" Target="../tags/tag382.xml"/></Relationships>
</file>

<file path=ppt/slides/_rels/slide18.xml.rels><?xml version="1.0" encoding="UTF-8" standalone="yes"?>
<Relationships xmlns="http://schemas.openxmlformats.org/package/2006/relationships"><Relationship Id="rId9" Type="http://schemas.openxmlformats.org/officeDocument/2006/relationships/tags" Target="../tags/tag404.xml"/><Relationship Id="rId8" Type="http://schemas.openxmlformats.org/officeDocument/2006/relationships/image" Target="../media/image113.png"/><Relationship Id="rId7" Type="http://schemas.openxmlformats.org/officeDocument/2006/relationships/tags" Target="../tags/tag403.xml"/><Relationship Id="rId6" Type="http://schemas.openxmlformats.org/officeDocument/2006/relationships/image" Target="../media/image112.png"/><Relationship Id="rId5" Type="http://schemas.openxmlformats.org/officeDocument/2006/relationships/tags" Target="../tags/tag402.xml"/><Relationship Id="rId42" Type="http://schemas.openxmlformats.org/officeDocument/2006/relationships/notesSlide" Target="../notesSlides/notesSlide18.xml"/><Relationship Id="rId41" Type="http://schemas.openxmlformats.org/officeDocument/2006/relationships/slideLayout" Target="../slideLayouts/slideLayout2.xml"/><Relationship Id="rId40" Type="http://schemas.openxmlformats.org/officeDocument/2006/relationships/tags" Target="../tags/tag425.xml"/><Relationship Id="rId4" Type="http://schemas.openxmlformats.org/officeDocument/2006/relationships/image" Target="../media/image111.png"/><Relationship Id="rId39" Type="http://schemas.openxmlformats.org/officeDocument/2006/relationships/tags" Target="../tags/tag424.xml"/><Relationship Id="rId38" Type="http://schemas.openxmlformats.org/officeDocument/2006/relationships/image" Target="../media/image122.png"/><Relationship Id="rId37" Type="http://schemas.openxmlformats.org/officeDocument/2006/relationships/image" Target="../media/image121.png"/><Relationship Id="rId36" Type="http://schemas.openxmlformats.org/officeDocument/2006/relationships/tags" Target="../tags/tag423.xml"/><Relationship Id="rId35" Type="http://schemas.openxmlformats.org/officeDocument/2006/relationships/tags" Target="../tags/tag422.xml"/><Relationship Id="rId34" Type="http://schemas.openxmlformats.org/officeDocument/2006/relationships/image" Target="../media/image107.png"/><Relationship Id="rId33" Type="http://schemas.openxmlformats.org/officeDocument/2006/relationships/tags" Target="../tags/tag421.xml"/><Relationship Id="rId32" Type="http://schemas.openxmlformats.org/officeDocument/2006/relationships/image" Target="../media/image120.png"/><Relationship Id="rId31" Type="http://schemas.openxmlformats.org/officeDocument/2006/relationships/tags" Target="../tags/tag420.xml"/><Relationship Id="rId30" Type="http://schemas.openxmlformats.org/officeDocument/2006/relationships/tags" Target="../tags/tag419.xml"/><Relationship Id="rId3" Type="http://schemas.openxmlformats.org/officeDocument/2006/relationships/tags" Target="../tags/tag401.xml"/><Relationship Id="rId29" Type="http://schemas.openxmlformats.org/officeDocument/2006/relationships/tags" Target="../tags/tag418.xml"/><Relationship Id="rId28" Type="http://schemas.openxmlformats.org/officeDocument/2006/relationships/tags" Target="../tags/tag417.xml"/><Relationship Id="rId27" Type="http://schemas.openxmlformats.org/officeDocument/2006/relationships/tags" Target="../tags/tag416.xml"/><Relationship Id="rId26" Type="http://schemas.openxmlformats.org/officeDocument/2006/relationships/image" Target="../media/image119.png"/><Relationship Id="rId25" Type="http://schemas.openxmlformats.org/officeDocument/2006/relationships/tags" Target="../tags/tag415.xml"/><Relationship Id="rId24" Type="http://schemas.openxmlformats.org/officeDocument/2006/relationships/tags" Target="../tags/tag414.xml"/><Relationship Id="rId23" Type="http://schemas.openxmlformats.org/officeDocument/2006/relationships/tags" Target="../tags/tag413.xml"/><Relationship Id="rId22" Type="http://schemas.openxmlformats.org/officeDocument/2006/relationships/tags" Target="../tags/tag412.xml"/><Relationship Id="rId21" Type="http://schemas.openxmlformats.org/officeDocument/2006/relationships/tags" Target="../tags/tag411.xml"/><Relationship Id="rId20" Type="http://schemas.openxmlformats.org/officeDocument/2006/relationships/tags" Target="../tags/tag410.xml"/><Relationship Id="rId2" Type="http://schemas.openxmlformats.org/officeDocument/2006/relationships/tags" Target="../tags/tag400.xml"/><Relationship Id="rId19" Type="http://schemas.openxmlformats.org/officeDocument/2006/relationships/image" Target="../media/image118.png"/><Relationship Id="rId18" Type="http://schemas.openxmlformats.org/officeDocument/2006/relationships/tags" Target="../tags/tag409.xml"/><Relationship Id="rId17" Type="http://schemas.openxmlformats.org/officeDocument/2006/relationships/image" Target="../media/image117.png"/><Relationship Id="rId16" Type="http://schemas.openxmlformats.org/officeDocument/2006/relationships/tags" Target="../tags/tag408.xml"/><Relationship Id="rId15" Type="http://schemas.openxmlformats.org/officeDocument/2006/relationships/image" Target="../media/image116.png"/><Relationship Id="rId14" Type="http://schemas.openxmlformats.org/officeDocument/2006/relationships/tags" Target="../tags/tag407.xml"/><Relationship Id="rId13" Type="http://schemas.openxmlformats.org/officeDocument/2006/relationships/image" Target="../media/image115.png"/><Relationship Id="rId12" Type="http://schemas.openxmlformats.org/officeDocument/2006/relationships/tags" Target="../tags/tag406.xml"/><Relationship Id="rId11" Type="http://schemas.openxmlformats.org/officeDocument/2006/relationships/image" Target="../media/image114.png"/><Relationship Id="rId10" Type="http://schemas.openxmlformats.org/officeDocument/2006/relationships/tags" Target="../tags/tag405.xml"/><Relationship Id="rId1" Type="http://schemas.openxmlformats.org/officeDocument/2006/relationships/tags" Target="../tags/tag399.xml"/></Relationships>
</file>

<file path=ppt/slides/_rels/slide19.xml.rels><?xml version="1.0" encoding="UTF-8" standalone="yes"?>
<Relationships xmlns="http://schemas.openxmlformats.org/package/2006/relationships"><Relationship Id="rId9" Type="http://schemas.openxmlformats.org/officeDocument/2006/relationships/tags" Target="../tags/tag430.xml"/><Relationship Id="rId8" Type="http://schemas.openxmlformats.org/officeDocument/2006/relationships/tags" Target="../tags/tag429.xml"/><Relationship Id="rId7" Type="http://schemas.openxmlformats.org/officeDocument/2006/relationships/image" Target="../media/image125.png"/><Relationship Id="rId6" Type="http://schemas.openxmlformats.org/officeDocument/2006/relationships/tags" Target="../tags/tag428.xml"/><Relationship Id="rId5" Type="http://schemas.openxmlformats.org/officeDocument/2006/relationships/tags" Target="../tags/tag427.xml"/><Relationship Id="rId4" Type="http://schemas.openxmlformats.org/officeDocument/2006/relationships/image" Target="../media/image124.png"/><Relationship Id="rId3" Type="http://schemas.openxmlformats.org/officeDocument/2006/relationships/image" Target="../media/image123.png"/><Relationship Id="rId27" Type="http://schemas.openxmlformats.org/officeDocument/2006/relationships/notesSlide" Target="../notesSlides/notesSlide19.xml"/><Relationship Id="rId26" Type="http://schemas.openxmlformats.org/officeDocument/2006/relationships/slideLayout" Target="../slideLayouts/slideLayout2.xml"/><Relationship Id="rId25" Type="http://schemas.openxmlformats.org/officeDocument/2006/relationships/tags" Target="../tags/tag442.xml"/><Relationship Id="rId24" Type="http://schemas.openxmlformats.org/officeDocument/2006/relationships/tags" Target="../tags/tag441.xml"/><Relationship Id="rId23" Type="http://schemas.openxmlformats.org/officeDocument/2006/relationships/tags" Target="../tags/tag440.xml"/><Relationship Id="rId22" Type="http://schemas.openxmlformats.org/officeDocument/2006/relationships/tags" Target="../tags/tag439.xml"/><Relationship Id="rId21" Type="http://schemas.openxmlformats.org/officeDocument/2006/relationships/image" Target="../media/image127.png"/><Relationship Id="rId20" Type="http://schemas.openxmlformats.org/officeDocument/2006/relationships/tags" Target="../tags/tag438.xml"/><Relationship Id="rId2" Type="http://schemas.openxmlformats.org/officeDocument/2006/relationships/image" Target="../media/image107.png"/><Relationship Id="rId19" Type="http://schemas.openxmlformats.org/officeDocument/2006/relationships/image" Target="../media/image60.png"/><Relationship Id="rId18" Type="http://schemas.openxmlformats.org/officeDocument/2006/relationships/tags" Target="../tags/tag437.xml"/><Relationship Id="rId17" Type="http://schemas.openxmlformats.org/officeDocument/2006/relationships/image" Target="../media/image106.png"/><Relationship Id="rId16" Type="http://schemas.openxmlformats.org/officeDocument/2006/relationships/tags" Target="../tags/tag436.xml"/><Relationship Id="rId15" Type="http://schemas.openxmlformats.org/officeDocument/2006/relationships/tags" Target="../tags/tag435.xml"/><Relationship Id="rId14" Type="http://schemas.openxmlformats.org/officeDocument/2006/relationships/tags" Target="../tags/tag434.xml"/><Relationship Id="rId13" Type="http://schemas.openxmlformats.org/officeDocument/2006/relationships/tags" Target="../tags/tag433.xml"/><Relationship Id="rId12" Type="http://schemas.openxmlformats.org/officeDocument/2006/relationships/tags" Target="../tags/tag432.xml"/><Relationship Id="rId11" Type="http://schemas.openxmlformats.org/officeDocument/2006/relationships/image" Target="../media/image126.png"/><Relationship Id="rId10" Type="http://schemas.openxmlformats.org/officeDocument/2006/relationships/tags" Target="../tags/tag431.xml"/><Relationship Id="rId1" Type="http://schemas.openxmlformats.org/officeDocument/2006/relationships/tags" Target="../tags/tag426.xml"/></Relationships>
</file>

<file path=ppt/slides/_rels/slide2.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7" Type="http://schemas.openxmlformats.org/officeDocument/2006/relationships/notesSlide" Target="../notesSlides/notesSlide2.xml"/><Relationship Id="rId16" Type="http://schemas.openxmlformats.org/officeDocument/2006/relationships/slideLayout" Target="../slideLayouts/slideLayout2.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image" Target="../media/image5.jpeg"/></Relationships>
</file>

<file path=ppt/slides/_rels/slide20.xml.rels><?xml version="1.0" encoding="UTF-8" standalone="yes"?>
<Relationships xmlns="http://schemas.openxmlformats.org/package/2006/relationships"><Relationship Id="rId9" Type="http://schemas.openxmlformats.org/officeDocument/2006/relationships/tags" Target="../tags/tag448.xml"/><Relationship Id="rId8" Type="http://schemas.openxmlformats.org/officeDocument/2006/relationships/image" Target="../media/image130.jpeg"/><Relationship Id="rId7" Type="http://schemas.openxmlformats.org/officeDocument/2006/relationships/tags" Target="../tags/tag447.xml"/><Relationship Id="rId6" Type="http://schemas.openxmlformats.org/officeDocument/2006/relationships/image" Target="../media/image129.jpeg"/><Relationship Id="rId5" Type="http://schemas.openxmlformats.org/officeDocument/2006/relationships/tags" Target="../tags/tag446.xml"/><Relationship Id="rId4" Type="http://schemas.openxmlformats.org/officeDocument/2006/relationships/tags" Target="../tags/tag445.xml"/><Relationship Id="rId3" Type="http://schemas.openxmlformats.org/officeDocument/2006/relationships/tags" Target="../tags/tag444.xml"/><Relationship Id="rId2" Type="http://schemas.openxmlformats.org/officeDocument/2006/relationships/image" Target="../media/image128.png"/><Relationship Id="rId13" Type="http://schemas.openxmlformats.org/officeDocument/2006/relationships/notesSlide" Target="../notesSlides/notesSlide20.xml"/><Relationship Id="rId12" Type="http://schemas.openxmlformats.org/officeDocument/2006/relationships/slideLayout" Target="../slideLayouts/slideLayout2.xml"/><Relationship Id="rId11" Type="http://schemas.openxmlformats.org/officeDocument/2006/relationships/image" Target="../media/image132.png"/><Relationship Id="rId10" Type="http://schemas.openxmlformats.org/officeDocument/2006/relationships/image" Target="../media/image131.jpeg"/><Relationship Id="rId1" Type="http://schemas.openxmlformats.org/officeDocument/2006/relationships/tags" Target="../tags/tag443.xml"/></Relationships>
</file>

<file path=ppt/slides/_rels/slide21.xml.rels><?xml version="1.0" encoding="UTF-8" standalone="yes"?>
<Relationships xmlns="http://schemas.openxmlformats.org/package/2006/relationships"><Relationship Id="rId9" Type="http://schemas.openxmlformats.org/officeDocument/2006/relationships/tags" Target="../tags/tag455.xml"/><Relationship Id="rId8" Type="http://schemas.openxmlformats.org/officeDocument/2006/relationships/tags" Target="../tags/tag454.xml"/><Relationship Id="rId78" Type="http://schemas.openxmlformats.org/officeDocument/2006/relationships/notesSlide" Target="../notesSlides/notesSlide21.xml"/><Relationship Id="rId77" Type="http://schemas.openxmlformats.org/officeDocument/2006/relationships/slideLayout" Target="../slideLayouts/slideLayout2.xml"/><Relationship Id="rId76" Type="http://schemas.openxmlformats.org/officeDocument/2006/relationships/image" Target="../media/image154.jpeg"/><Relationship Id="rId75" Type="http://schemas.openxmlformats.org/officeDocument/2006/relationships/tags" Target="../tags/tag500.xml"/><Relationship Id="rId74" Type="http://schemas.openxmlformats.org/officeDocument/2006/relationships/tags" Target="../tags/tag499.xml"/><Relationship Id="rId73" Type="http://schemas.openxmlformats.org/officeDocument/2006/relationships/tags" Target="../tags/tag498.xml"/><Relationship Id="rId72" Type="http://schemas.openxmlformats.org/officeDocument/2006/relationships/tags" Target="../tags/tag497.xml"/><Relationship Id="rId71" Type="http://schemas.openxmlformats.org/officeDocument/2006/relationships/tags" Target="../tags/tag496.xml"/><Relationship Id="rId70" Type="http://schemas.openxmlformats.org/officeDocument/2006/relationships/tags" Target="../tags/tag495.xml"/><Relationship Id="rId7" Type="http://schemas.openxmlformats.org/officeDocument/2006/relationships/tags" Target="../tags/tag453.xml"/><Relationship Id="rId69" Type="http://schemas.openxmlformats.org/officeDocument/2006/relationships/tags" Target="../tags/tag494.xml"/><Relationship Id="rId68" Type="http://schemas.openxmlformats.org/officeDocument/2006/relationships/tags" Target="../tags/tag493.xml"/><Relationship Id="rId67" Type="http://schemas.openxmlformats.org/officeDocument/2006/relationships/tags" Target="../tags/tag492.xml"/><Relationship Id="rId66" Type="http://schemas.openxmlformats.org/officeDocument/2006/relationships/tags" Target="../tags/tag491.xml"/><Relationship Id="rId65" Type="http://schemas.openxmlformats.org/officeDocument/2006/relationships/tags" Target="../tags/tag490.xml"/><Relationship Id="rId64" Type="http://schemas.openxmlformats.org/officeDocument/2006/relationships/tags" Target="../tags/tag489.xml"/><Relationship Id="rId63" Type="http://schemas.openxmlformats.org/officeDocument/2006/relationships/tags" Target="../tags/tag488.xml"/><Relationship Id="rId62" Type="http://schemas.openxmlformats.org/officeDocument/2006/relationships/image" Target="../media/image153.png"/><Relationship Id="rId61" Type="http://schemas.openxmlformats.org/officeDocument/2006/relationships/tags" Target="../tags/tag487.xml"/><Relationship Id="rId60" Type="http://schemas.openxmlformats.org/officeDocument/2006/relationships/image" Target="../media/image152.png"/><Relationship Id="rId6" Type="http://schemas.openxmlformats.org/officeDocument/2006/relationships/tags" Target="../tags/tag452.xml"/><Relationship Id="rId59" Type="http://schemas.openxmlformats.org/officeDocument/2006/relationships/tags" Target="../tags/tag486.xml"/><Relationship Id="rId58" Type="http://schemas.openxmlformats.org/officeDocument/2006/relationships/image" Target="../media/image151.png"/><Relationship Id="rId57" Type="http://schemas.openxmlformats.org/officeDocument/2006/relationships/tags" Target="../tags/tag485.xml"/><Relationship Id="rId56" Type="http://schemas.openxmlformats.org/officeDocument/2006/relationships/image" Target="../media/image55.png"/><Relationship Id="rId55" Type="http://schemas.openxmlformats.org/officeDocument/2006/relationships/tags" Target="../tags/tag484.xml"/><Relationship Id="rId54" Type="http://schemas.openxmlformats.org/officeDocument/2006/relationships/image" Target="../media/image150.png"/><Relationship Id="rId53" Type="http://schemas.openxmlformats.org/officeDocument/2006/relationships/tags" Target="../tags/tag483.xml"/><Relationship Id="rId52" Type="http://schemas.openxmlformats.org/officeDocument/2006/relationships/image" Target="../media/image149.png"/><Relationship Id="rId51" Type="http://schemas.openxmlformats.org/officeDocument/2006/relationships/tags" Target="../tags/tag482.xml"/><Relationship Id="rId50" Type="http://schemas.openxmlformats.org/officeDocument/2006/relationships/image" Target="../media/image148.png"/><Relationship Id="rId5" Type="http://schemas.openxmlformats.org/officeDocument/2006/relationships/image" Target="../media/image134.png"/><Relationship Id="rId49" Type="http://schemas.openxmlformats.org/officeDocument/2006/relationships/tags" Target="../tags/tag481.xml"/><Relationship Id="rId48" Type="http://schemas.openxmlformats.org/officeDocument/2006/relationships/image" Target="../media/image147.png"/><Relationship Id="rId47" Type="http://schemas.openxmlformats.org/officeDocument/2006/relationships/tags" Target="../tags/tag480.xml"/><Relationship Id="rId46" Type="http://schemas.openxmlformats.org/officeDocument/2006/relationships/image" Target="../media/image146.png"/><Relationship Id="rId45" Type="http://schemas.openxmlformats.org/officeDocument/2006/relationships/tags" Target="../tags/tag479.xml"/><Relationship Id="rId44" Type="http://schemas.openxmlformats.org/officeDocument/2006/relationships/image" Target="../media/image145.png"/><Relationship Id="rId43" Type="http://schemas.openxmlformats.org/officeDocument/2006/relationships/tags" Target="../tags/tag478.xml"/><Relationship Id="rId42" Type="http://schemas.openxmlformats.org/officeDocument/2006/relationships/image" Target="../media/image144.png"/><Relationship Id="rId41" Type="http://schemas.openxmlformats.org/officeDocument/2006/relationships/tags" Target="../tags/tag477.xml"/><Relationship Id="rId40" Type="http://schemas.openxmlformats.org/officeDocument/2006/relationships/image" Target="../media/image143.png"/><Relationship Id="rId4" Type="http://schemas.openxmlformats.org/officeDocument/2006/relationships/tags" Target="../tags/tag451.xml"/><Relationship Id="rId39" Type="http://schemas.openxmlformats.org/officeDocument/2006/relationships/tags" Target="../tags/tag476.xml"/><Relationship Id="rId38" Type="http://schemas.openxmlformats.org/officeDocument/2006/relationships/image" Target="../media/image142.png"/><Relationship Id="rId37" Type="http://schemas.openxmlformats.org/officeDocument/2006/relationships/tags" Target="../tags/tag475.xml"/><Relationship Id="rId36" Type="http://schemas.openxmlformats.org/officeDocument/2006/relationships/image" Target="../media/image141.png"/><Relationship Id="rId35" Type="http://schemas.openxmlformats.org/officeDocument/2006/relationships/tags" Target="../tags/tag474.xml"/><Relationship Id="rId34" Type="http://schemas.openxmlformats.org/officeDocument/2006/relationships/image" Target="../media/image140.png"/><Relationship Id="rId33" Type="http://schemas.openxmlformats.org/officeDocument/2006/relationships/tags" Target="../tags/tag473.xml"/><Relationship Id="rId32" Type="http://schemas.openxmlformats.org/officeDocument/2006/relationships/image" Target="../media/image139.png"/><Relationship Id="rId31" Type="http://schemas.openxmlformats.org/officeDocument/2006/relationships/tags" Target="../tags/tag472.xml"/><Relationship Id="rId30" Type="http://schemas.openxmlformats.org/officeDocument/2006/relationships/image" Target="../media/image138.png"/><Relationship Id="rId3" Type="http://schemas.openxmlformats.org/officeDocument/2006/relationships/tags" Target="../tags/tag450.xml"/><Relationship Id="rId29" Type="http://schemas.openxmlformats.org/officeDocument/2006/relationships/tags" Target="../tags/tag471.xml"/><Relationship Id="rId28" Type="http://schemas.openxmlformats.org/officeDocument/2006/relationships/image" Target="../media/image137.png"/><Relationship Id="rId27" Type="http://schemas.openxmlformats.org/officeDocument/2006/relationships/tags" Target="../tags/tag470.xml"/><Relationship Id="rId26" Type="http://schemas.openxmlformats.org/officeDocument/2006/relationships/image" Target="../media/image136.png"/><Relationship Id="rId25" Type="http://schemas.openxmlformats.org/officeDocument/2006/relationships/tags" Target="../tags/tag469.xml"/><Relationship Id="rId24" Type="http://schemas.openxmlformats.org/officeDocument/2006/relationships/image" Target="../media/image135.png"/><Relationship Id="rId23" Type="http://schemas.openxmlformats.org/officeDocument/2006/relationships/tags" Target="../tags/tag468.xml"/><Relationship Id="rId22" Type="http://schemas.openxmlformats.org/officeDocument/2006/relationships/tags" Target="../tags/tag467.xml"/><Relationship Id="rId21" Type="http://schemas.openxmlformats.org/officeDocument/2006/relationships/tags" Target="../tags/tag466.xml"/><Relationship Id="rId20" Type="http://schemas.openxmlformats.org/officeDocument/2006/relationships/tags" Target="../tags/tag465.xml"/><Relationship Id="rId2" Type="http://schemas.openxmlformats.org/officeDocument/2006/relationships/image" Target="../media/image133.png"/><Relationship Id="rId19" Type="http://schemas.openxmlformats.org/officeDocument/2006/relationships/tags" Target="../tags/tag464.xml"/><Relationship Id="rId18" Type="http://schemas.openxmlformats.org/officeDocument/2006/relationships/tags" Target="../tags/tag463.xml"/><Relationship Id="rId17" Type="http://schemas.openxmlformats.org/officeDocument/2006/relationships/tags" Target="../tags/tag462.xml"/><Relationship Id="rId16" Type="http://schemas.openxmlformats.org/officeDocument/2006/relationships/tags" Target="../tags/tag461.xml"/><Relationship Id="rId15" Type="http://schemas.openxmlformats.org/officeDocument/2006/relationships/image" Target="../media/image75.png"/><Relationship Id="rId14" Type="http://schemas.openxmlformats.org/officeDocument/2006/relationships/tags" Target="../tags/tag460.xml"/><Relationship Id="rId13" Type="http://schemas.openxmlformats.org/officeDocument/2006/relationships/tags" Target="../tags/tag459.xml"/><Relationship Id="rId12" Type="http://schemas.openxmlformats.org/officeDocument/2006/relationships/tags" Target="../tags/tag458.xml"/><Relationship Id="rId11" Type="http://schemas.openxmlformats.org/officeDocument/2006/relationships/tags" Target="../tags/tag457.xml"/><Relationship Id="rId10" Type="http://schemas.openxmlformats.org/officeDocument/2006/relationships/tags" Target="../tags/tag456.xml"/><Relationship Id="rId1" Type="http://schemas.openxmlformats.org/officeDocument/2006/relationships/tags" Target="../tags/tag449.xml"/></Relationships>
</file>

<file path=ppt/slides/_rels/slide22.xml.rels><?xml version="1.0" encoding="UTF-8" standalone="yes"?>
<Relationships xmlns="http://schemas.openxmlformats.org/package/2006/relationships"><Relationship Id="rId9" Type="http://schemas.openxmlformats.org/officeDocument/2006/relationships/image" Target="../media/image18.png"/><Relationship Id="rId8" Type="http://schemas.openxmlformats.org/officeDocument/2006/relationships/tags" Target="../tags/tag505.xml"/><Relationship Id="rId7" Type="http://schemas.openxmlformats.org/officeDocument/2006/relationships/tags" Target="../tags/tag504.xml"/><Relationship Id="rId6" Type="http://schemas.openxmlformats.org/officeDocument/2006/relationships/image" Target="../media/image15.png"/><Relationship Id="rId5" Type="http://schemas.openxmlformats.org/officeDocument/2006/relationships/tags" Target="../tags/tag503.xml"/><Relationship Id="rId4" Type="http://schemas.openxmlformats.org/officeDocument/2006/relationships/image" Target="../media/image155.png"/><Relationship Id="rId33" Type="http://schemas.openxmlformats.org/officeDocument/2006/relationships/notesSlide" Target="../notesSlides/notesSlide22.xml"/><Relationship Id="rId32" Type="http://schemas.openxmlformats.org/officeDocument/2006/relationships/slideLayout" Target="../slideLayouts/slideLayout2.xml"/><Relationship Id="rId31" Type="http://schemas.openxmlformats.org/officeDocument/2006/relationships/tags" Target="../tags/tag524.xml"/><Relationship Id="rId30" Type="http://schemas.openxmlformats.org/officeDocument/2006/relationships/tags" Target="../tags/tag523.xml"/><Relationship Id="rId3" Type="http://schemas.openxmlformats.org/officeDocument/2006/relationships/tags" Target="../tags/tag502.xml"/><Relationship Id="rId29" Type="http://schemas.openxmlformats.org/officeDocument/2006/relationships/tags" Target="../tags/tag522.xml"/><Relationship Id="rId28" Type="http://schemas.openxmlformats.org/officeDocument/2006/relationships/tags" Target="../tags/tag521.xml"/><Relationship Id="rId27" Type="http://schemas.openxmlformats.org/officeDocument/2006/relationships/tags" Target="../tags/tag520.xml"/><Relationship Id="rId26" Type="http://schemas.openxmlformats.org/officeDocument/2006/relationships/tags" Target="../tags/tag519.xml"/><Relationship Id="rId25" Type="http://schemas.openxmlformats.org/officeDocument/2006/relationships/tags" Target="../tags/tag518.xml"/><Relationship Id="rId24" Type="http://schemas.openxmlformats.org/officeDocument/2006/relationships/tags" Target="../tags/tag517.xml"/><Relationship Id="rId23" Type="http://schemas.openxmlformats.org/officeDocument/2006/relationships/tags" Target="../tags/tag516.xml"/><Relationship Id="rId22" Type="http://schemas.openxmlformats.org/officeDocument/2006/relationships/image" Target="../media/image32.jpeg"/><Relationship Id="rId21" Type="http://schemas.openxmlformats.org/officeDocument/2006/relationships/tags" Target="../tags/tag515.xml"/><Relationship Id="rId20" Type="http://schemas.openxmlformats.org/officeDocument/2006/relationships/tags" Target="../tags/tag514.xml"/><Relationship Id="rId2" Type="http://schemas.openxmlformats.org/officeDocument/2006/relationships/image" Target="../media/image16.png"/><Relationship Id="rId19" Type="http://schemas.openxmlformats.org/officeDocument/2006/relationships/tags" Target="../tags/tag513.xml"/><Relationship Id="rId18" Type="http://schemas.openxmlformats.org/officeDocument/2006/relationships/tags" Target="../tags/tag512.xml"/><Relationship Id="rId17" Type="http://schemas.openxmlformats.org/officeDocument/2006/relationships/tags" Target="../tags/tag511.xml"/><Relationship Id="rId16" Type="http://schemas.openxmlformats.org/officeDocument/2006/relationships/image" Target="../media/image157.jpeg"/><Relationship Id="rId15" Type="http://schemas.openxmlformats.org/officeDocument/2006/relationships/tags" Target="../tags/tag510.xml"/><Relationship Id="rId14" Type="http://schemas.openxmlformats.org/officeDocument/2006/relationships/image" Target="../media/image156.png"/><Relationship Id="rId13" Type="http://schemas.openxmlformats.org/officeDocument/2006/relationships/tags" Target="../tags/tag509.xml"/><Relationship Id="rId12" Type="http://schemas.openxmlformats.org/officeDocument/2006/relationships/tags" Target="../tags/tag508.xml"/><Relationship Id="rId11" Type="http://schemas.openxmlformats.org/officeDocument/2006/relationships/tags" Target="../tags/tag507.xml"/><Relationship Id="rId10" Type="http://schemas.openxmlformats.org/officeDocument/2006/relationships/tags" Target="../tags/tag506.xml"/><Relationship Id="rId1" Type="http://schemas.openxmlformats.org/officeDocument/2006/relationships/tags" Target="../tags/tag501.xml"/></Relationships>
</file>

<file path=ppt/slides/_rels/slide23.xml.rels><?xml version="1.0" encoding="UTF-8" standalone="yes"?>
<Relationships xmlns="http://schemas.openxmlformats.org/package/2006/relationships"><Relationship Id="rId9" Type="http://schemas.openxmlformats.org/officeDocument/2006/relationships/tags" Target="../tags/tag530.xml"/><Relationship Id="rId8" Type="http://schemas.openxmlformats.org/officeDocument/2006/relationships/image" Target="../media/image160.jpeg"/><Relationship Id="rId7" Type="http://schemas.openxmlformats.org/officeDocument/2006/relationships/tags" Target="../tags/tag529.xml"/><Relationship Id="rId6" Type="http://schemas.openxmlformats.org/officeDocument/2006/relationships/tags" Target="../tags/tag528.xml"/><Relationship Id="rId5" Type="http://schemas.openxmlformats.org/officeDocument/2006/relationships/image" Target="../media/image159.jpeg"/><Relationship Id="rId4" Type="http://schemas.openxmlformats.org/officeDocument/2006/relationships/tags" Target="../tags/tag527.xml"/><Relationship Id="rId3" Type="http://schemas.openxmlformats.org/officeDocument/2006/relationships/image" Target="../media/image158.png"/><Relationship Id="rId29" Type="http://schemas.openxmlformats.org/officeDocument/2006/relationships/notesSlide" Target="../notesSlides/notesSlide23.xml"/><Relationship Id="rId28" Type="http://schemas.openxmlformats.org/officeDocument/2006/relationships/slideLayout" Target="../slideLayouts/slideLayout2.xml"/><Relationship Id="rId27" Type="http://schemas.openxmlformats.org/officeDocument/2006/relationships/tags" Target="../tags/tag541.xml"/><Relationship Id="rId26" Type="http://schemas.openxmlformats.org/officeDocument/2006/relationships/tags" Target="../tags/tag540.xml"/><Relationship Id="rId25" Type="http://schemas.openxmlformats.org/officeDocument/2006/relationships/image" Target="../media/image30.jpeg"/><Relationship Id="rId24" Type="http://schemas.openxmlformats.org/officeDocument/2006/relationships/tags" Target="../tags/tag539.xml"/><Relationship Id="rId23" Type="http://schemas.openxmlformats.org/officeDocument/2006/relationships/image" Target="../media/image20.jpeg"/><Relationship Id="rId22" Type="http://schemas.openxmlformats.org/officeDocument/2006/relationships/tags" Target="../tags/tag538.xml"/><Relationship Id="rId21" Type="http://schemas.openxmlformats.org/officeDocument/2006/relationships/image" Target="../media/image19.jpeg"/><Relationship Id="rId20" Type="http://schemas.openxmlformats.org/officeDocument/2006/relationships/tags" Target="../tags/tag537.xml"/><Relationship Id="rId2" Type="http://schemas.openxmlformats.org/officeDocument/2006/relationships/tags" Target="../tags/tag526.xml"/><Relationship Id="rId19" Type="http://schemas.openxmlformats.org/officeDocument/2006/relationships/tags" Target="../tags/tag536.xml"/><Relationship Id="rId18" Type="http://schemas.openxmlformats.org/officeDocument/2006/relationships/image" Target="../media/image18.png"/><Relationship Id="rId17" Type="http://schemas.openxmlformats.org/officeDocument/2006/relationships/tags" Target="../tags/tag535.xml"/><Relationship Id="rId16" Type="http://schemas.openxmlformats.org/officeDocument/2006/relationships/image" Target="../media/image15.png"/><Relationship Id="rId15" Type="http://schemas.openxmlformats.org/officeDocument/2006/relationships/tags" Target="../tags/tag534.xml"/><Relationship Id="rId14" Type="http://schemas.openxmlformats.org/officeDocument/2006/relationships/image" Target="../media/image16.png"/><Relationship Id="rId13" Type="http://schemas.openxmlformats.org/officeDocument/2006/relationships/tags" Target="../tags/tag533.xml"/><Relationship Id="rId12" Type="http://schemas.openxmlformats.org/officeDocument/2006/relationships/tags" Target="../tags/tag532.xml"/><Relationship Id="rId11" Type="http://schemas.openxmlformats.org/officeDocument/2006/relationships/tags" Target="../tags/tag531.xml"/><Relationship Id="rId10" Type="http://schemas.openxmlformats.org/officeDocument/2006/relationships/image" Target="../media/image161.jpeg"/><Relationship Id="rId1" Type="http://schemas.openxmlformats.org/officeDocument/2006/relationships/tags" Target="../tags/tag525.xml"/></Relationships>
</file>

<file path=ppt/slides/_rels/slide24.xml.rels><?xml version="1.0" encoding="UTF-8" standalone="yes"?>
<Relationships xmlns="http://schemas.openxmlformats.org/package/2006/relationships"><Relationship Id="rId9" Type="http://schemas.openxmlformats.org/officeDocument/2006/relationships/tags" Target="../tags/tag548.xml"/><Relationship Id="rId8" Type="http://schemas.openxmlformats.org/officeDocument/2006/relationships/tags" Target="../tags/tag547.xml"/><Relationship Id="rId7" Type="http://schemas.openxmlformats.org/officeDocument/2006/relationships/tags" Target="../tags/tag546.xml"/><Relationship Id="rId6" Type="http://schemas.openxmlformats.org/officeDocument/2006/relationships/tags" Target="../tags/tag545.xml"/><Relationship Id="rId55" Type="http://schemas.openxmlformats.org/officeDocument/2006/relationships/notesSlide" Target="../notesSlides/notesSlide24.xml"/><Relationship Id="rId54" Type="http://schemas.openxmlformats.org/officeDocument/2006/relationships/slideLayout" Target="../slideLayouts/slideLayout2.xml"/><Relationship Id="rId53" Type="http://schemas.openxmlformats.org/officeDocument/2006/relationships/tags" Target="../tags/tag588.xml"/><Relationship Id="rId52" Type="http://schemas.openxmlformats.org/officeDocument/2006/relationships/tags" Target="../tags/tag587.xml"/><Relationship Id="rId51" Type="http://schemas.openxmlformats.org/officeDocument/2006/relationships/tags" Target="../tags/tag586.xml"/><Relationship Id="rId50" Type="http://schemas.openxmlformats.org/officeDocument/2006/relationships/tags" Target="../tags/tag585.xml"/><Relationship Id="rId5" Type="http://schemas.openxmlformats.org/officeDocument/2006/relationships/tags" Target="../tags/tag544.xml"/><Relationship Id="rId49" Type="http://schemas.openxmlformats.org/officeDocument/2006/relationships/tags" Target="../tags/tag584.xml"/><Relationship Id="rId48" Type="http://schemas.openxmlformats.org/officeDocument/2006/relationships/tags" Target="../tags/tag583.xml"/><Relationship Id="rId47" Type="http://schemas.openxmlformats.org/officeDocument/2006/relationships/tags" Target="../tags/tag582.xml"/><Relationship Id="rId46" Type="http://schemas.openxmlformats.org/officeDocument/2006/relationships/tags" Target="../tags/tag581.xml"/><Relationship Id="rId45" Type="http://schemas.openxmlformats.org/officeDocument/2006/relationships/tags" Target="../tags/tag580.xml"/><Relationship Id="rId44" Type="http://schemas.openxmlformats.org/officeDocument/2006/relationships/tags" Target="../tags/tag579.xml"/><Relationship Id="rId43" Type="http://schemas.openxmlformats.org/officeDocument/2006/relationships/tags" Target="../tags/tag578.xml"/><Relationship Id="rId42" Type="http://schemas.openxmlformats.org/officeDocument/2006/relationships/tags" Target="../tags/tag577.xml"/><Relationship Id="rId41" Type="http://schemas.openxmlformats.org/officeDocument/2006/relationships/tags" Target="../tags/tag576.xml"/><Relationship Id="rId40" Type="http://schemas.openxmlformats.org/officeDocument/2006/relationships/tags" Target="../tags/tag575.xml"/><Relationship Id="rId4" Type="http://schemas.openxmlformats.org/officeDocument/2006/relationships/image" Target="../media/image162.jpeg"/><Relationship Id="rId39" Type="http://schemas.openxmlformats.org/officeDocument/2006/relationships/tags" Target="../tags/tag574.xml"/><Relationship Id="rId38" Type="http://schemas.openxmlformats.org/officeDocument/2006/relationships/tags" Target="../tags/tag573.xml"/><Relationship Id="rId37" Type="http://schemas.openxmlformats.org/officeDocument/2006/relationships/tags" Target="../tags/tag572.xml"/><Relationship Id="rId36" Type="http://schemas.openxmlformats.org/officeDocument/2006/relationships/tags" Target="../tags/tag571.xml"/><Relationship Id="rId35" Type="http://schemas.openxmlformats.org/officeDocument/2006/relationships/tags" Target="../tags/tag570.xml"/><Relationship Id="rId34" Type="http://schemas.openxmlformats.org/officeDocument/2006/relationships/tags" Target="../tags/tag569.xml"/><Relationship Id="rId33" Type="http://schemas.openxmlformats.org/officeDocument/2006/relationships/tags" Target="../tags/tag568.xml"/><Relationship Id="rId32" Type="http://schemas.openxmlformats.org/officeDocument/2006/relationships/tags" Target="../tags/tag567.xml"/><Relationship Id="rId31" Type="http://schemas.openxmlformats.org/officeDocument/2006/relationships/tags" Target="../tags/tag566.xml"/><Relationship Id="rId30" Type="http://schemas.openxmlformats.org/officeDocument/2006/relationships/tags" Target="../tags/tag565.xml"/><Relationship Id="rId3" Type="http://schemas.openxmlformats.org/officeDocument/2006/relationships/tags" Target="../tags/tag543.xml"/><Relationship Id="rId29" Type="http://schemas.openxmlformats.org/officeDocument/2006/relationships/tags" Target="../tags/tag564.xml"/><Relationship Id="rId28" Type="http://schemas.openxmlformats.org/officeDocument/2006/relationships/tags" Target="../tags/tag563.xml"/><Relationship Id="rId27" Type="http://schemas.openxmlformats.org/officeDocument/2006/relationships/tags" Target="../tags/tag562.xml"/><Relationship Id="rId26" Type="http://schemas.openxmlformats.org/officeDocument/2006/relationships/tags" Target="../tags/tag561.xml"/><Relationship Id="rId25" Type="http://schemas.openxmlformats.org/officeDocument/2006/relationships/tags" Target="../tags/tag560.xml"/><Relationship Id="rId24" Type="http://schemas.openxmlformats.org/officeDocument/2006/relationships/tags" Target="../tags/tag559.xml"/><Relationship Id="rId23" Type="http://schemas.openxmlformats.org/officeDocument/2006/relationships/tags" Target="../tags/tag558.xml"/><Relationship Id="rId22" Type="http://schemas.openxmlformats.org/officeDocument/2006/relationships/image" Target="../media/image59.png"/><Relationship Id="rId21" Type="http://schemas.openxmlformats.org/officeDocument/2006/relationships/tags" Target="../tags/tag557.xml"/><Relationship Id="rId20" Type="http://schemas.openxmlformats.org/officeDocument/2006/relationships/image" Target="../media/image58.png"/><Relationship Id="rId2" Type="http://schemas.openxmlformats.org/officeDocument/2006/relationships/image" Target="../media/image134.png"/><Relationship Id="rId19" Type="http://schemas.openxmlformats.org/officeDocument/2006/relationships/tags" Target="../tags/tag556.xml"/><Relationship Id="rId18" Type="http://schemas.openxmlformats.org/officeDocument/2006/relationships/image" Target="../media/image57.png"/><Relationship Id="rId17" Type="http://schemas.openxmlformats.org/officeDocument/2006/relationships/tags" Target="../tags/tag555.xml"/><Relationship Id="rId16" Type="http://schemas.openxmlformats.org/officeDocument/2006/relationships/image" Target="../media/image56.png"/><Relationship Id="rId15" Type="http://schemas.openxmlformats.org/officeDocument/2006/relationships/tags" Target="../tags/tag554.xml"/><Relationship Id="rId14" Type="http://schemas.openxmlformats.org/officeDocument/2006/relationships/tags" Target="../tags/tag553.xml"/><Relationship Id="rId13" Type="http://schemas.openxmlformats.org/officeDocument/2006/relationships/tags" Target="../tags/tag552.xml"/><Relationship Id="rId12" Type="http://schemas.openxmlformats.org/officeDocument/2006/relationships/tags" Target="../tags/tag551.xml"/><Relationship Id="rId11" Type="http://schemas.openxmlformats.org/officeDocument/2006/relationships/tags" Target="../tags/tag550.xml"/><Relationship Id="rId10" Type="http://schemas.openxmlformats.org/officeDocument/2006/relationships/tags" Target="../tags/tag549.xml"/><Relationship Id="rId1" Type="http://schemas.openxmlformats.org/officeDocument/2006/relationships/tags" Target="../tags/tag542.xml"/></Relationships>
</file>

<file path=ppt/slides/_rels/slide25.xml.rels><?xml version="1.0" encoding="UTF-8" standalone="yes"?>
<Relationships xmlns="http://schemas.openxmlformats.org/package/2006/relationships"><Relationship Id="rId9" Type="http://schemas.openxmlformats.org/officeDocument/2006/relationships/tags" Target="../tags/tag596.xml"/><Relationship Id="rId8" Type="http://schemas.openxmlformats.org/officeDocument/2006/relationships/tags" Target="../tags/tag595.xml"/><Relationship Id="rId7" Type="http://schemas.openxmlformats.org/officeDocument/2006/relationships/tags" Target="../tags/tag594.xml"/><Relationship Id="rId6" Type="http://schemas.openxmlformats.org/officeDocument/2006/relationships/tags" Target="../tags/tag593.xml"/><Relationship Id="rId5" Type="http://schemas.openxmlformats.org/officeDocument/2006/relationships/tags" Target="../tags/tag592.xml"/><Relationship Id="rId41" Type="http://schemas.openxmlformats.org/officeDocument/2006/relationships/notesSlide" Target="../notesSlides/notesSlide25.xml"/><Relationship Id="rId40" Type="http://schemas.openxmlformats.org/officeDocument/2006/relationships/slideLayout" Target="../slideLayouts/slideLayout13.xml"/><Relationship Id="rId4" Type="http://schemas.openxmlformats.org/officeDocument/2006/relationships/tags" Target="../tags/tag591.xml"/><Relationship Id="rId39" Type="http://schemas.openxmlformats.org/officeDocument/2006/relationships/tags" Target="../tags/tag621.xml"/><Relationship Id="rId38" Type="http://schemas.openxmlformats.org/officeDocument/2006/relationships/tags" Target="../tags/tag620.xml"/><Relationship Id="rId37" Type="http://schemas.openxmlformats.org/officeDocument/2006/relationships/tags" Target="../tags/tag619.xml"/><Relationship Id="rId36" Type="http://schemas.openxmlformats.org/officeDocument/2006/relationships/image" Target="../media/image167.png"/><Relationship Id="rId35" Type="http://schemas.openxmlformats.org/officeDocument/2006/relationships/tags" Target="../tags/tag618.xml"/><Relationship Id="rId34" Type="http://schemas.openxmlformats.org/officeDocument/2006/relationships/tags" Target="../tags/tag617.xml"/><Relationship Id="rId33" Type="http://schemas.openxmlformats.org/officeDocument/2006/relationships/tags" Target="../tags/tag616.xml"/><Relationship Id="rId32" Type="http://schemas.openxmlformats.org/officeDocument/2006/relationships/image" Target="../media/image50.png"/><Relationship Id="rId31" Type="http://schemas.openxmlformats.org/officeDocument/2006/relationships/tags" Target="../tags/tag615.xml"/><Relationship Id="rId30" Type="http://schemas.openxmlformats.org/officeDocument/2006/relationships/tags" Target="../tags/tag614.xml"/><Relationship Id="rId3" Type="http://schemas.openxmlformats.org/officeDocument/2006/relationships/tags" Target="../tags/tag590.xml"/><Relationship Id="rId29" Type="http://schemas.openxmlformats.org/officeDocument/2006/relationships/tags" Target="../tags/tag613.xml"/><Relationship Id="rId28" Type="http://schemas.openxmlformats.org/officeDocument/2006/relationships/tags" Target="../tags/tag612.xml"/><Relationship Id="rId27" Type="http://schemas.openxmlformats.org/officeDocument/2006/relationships/tags" Target="../tags/tag611.xml"/><Relationship Id="rId26" Type="http://schemas.openxmlformats.org/officeDocument/2006/relationships/tags" Target="../tags/tag610.xml"/><Relationship Id="rId25" Type="http://schemas.openxmlformats.org/officeDocument/2006/relationships/image" Target="../media/image166.png"/><Relationship Id="rId24" Type="http://schemas.openxmlformats.org/officeDocument/2006/relationships/tags" Target="../tags/tag609.xml"/><Relationship Id="rId23" Type="http://schemas.openxmlformats.org/officeDocument/2006/relationships/image" Target="../media/image165.png"/><Relationship Id="rId22" Type="http://schemas.openxmlformats.org/officeDocument/2006/relationships/tags" Target="../tags/tag608.xml"/><Relationship Id="rId21" Type="http://schemas.openxmlformats.org/officeDocument/2006/relationships/image" Target="../media/image164.png"/><Relationship Id="rId20" Type="http://schemas.openxmlformats.org/officeDocument/2006/relationships/tags" Target="../tags/tag607.xml"/><Relationship Id="rId2" Type="http://schemas.openxmlformats.org/officeDocument/2006/relationships/image" Target="../media/image163.jpeg"/><Relationship Id="rId19" Type="http://schemas.openxmlformats.org/officeDocument/2006/relationships/tags" Target="../tags/tag606.xml"/><Relationship Id="rId18" Type="http://schemas.openxmlformats.org/officeDocument/2006/relationships/tags" Target="../tags/tag605.xml"/><Relationship Id="rId17" Type="http://schemas.openxmlformats.org/officeDocument/2006/relationships/tags" Target="../tags/tag604.xml"/><Relationship Id="rId16" Type="http://schemas.openxmlformats.org/officeDocument/2006/relationships/tags" Target="../tags/tag603.xml"/><Relationship Id="rId15" Type="http://schemas.openxmlformats.org/officeDocument/2006/relationships/tags" Target="../tags/tag602.xml"/><Relationship Id="rId14" Type="http://schemas.openxmlformats.org/officeDocument/2006/relationships/tags" Target="../tags/tag601.xml"/><Relationship Id="rId13" Type="http://schemas.openxmlformats.org/officeDocument/2006/relationships/tags" Target="../tags/tag600.xml"/><Relationship Id="rId12" Type="http://schemas.openxmlformats.org/officeDocument/2006/relationships/tags" Target="../tags/tag599.xml"/><Relationship Id="rId11" Type="http://schemas.openxmlformats.org/officeDocument/2006/relationships/tags" Target="../tags/tag598.xml"/><Relationship Id="rId10" Type="http://schemas.openxmlformats.org/officeDocument/2006/relationships/tags" Target="../tags/tag597.xml"/><Relationship Id="rId1" Type="http://schemas.openxmlformats.org/officeDocument/2006/relationships/tags" Target="../tags/tag589.xml"/></Relationships>
</file>

<file path=ppt/slides/_rels/slide26.xml.rels><?xml version="1.0" encoding="UTF-8" standalone="yes"?>
<Relationships xmlns="http://schemas.openxmlformats.org/package/2006/relationships"><Relationship Id="rId9" Type="http://schemas.openxmlformats.org/officeDocument/2006/relationships/tags" Target="../tags/tag630.xml"/><Relationship Id="rId8" Type="http://schemas.openxmlformats.org/officeDocument/2006/relationships/tags" Target="../tags/tag629.xml"/><Relationship Id="rId7" Type="http://schemas.openxmlformats.org/officeDocument/2006/relationships/tags" Target="../tags/tag628.xml"/><Relationship Id="rId6" Type="http://schemas.openxmlformats.org/officeDocument/2006/relationships/tags" Target="../tags/tag627.xml"/><Relationship Id="rId5" Type="http://schemas.openxmlformats.org/officeDocument/2006/relationships/tags" Target="../tags/tag626.xml"/><Relationship Id="rId4" Type="http://schemas.openxmlformats.org/officeDocument/2006/relationships/tags" Target="../tags/tag625.xml"/><Relationship Id="rId3" Type="http://schemas.openxmlformats.org/officeDocument/2006/relationships/tags" Target="../tags/tag624.xml"/><Relationship Id="rId27" Type="http://schemas.openxmlformats.org/officeDocument/2006/relationships/notesSlide" Target="../notesSlides/notesSlide26.xml"/><Relationship Id="rId26" Type="http://schemas.openxmlformats.org/officeDocument/2006/relationships/slideLayout" Target="../slideLayouts/slideLayout2.xml"/><Relationship Id="rId25" Type="http://schemas.openxmlformats.org/officeDocument/2006/relationships/image" Target="../media/image172.jpeg"/><Relationship Id="rId24" Type="http://schemas.openxmlformats.org/officeDocument/2006/relationships/tags" Target="../tags/tag640.xml"/><Relationship Id="rId23" Type="http://schemas.openxmlformats.org/officeDocument/2006/relationships/image" Target="../media/image171.jpeg"/><Relationship Id="rId22" Type="http://schemas.openxmlformats.org/officeDocument/2006/relationships/tags" Target="../tags/tag639.xml"/><Relationship Id="rId21" Type="http://schemas.openxmlformats.org/officeDocument/2006/relationships/image" Target="../media/image170.jpeg"/><Relationship Id="rId20" Type="http://schemas.openxmlformats.org/officeDocument/2006/relationships/tags" Target="../tags/tag638.xml"/><Relationship Id="rId2" Type="http://schemas.openxmlformats.org/officeDocument/2006/relationships/tags" Target="../tags/tag623.xml"/><Relationship Id="rId19" Type="http://schemas.openxmlformats.org/officeDocument/2006/relationships/tags" Target="../tags/tag637.xml"/><Relationship Id="rId18" Type="http://schemas.openxmlformats.org/officeDocument/2006/relationships/tags" Target="../tags/tag636.xml"/><Relationship Id="rId17" Type="http://schemas.openxmlformats.org/officeDocument/2006/relationships/image" Target="../media/image169.png"/><Relationship Id="rId16" Type="http://schemas.openxmlformats.org/officeDocument/2006/relationships/tags" Target="../tags/tag635.xml"/><Relationship Id="rId15" Type="http://schemas.openxmlformats.org/officeDocument/2006/relationships/image" Target="../media/image49.png"/><Relationship Id="rId14" Type="http://schemas.openxmlformats.org/officeDocument/2006/relationships/tags" Target="../tags/tag634.xml"/><Relationship Id="rId13" Type="http://schemas.openxmlformats.org/officeDocument/2006/relationships/image" Target="../media/image168.jpeg"/><Relationship Id="rId12" Type="http://schemas.openxmlformats.org/officeDocument/2006/relationships/tags" Target="../tags/tag633.xml"/><Relationship Id="rId11" Type="http://schemas.openxmlformats.org/officeDocument/2006/relationships/tags" Target="../tags/tag632.xml"/><Relationship Id="rId10" Type="http://schemas.openxmlformats.org/officeDocument/2006/relationships/tags" Target="../tags/tag631.xml"/><Relationship Id="rId1" Type="http://schemas.openxmlformats.org/officeDocument/2006/relationships/tags" Target="../tags/tag622.xml"/></Relationships>
</file>

<file path=ppt/slides/_rels/slide27.xml.rels><?xml version="1.0" encoding="UTF-8" standalone="yes"?>
<Relationships xmlns="http://schemas.openxmlformats.org/package/2006/relationships"><Relationship Id="rId9" Type="http://schemas.openxmlformats.org/officeDocument/2006/relationships/image" Target="../media/image176.jpeg"/><Relationship Id="rId8" Type="http://schemas.openxmlformats.org/officeDocument/2006/relationships/tags" Target="../tags/tag645.xml"/><Relationship Id="rId7" Type="http://schemas.openxmlformats.org/officeDocument/2006/relationships/tags" Target="../tags/tag644.xml"/><Relationship Id="rId6" Type="http://schemas.openxmlformats.org/officeDocument/2006/relationships/image" Target="../media/image175.png"/><Relationship Id="rId5" Type="http://schemas.openxmlformats.org/officeDocument/2006/relationships/tags" Target="../tags/tag643.xml"/><Relationship Id="rId4" Type="http://schemas.openxmlformats.org/officeDocument/2006/relationships/image" Target="../media/image174.png"/><Relationship Id="rId3" Type="http://schemas.openxmlformats.org/officeDocument/2006/relationships/image" Target="../media/image173.jpeg"/><Relationship Id="rId21" Type="http://schemas.openxmlformats.org/officeDocument/2006/relationships/notesSlide" Target="../notesSlides/notesSlide27.xml"/><Relationship Id="rId20" Type="http://schemas.openxmlformats.org/officeDocument/2006/relationships/slideLayout" Target="../slideLayouts/slideLayout2.xml"/><Relationship Id="rId2" Type="http://schemas.openxmlformats.org/officeDocument/2006/relationships/tags" Target="../tags/tag642.xml"/><Relationship Id="rId19" Type="http://schemas.openxmlformats.org/officeDocument/2006/relationships/image" Target="../media/image181.png"/><Relationship Id="rId18" Type="http://schemas.openxmlformats.org/officeDocument/2006/relationships/image" Target="../media/image180.jpeg"/><Relationship Id="rId17" Type="http://schemas.openxmlformats.org/officeDocument/2006/relationships/image" Target="../media/image179.jpeg"/><Relationship Id="rId16" Type="http://schemas.openxmlformats.org/officeDocument/2006/relationships/tags" Target="../tags/tag650.xml"/><Relationship Id="rId15" Type="http://schemas.openxmlformats.org/officeDocument/2006/relationships/tags" Target="../tags/tag649.xml"/><Relationship Id="rId14" Type="http://schemas.openxmlformats.org/officeDocument/2006/relationships/tags" Target="../tags/tag648.xml"/><Relationship Id="rId13" Type="http://schemas.openxmlformats.org/officeDocument/2006/relationships/tags" Target="../tags/tag647.xml"/><Relationship Id="rId12" Type="http://schemas.openxmlformats.org/officeDocument/2006/relationships/image" Target="../media/image178.jpeg"/><Relationship Id="rId11" Type="http://schemas.openxmlformats.org/officeDocument/2006/relationships/image" Target="../media/image177.jpeg"/><Relationship Id="rId10" Type="http://schemas.openxmlformats.org/officeDocument/2006/relationships/tags" Target="../tags/tag646.xml"/><Relationship Id="rId1" Type="http://schemas.openxmlformats.org/officeDocument/2006/relationships/tags" Target="../tags/tag641.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183.jpeg"/><Relationship Id="rId1" Type="http://schemas.openxmlformats.org/officeDocument/2006/relationships/image" Target="../media/image182.jpeg"/></Relationships>
</file>

<file path=ppt/slides/_rels/slide29.xml.rels><?xml version="1.0" encoding="UTF-8" standalone="yes"?>
<Relationships xmlns="http://schemas.openxmlformats.org/package/2006/relationships"><Relationship Id="rId8" Type="http://schemas.openxmlformats.org/officeDocument/2006/relationships/notesSlide" Target="../notesSlides/notesSlide29.xml"/><Relationship Id="rId7" Type="http://schemas.openxmlformats.org/officeDocument/2006/relationships/slideLayout" Target="../slideLayouts/slideLayout2.xml"/><Relationship Id="rId6" Type="http://schemas.openxmlformats.org/officeDocument/2006/relationships/tags" Target="../tags/tag651.xml"/><Relationship Id="rId5" Type="http://schemas.openxmlformats.org/officeDocument/2006/relationships/image" Target="../media/image188.png"/><Relationship Id="rId4" Type="http://schemas.openxmlformats.org/officeDocument/2006/relationships/image" Target="../media/image187.png"/><Relationship Id="rId3" Type="http://schemas.openxmlformats.org/officeDocument/2006/relationships/image" Target="../media/image186.png"/><Relationship Id="rId2" Type="http://schemas.openxmlformats.org/officeDocument/2006/relationships/image" Target="../media/image185.jpeg"/><Relationship Id="rId1" Type="http://schemas.openxmlformats.org/officeDocument/2006/relationships/image" Target="../media/image184.png"/></Relationships>
</file>

<file path=ppt/slides/_rels/slide3.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image" Target="../media/image6.jpeg"/><Relationship Id="rId7" Type="http://schemas.openxmlformats.org/officeDocument/2006/relationships/tags" Target="../tags/tag41.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1" Type="http://schemas.openxmlformats.org/officeDocument/2006/relationships/notesSlide" Target="../notesSlides/notesSlide3.xml"/><Relationship Id="rId20" Type="http://schemas.openxmlformats.org/officeDocument/2006/relationships/slideLayout" Target="../slideLayouts/slideLayout2.xml"/><Relationship Id="rId2" Type="http://schemas.openxmlformats.org/officeDocument/2006/relationships/tags" Target="../tags/tag36.xml"/><Relationship Id="rId19" Type="http://schemas.openxmlformats.org/officeDocument/2006/relationships/tags" Target="../tags/tag47.xml"/><Relationship Id="rId18" Type="http://schemas.openxmlformats.org/officeDocument/2006/relationships/image" Target="../media/image11.jpeg"/><Relationship Id="rId17" Type="http://schemas.openxmlformats.org/officeDocument/2006/relationships/tags" Target="../tags/tag46.xml"/><Relationship Id="rId16" Type="http://schemas.openxmlformats.org/officeDocument/2006/relationships/image" Target="../media/image10.jpeg"/><Relationship Id="rId15" Type="http://schemas.openxmlformats.org/officeDocument/2006/relationships/tags" Target="../tags/tag45.xml"/><Relationship Id="rId14" Type="http://schemas.openxmlformats.org/officeDocument/2006/relationships/image" Target="../media/image9.jpeg"/><Relationship Id="rId13" Type="http://schemas.openxmlformats.org/officeDocument/2006/relationships/tags" Target="../tags/tag44.xml"/><Relationship Id="rId12" Type="http://schemas.openxmlformats.org/officeDocument/2006/relationships/image" Target="../media/image8.jpeg"/><Relationship Id="rId11" Type="http://schemas.openxmlformats.org/officeDocument/2006/relationships/tags" Target="../tags/tag43.xml"/><Relationship Id="rId10" Type="http://schemas.openxmlformats.org/officeDocument/2006/relationships/image" Target="../media/image7.jpeg"/><Relationship Id="rId1" Type="http://schemas.openxmlformats.org/officeDocument/2006/relationships/tags" Target="../tags/tag35.xml"/></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30.xml"/><Relationship Id="rId6" Type="http://schemas.openxmlformats.org/officeDocument/2006/relationships/slideLayout" Target="../slideLayouts/slideLayout2.xml"/><Relationship Id="rId5" Type="http://schemas.openxmlformats.org/officeDocument/2006/relationships/tags" Target="../tags/tag653.xml"/><Relationship Id="rId4" Type="http://schemas.openxmlformats.org/officeDocument/2006/relationships/tags" Target="../tags/tag652.xml"/><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image" Target="../media/image189.jpeg"/></Relationships>
</file>

<file path=ppt/slides/_rels/slide31.xml.rels><?xml version="1.0" encoding="UTF-8" standalone="yes"?>
<Relationships xmlns="http://schemas.openxmlformats.org/package/2006/relationships"><Relationship Id="rId9" Type="http://schemas.openxmlformats.org/officeDocument/2006/relationships/image" Target="../media/image198.png"/><Relationship Id="rId8" Type="http://schemas.openxmlformats.org/officeDocument/2006/relationships/image" Target="../media/image197.jpeg"/><Relationship Id="rId7" Type="http://schemas.openxmlformats.org/officeDocument/2006/relationships/image" Target="../media/image196.jpeg"/><Relationship Id="rId6" Type="http://schemas.openxmlformats.org/officeDocument/2006/relationships/image" Target="../media/image195.jpeg"/><Relationship Id="rId5" Type="http://schemas.openxmlformats.org/officeDocument/2006/relationships/image" Target="../media/image194.jpeg"/><Relationship Id="rId4" Type="http://schemas.openxmlformats.org/officeDocument/2006/relationships/image" Target="../media/image193.png"/><Relationship Id="rId3" Type="http://schemas.openxmlformats.org/officeDocument/2006/relationships/tags" Target="../tags/tag655.xml"/><Relationship Id="rId2" Type="http://schemas.openxmlformats.org/officeDocument/2006/relationships/image" Target="../media/image192.jpeg"/><Relationship Id="rId18" Type="http://schemas.openxmlformats.org/officeDocument/2006/relationships/notesSlide" Target="../notesSlides/notesSlide31.xml"/><Relationship Id="rId17" Type="http://schemas.openxmlformats.org/officeDocument/2006/relationships/slideLayout" Target="../slideLayouts/slideLayout2.xml"/><Relationship Id="rId16" Type="http://schemas.openxmlformats.org/officeDocument/2006/relationships/tags" Target="../tags/tag656.xml"/><Relationship Id="rId15" Type="http://schemas.openxmlformats.org/officeDocument/2006/relationships/image" Target="../media/image204.jpeg"/><Relationship Id="rId14" Type="http://schemas.openxmlformats.org/officeDocument/2006/relationships/image" Target="../media/image203.jpeg"/><Relationship Id="rId13" Type="http://schemas.openxmlformats.org/officeDocument/2006/relationships/image" Target="../media/image202.png"/><Relationship Id="rId12" Type="http://schemas.openxmlformats.org/officeDocument/2006/relationships/image" Target="../media/image201.jpeg"/><Relationship Id="rId11" Type="http://schemas.openxmlformats.org/officeDocument/2006/relationships/image" Target="../media/image200.jpeg"/><Relationship Id="rId10" Type="http://schemas.openxmlformats.org/officeDocument/2006/relationships/image" Target="../media/image199.png"/><Relationship Id="rId1" Type="http://schemas.openxmlformats.org/officeDocument/2006/relationships/tags" Target="../tags/tag654.xml"/></Relationships>
</file>

<file path=ppt/slides/_rels/slide32.xml.rels><?xml version="1.0" encoding="UTF-8" standalone="yes"?>
<Relationships xmlns="http://schemas.openxmlformats.org/package/2006/relationships"><Relationship Id="rId9" Type="http://schemas.openxmlformats.org/officeDocument/2006/relationships/image" Target="../media/image210.jpeg"/><Relationship Id="rId8" Type="http://schemas.openxmlformats.org/officeDocument/2006/relationships/image" Target="../media/image209.png"/><Relationship Id="rId7" Type="http://schemas.openxmlformats.org/officeDocument/2006/relationships/image" Target="../media/image208.jpeg"/><Relationship Id="rId6" Type="http://schemas.openxmlformats.org/officeDocument/2006/relationships/image" Target="../media/image207.png"/><Relationship Id="rId5" Type="http://schemas.openxmlformats.org/officeDocument/2006/relationships/image" Target="../media/image206.png"/><Relationship Id="rId4" Type="http://schemas.openxmlformats.org/officeDocument/2006/relationships/image" Target="../media/image205.jpeg"/><Relationship Id="rId3" Type="http://schemas.openxmlformats.org/officeDocument/2006/relationships/tags" Target="../tags/tag658.xml"/><Relationship Id="rId2" Type="http://schemas.openxmlformats.org/officeDocument/2006/relationships/image" Target="../media/image192.jpeg"/><Relationship Id="rId18" Type="http://schemas.openxmlformats.org/officeDocument/2006/relationships/notesSlide" Target="../notesSlides/notesSlide32.xml"/><Relationship Id="rId17" Type="http://schemas.openxmlformats.org/officeDocument/2006/relationships/slideLayout" Target="../slideLayouts/slideLayout2.xml"/><Relationship Id="rId16" Type="http://schemas.openxmlformats.org/officeDocument/2006/relationships/tags" Target="../tags/tag659.xml"/><Relationship Id="rId15" Type="http://schemas.openxmlformats.org/officeDocument/2006/relationships/image" Target="../media/image216.jpeg"/><Relationship Id="rId14" Type="http://schemas.openxmlformats.org/officeDocument/2006/relationships/image" Target="../media/image215.jpeg"/><Relationship Id="rId13" Type="http://schemas.openxmlformats.org/officeDocument/2006/relationships/image" Target="../media/image214.jpeg"/><Relationship Id="rId12" Type="http://schemas.openxmlformats.org/officeDocument/2006/relationships/image" Target="../media/image213.png"/><Relationship Id="rId11" Type="http://schemas.openxmlformats.org/officeDocument/2006/relationships/image" Target="../media/image212.png"/><Relationship Id="rId10" Type="http://schemas.openxmlformats.org/officeDocument/2006/relationships/image" Target="../media/image211.jpeg"/><Relationship Id="rId1" Type="http://schemas.openxmlformats.org/officeDocument/2006/relationships/tags" Target="../tags/tag657.xml"/></Relationships>
</file>

<file path=ppt/slides/_rels/slide33.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tags" Target="../tags/tag663.xml"/><Relationship Id="rId7" Type="http://schemas.openxmlformats.org/officeDocument/2006/relationships/tags" Target="../tags/tag662.xml"/><Relationship Id="rId6" Type="http://schemas.openxmlformats.org/officeDocument/2006/relationships/image" Target="../media/image217.jpeg"/><Relationship Id="rId5" Type="http://schemas.openxmlformats.org/officeDocument/2006/relationships/image" Target="../media/image2.png"/><Relationship Id="rId4" Type="http://schemas.openxmlformats.org/officeDocument/2006/relationships/image" Target="../media/image4.png"/><Relationship Id="rId3" Type="http://schemas.openxmlformats.org/officeDocument/2006/relationships/tags" Target="../tags/tag661.xml"/><Relationship Id="rId2" Type="http://schemas.openxmlformats.org/officeDocument/2006/relationships/image" Target="../media/image1.jpeg"/><Relationship Id="rId15" Type="http://schemas.openxmlformats.org/officeDocument/2006/relationships/notesSlide" Target="../notesSlides/notesSlide33.xml"/><Relationship Id="rId14" Type="http://schemas.openxmlformats.org/officeDocument/2006/relationships/slideLayout" Target="../slideLayouts/slideLayout7.xml"/><Relationship Id="rId13" Type="http://schemas.openxmlformats.org/officeDocument/2006/relationships/tags" Target="../tags/tag667.xml"/><Relationship Id="rId12" Type="http://schemas.openxmlformats.org/officeDocument/2006/relationships/tags" Target="../tags/tag666.xml"/><Relationship Id="rId11" Type="http://schemas.openxmlformats.org/officeDocument/2006/relationships/tags" Target="../tags/tag665.xml"/><Relationship Id="rId10" Type="http://schemas.openxmlformats.org/officeDocument/2006/relationships/tags" Target="../tags/tag664.xml"/><Relationship Id="rId1" Type="http://schemas.openxmlformats.org/officeDocument/2006/relationships/tags" Target="../tags/tag660.xml"/></Relationships>
</file>

<file path=ppt/slides/_rels/slide4.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3" Type="http://schemas.openxmlformats.org/officeDocument/2006/relationships/notesSlide" Target="../notesSlides/notesSlide4.xml"/><Relationship Id="rId42" Type="http://schemas.openxmlformats.org/officeDocument/2006/relationships/slideLayout" Target="../slideLayouts/slideLayout2.xml"/><Relationship Id="rId41" Type="http://schemas.openxmlformats.org/officeDocument/2006/relationships/image" Target="../media/image14.jpeg"/><Relationship Id="rId40" Type="http://schemas.openxmlformats.org/officeDocument/2006/relationships/tags" Target="../tags/tag85.xml"/><Relationship Id="rId4" Type="http://schemas.openxmlformats.org/officeDocument/2006/relationships/tags" Target="../tags/tag51.xml"/><Relationship Id="rId39" Type="http://schemas.openxmlformats.org/officeDocument/2006/relationships/image" Target="../media/image13.jpeg"/><Relationship Id="rId38" Type="http://schemas.openxmlformats.org/officeDocument/2006/relationships/tags" Target="../tags/tag84.xml"/><Relationship Id="rId37" Type="http://schemas.openxmlformats.org/officeDocument/2006/relationships/image" Target="../media/image12.png"/><Relationship Id="rId36" Type="http://schemas.openxmlformats.org/officeDocument/2006/relationships/tags" Target="../tags/tag83.xml"/><Relationship Id="rId35" Type="http://schemas.openxmlformats.org/officeDocument/2006/relationships/tags" Target="../tags/tag82.xml"/><Relationship Id="rId34" Type="http://schemas.openxmlformats.org/officeDocument/2006/relationships/tags" Target="../tags/tag81.xml"/><Relationship Id="rId33" Type="http://schemas.openxmlformats.org/officeDocument/2006/relationships/tags" Target="../tags/tag80.xml"/><Relationship Id="rId32" Type="http://schemas.openxmlformats.org/officeDocument/2006/relationships/tags" Target="../tags/tag79.xml"/><Relationship Id="rId31" Type="http://schemas.openxmlformats.org/officeDocument/2006/relationships/tags" Target="../tags/tag78.xml"/><Relationship Id="rId30" Type="http://schemas.openxmlformats.org/officeDocument/2006/relationships/tags" Target="../tags/tag77.xml"/><Relationship Id="rId3" Type="http://schemas.openxmlformats.org/officeDocument/2006/relationships/tags" Target="../tags/tag50.xml"/><Relationship Id="rId29" Type="http://schemas.openxmlformats.org/officeDocument/2006/relationships/tags" Target="../tags/tag76.xml"/><Relationship Id="rId28" Type="http://schemas.openxmlformats.org/officeDocument/2006/relationships/tags" Target="../tags/tag75.xml"/><Relationship Id="rId27" Type="http://schemas.openxmlformats.org/officeDocument/2006/relationships/tags" Target="../tags/tag74.xml"/><Relationship Id="rId26" Type="http://schemas.openxmlformats.org/officeDocument/2006/relationships/tags" Target="../tags/tag73.xml"/><Relationship Id="rId25" Type="http://schemas.openxmlformats.org/officeDocument/2006/relationships/tags" Target="../tags/tag72.xml"/><Relationship Id="rId24" Type="http://schemas.openxmlformats.org/officeDocument/2006/relationships/tags" Target="../tags/tag71.xml"/><Relationship Id="rId23" Type="http://schemas.openxmlformats.org/officeDocument/2006/relationships/tags" Target="../tags/tag70.xml"/><Relationship Id="rId22" Type="http://schemas.openxmlformats.org/officeDocument/2006/relationships/tags" Target="../tags/tag69.xml"/><Relationship Id="rId21" Type="http://schemas.openxmlformats.org/officeDocument/2006/relationships/tags" Target="../tags/tag68.xml"/><Relationship Id="rId20" Type="http://schemas.openxmlformats.org/officeDocument/2006/relationships/tags" Target="../tags/tag67.xml"/><Relationship Id="rId2" Type="http://schemas.openxmlformats.org/officeDocument/2006/relationships/tags" Target="../tags/tag49.xml"/><Relationship Id="rId19" Type="http://schemas.openxmlformats.org/officeDocument/2006/relationships/tags" Target="../tags/tag66.xml"/><Relationship Id="rId18" Type="http://schemas.openxmlformats.org/officeDocument/2006/relationships/tags" Target="../tags/tag65.xml"/><Relationship Id="rId17" Type="http://schemas.openxmlformats.org/officeDocument/2006/relationships/tags" Target="../tags/tag64.xml"/><Relationship Id="rId16" Type="http://schemas.openxmlformats.org/officeDocument/2006/relationships/tags" Target="../tags/tag6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tags" Target="../tags/tag57.xml"/><Relationship Id="rId1" Type="http://schemas.openxmlformats.org/officeDocument/2006/relationships/tags" Target="../tags/tag48.xml"/></Relationships>
</file>

<file path=ppt/slides/_rels/slide5.xml.rels><?xml version="1.0" encoding="UTF-8" standalone="yes"?>
<Relationships xmlns="http://schemas.openxmlformats.org/package/2006/relationships"><Relationship Id="rId9" Type="http://schemas.openxmlformats.org/officeDocument/2006/relationships/tags" Target="../tags/tag94.xml"/><Relationship Id="rId8" Type="http://schemas.openxmlformats.org/officeDocument/2006/relationships/tags" Target="../tags/tag93.xml"/><Relationship Id="rId7" Type="http://schemas.openxmlformats.org/officeDocument/2006/relationships/tags" Target="../tags/tag92.xml"/><Relationship Id="rId67" Type="http://schemas.openxmlformats.org/officeDocument/2006/relationships/notesSlide" Target="../notesSlides/notesSlide5.xml"/><Relationship Id="rId66" Type="http://schemas.openxmlformats.org/officeDocument/2006/relationships/slideLayout" Target="../slideLayouts/slideLayout2.xml"/><Relationship Id="rId65" Type="http://schemas.openxmlformats.org/officeDocument/2006/relationships/tags" Target="../tags/tag136.xml"/><Relationship Id="rId64" Type="http://schemas.openxmlformats.org/officeDocument/2006/relationships/tags" Target="../tags/tag135.xml"/><Relationship Id="rId63" Type="http://schemas.openxmlformats.org/officeDocument/2006/relationships/tags" Target="../tags/tag134.xml"/><Relationship Id="rId62" Type="http://schemas.openxmlformats.org/officeDocument/2006/relationships/image" Target="../media/image28.jpeg"/><Relationship Id="rId61" Type="http://schemas.openxmlformats.org/officeDocument/2006/relationships/tags" Target="../tags/tag133.xml"/><Relationship Id="rId60" Type="http://schemas.openxmlformats.org/officeDocument/2006/relationships/image" Target="../media/image27.png"/><Relationship Id="rId6" Type="http://schemas.openxmlformats.org/officeDocument/2006/relationships/tags" Target="../tags/tag91.xml"/><Relationship Id="rId59" Type="http://schemas.openxmlformats.org/officeDocument/2006/relationships/tags" Target="../tags/tag132.xml"/><Relationship Id="rId58" Type="http://schemas.openxmlformats.org/officeDocument/2006/relationships/image" Target="../media/image26.jpeg"/><Relationship Id="rId57" Type="http://schemas.openxmlformats.org/officeDocument/2006/relationships/tags" Target="../tags/tag131.xml"/><Relationship Id="rId56" Type="http://schemas.openxmlformats.org/officeDocument/2006/relationships/image" Target="../media/image25.jpeg"/><Relationship Id="rId55" Type="http://schemas.openxmlformats.org/officeDocument/2006/relationships/tags" Target="../tags/tag130.xml"/><Relationship Id="rId54" Type="http://schemas.openxmlformats.org/officeDocument/2006/relationships/image" Target="../media/image24.jpeg"/><Relationship Id="rId53" Type="http://schemas.openxmlformats.org/officeDocument/2006/relationships/tags" Target="../tags/tag129.xml"/><Relationship Id="rId52" Type="http://schemas.openxmlformats.org/officeDocument/2006/relationships/image" Target="../media/image23.jpeg"/><Relationship Id="rId51" Type="http://schemas.openxmlformats.org/officeDocument/2006/relationships/tags" Target="../tags/tag128.xml"/><Relationship Id="rId50" Type="http://schemas.openxmlformats.org/officeDocument/2006/relationships/image" Target="../media/image22.jpeg"/><Relationship Id="rId5" Type="http://schemas.openxmlformats.org/officeDocument/2006/relationships/tags" Target="../tags/tag90.xml"/><Relationship Id="rId49" Type="http://schemas.openxmlformats.org/officeDocument/2006/relationships/tags" Target="../tags/tag127.xml"/><Relationship Id="rId48" Type="http://schemas.openxmlformats.org/officeDocument/2006/relationships/image" Target="../media/image21.jpeg"/><Relationship Id="rId47" Type="http://schemas.openxmlformats.org/officeDocument/2006/relationships/tags" Target="../tags/tag126.xml"/><Relationship Id="rId46" Type="http://schemas.openxmlformats.org/officeDocument/2006/relationships/image" Target="../media/image20.jpeg"/><Relationship Id="rId45" Type="http://schemas.openxmlformats.org/officeDocument/2006/relationships/tags" Target="../tags/tag125.xml"/><Relationship Id="rId44" Type="http://schemas.openxmlformats.org/officeDocument/2006/relationships/image" Target="../media/image19.jpeg"/><Relationship Id="rId43" Type="http://schemas.openxmlformats.org/officeDocument/2006/relationships/tags" Target="../tags/tag124.xml"/><Relationship Id="rId42" Type="http://schemas.openxmlformats.org/officeDocument/2006/relationships/image" Target="../media/image18.png"/><Relationship Id="rId41" Type="http://schemas.openxmlformats.org/officeDocument/2006/relationships/tags" Target="../tags/tag123.xml"/><Relationship Id="rId40" Type="http://schemas.openxmlformats.org/officeDocument/2006/relationships/image" Target="../media/image17.jpeg"/><Relationship Id="rId4" Type="http://schemas.openxmlformats.org/officeDocument/2006/relationships/tags" Target="../tags/tag89.xml"/><Relationship Id="rId39" Type="http://schemas.openxmlformats.org/officeDocument/2006/relationships/tags" Target="../tags/tag122.xml"/><Relationship Id="rId38" Type="http://schemas.openxmlformats.org/officeDocument/2006/relationships/image" Target="../media/image16.png"/><Relationship Id="rId37" Type="http://schemas.openxmlformats.org/officeDocument/2006/relationships/tags" Target="../tags/tag121.xml"/><Relationship Id="rId36" Type="http://schemas.openxmlformats.org/officeDocument/2006/relationships/tags" Target="../tags/tag120.xml"/><Relationship Id="rId35" Type="http://schemas.openxmlformats.org/officeDocument/2006/relationships/image" Target="../media/image15.png"/><Relationship Id="rId34" Type="http://schemas.openxmlformats.org/officeDocument/2006/relationships/tags" Target="../tags/tag119.xml"/><Relationship Id="rId33" Type="http://schemas.openxmlformats.org/officeDocument/2006/relationships/tags" Target="../tags/tag118.xml"/><Relationship Id="rId32" Type="http://schemas.openxmlformats.org/officeDocument/2006/relationships/tags" Target="../tags/tag117.xml"/><Relationship Id="rId31" Type="http://schemas.openxmlformats.org/officeDocument/2006/relationships/tags" Target="../tags/tag116.xml"/><Relationship Id="rId30" Type="http://schemas.openxmlformats.org/officeDocument/2006/relationships/tags" Target="../tags/tag115.xml"/><Relationship Id="rId3" Type="http://schemas.openxmlformats.org/officeDocument/2006/relationships/tags" Target="../tags/tag88.xml"/><Relationship Id="rId29" Type="http://schemas.openxmlformats.org/officeDocument/2006/relationships/tags" Target="../tags/tag114.xml"/><Relationship Id="rId28" Type="http://schemas.openxmlformats.org/officeDocument/2006/relationships/tags" Target="../tags/tag113.xml"/><Relationship Id="rId27" Type="http://schemas.openxmlformats.org/officeDocument/2006/relationships/tags" Target="../tags/tag112.xml"/><Relationship Id="rId26" Type="http://schemas.openxmlformats.org/officeDocument/2006/relationships/tags" Target="../tags/tag111.xml"/><Relationship Id="rId25" Type="http://schemas.openxmlformats.org/officeDocument/2006/relationships/tags" Target="../tags/tag110.xml"/><Relationship Id="rId24" Type="http://schemas.openxmlformats.org/officeDocument/2006/relationships/tags" Target="../tags/tag109.xml"/><Relationship Id="rId23" Type="http://schemas.openxmlformats.org/officeDocument/2006/relationships/tags" Target="../tags/tag108.xml"/><Relationship Id="rId22" Type="http://schemas.openxmlformats.org/officeDocument/2006/relationships/tags" Target="../tags/tag107.xml"/><Relationship Id="rId21" Type="http://schemas.openxmlformats.org/officeDocument/2006/relationships/tags" Target="../tags/tag106.xml"/><Relationship Id="rId20" Type="http://schemas.openxmlformats.org/officeDocument/2006/relationships/tags" Target="../tags/tag105.xml"/><Relationship Id="rId2" Type="http://schemas.openxmlformats.org/officeDocument/2006/relationships/tags" Target="../tags/tag87.xml"/><Relationship Id="rId19" Type="http://schemas.openxmlformats.org/officeDocument/2006/relationships/tags" Target="../tags/tag104.xml"/><Relationship Id="rId18" Type="http://schemas.openxmlformats.org/officeDocument/2006/relationships/tags" Target="../tags/tag103.xml"/><Relationship Id="rId17" Type="http://schemas.openxmlformats.org/officeDocument/2006/relationships/tags" Target="../tags/tag102.xml"/><Relationship Id="rId16" Type="http://schemas.openxmlformats.org/officeDocument/2006/relationships/tags" Target="../tags/tag101.xml"/><Relationship Id="rId15" Type="http://schemas.openxmlformats.org/officeDocument/2006/relationships/tags" Target="../tags/tag100.xml"/><Relationship Id="rId14" Type="http://schemas.openxmlformats.org/officeDocument/2006/relationships/tags" Target="../tags/tag99.xml"/><Relationship Id="rId13" Type="http://schemas.openxmlformats.org/officeDocument/2006/relationships/tags" Target="../tags/tag98.xml"/><Relationship Id="rId12" Type="http://schemas.openxmlformats.org/officeDocument/2006/relationships/tags" Target="../tags/tag97.xml"/><Relationship Id="rId11" Type="http://schemas.openxmlformats.org/officeDocument/2006/relationships/tags" Target="../tags/tag96.xml"/><Relationship Id="rId10" Type="http://schemas.openxmlformats.org/officeDocument/2006/relationships/tags" Target="../tags/tag95.xml"/><Relationship Id="rId1" Type="http://schemas.openxmlformats.org/officeDocument/2006/relationships/tags" Target="../tags/tag86.xml"/></Relationships>
</file>

<file path=ppt/slides/_rels/slide6.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tags" Target="../tags/tag142.xml"/><Relationship Id="rId57" Type="http://schemas.openxmlformats.org/officeDocument/2006/relationships/notesSlide" Target="../notesSlides/notesSlide6.xml"/><Relationship Id="rId56" Type="http://schemas.openxmlformats.org/officeDocument/2006/relationships/slideLayout" Target="../slideLayouts/slideLayout2.xml"/><Relationship Id="rId55" Type="http://schemas.openxmlformats.org/officeDocument/2006/relationships/tags" Target="../tags/tag178.xml"/><Relationship Id="rId54" Type="http://schemas.openxmlformats.org/officeDocument/2006/relationships/tags" Target="../tags/tag177.xml"/><Relationship Id="rId53" Type="http://schemas.openxmlformats.org/officeDocument/2006/relationships/tags" Target="../tags/tag176.xml"/><Relationship Id="rId52" Type="http://schemas.openxmlformats.org/officeDocument/2006/relationships/tags" Target="../tags/tag175.xml"/><Relationship Id="rId51" Type="http://schemas.openxmlformats.org/officeDocument/2006/relationships/image" Target="../media/image41.jpeg"/><Relationship Id="rId50" Type="http://schemas.openxmlformats.org/officeDocument/2006/relationships/tags" Target="../tags/tag174.xml"/><Relationship Id="rId5" Type="http://schemas.openxmlformats.org/officeDocument/2006/relationships/tags" Target="../tags/tag141.xml"/><Relationship Id="rId49" Type="http://schemas.openxmlformats.org/officeDocument/2006/relationships/image" Target="../media/image40.jpeg"/><Relationship Id="rId48" Type="http://schemas.openxmlformats.org/officeDocument/2006/relationships/tags" Target="../tags/tag173.xml"/><Relationship Id="rId47" Type="http://schemas.openxmlformats.org/officeDocument/2006/relationships/tags" Target="../tags/tag172.xml"/><Relationship Id="rId46" Type="http://schemas.openxmlformats.org/officeDocument/2006/relationships/image" Target="../media/image39.jpeg"/><Relationship Id="rId45" Type="http://schemas.openxmlformats.org/officeDocument/2006/relationships/image" Target="../media/image38.jpeg"/><Relationship Id="rId44" Type="http://schemas.openxmlformats.org/officeDocument/2006/relationships/image" Target="../media/image37.jpeg"/><Relationship Id="rId43" Type="http://schemas.openxmlformats.org/officeDocument/2006/relationships/tags" Target="../tags/tag171.xml"/><Relationship Id="rId42" Type="http://schemas.openxmlformats.org/officeDocument/2006/relationships/image" Target="../media/image36.jpeg"/><Relationship Id="rId41" Type="http://schemas.openxmlformats.org/officeDocument/2006/relationships/tags" Target="../tags/tag170.xml"/><Relationship Id="rId40" Type="http://schemas.openxmlformats.org/officeDocument/2006/relationships/image" Target="../media/image35.png"/><Relationship Id="rId4" Type="http://schemas.openxmlformats.org/officeDocument/2006/relationships/tags" Target="../tags/tag140.xml"/><Relationship Id="rId39" Type="http://schemas.openxmlformats.org/officeDocument/2006/relationships/tags" Target="../tags/tag169.xml"/><Relationship Id="rId38" Type="http://schemas.openxmlformats.org/officeDocument/2006/relationships/image" Target="../media/image34.png"/><Relationship Id="rId37" Type="http://schemas.openxmlformats.org/officeDocument/2006/relationships/tags" Target="../tags/tag168.xml"/><Relationship Id="rId36" Type="http://schemas.openxmlformats.org/officeDocument/2006/relationships/image" Target="../media/image33.png"/><Relationship Id="rId35" Type="http://schemas.openxmlformats.org/officeDocument/2006/relationships/tags" Target="../tags/tag167.xml"/><Relationship Id="rId34" Type="http://schemas.openxmlformats.org/officeDocument/2006/relationships/image" Target="../media/image32.jpeg"/><Relationship Id="rId33" Type="http://schemas.openxmlformats.org/officeDocument/2006/relationships/tags" Target="../tags/tag166.xml"/><Relationship Id="rId32" Type="http://schemas.openxmlformats.org/officeDocument/2006/relationships/image" Target="../media/image31.jpeg"/><Relationship Id="rId31" Type="http://schemas.openxmlformats.org/officeDocument/2006/relationships/tags" Target="../tags/tag165.xml"/><Relationship Id="rId30" Type="http://schemas.openxmlformats.org/officeDocument/2006/relationships/image" Target="../media/image30.jpeg"/><Relationship Id="rId3" Type="http://schemas.openxmlformats.org/officeDocument/2006/relationships/tags" Target="../tags/tag139.xml"/><Relationship Id="rId29" Type="http://schemas.openxmlformats.org/officeDocument/2006/relationships/tags" Target="../tags/tag164.xml"/><Relationship Id="rId28" Type="http://schemas.openxmlformats.org/officeDocument/2006/relationships/tags" Target="../tags/tag163.xml"/><Relationship Id="rId27" Type="http://schemas.openxmlformats.org/officeDocument/2006/relationships/tags" Target="../tags/tag162.xml"/><Relationship Id="rId26" Type="http://schemas.openxmlformats.org/officeDocument/2006/relationships/tags" Target="../tags/tag161.xml"/><Relationship Id="rId25" Type="http://schemas.openxmlformats.org/officeDocument/2006/relationships/image" Target="../media/image29.jpeg"/><Relationship Id="rId24" Type="http://schemas.openxmlformats.org/officeDocument/2006/relationships/tags" Target="../tags/tag160.xml"/><Relationship Id="rId23" Type="http://schemas.openxmlformats.org/officeDocument/2006/relationships/tags" Target="../tags/tag159.xml"/><Relationship Id="rId22" Type="http://schemas.openxmlformats.org/officeDocument/2006/relationships/tags" Target="../tags/tag158.xml"/><Relationship Id="rId21" Type="http://schemas.openxmlformats.org/officeDocument/2006/relationships/tags" Target="../tags/tag157.xml"/><Relationship Id="rId20" Type="http://schemas.openxmlformats.org/officeDocument/2006/relationships/tags" Target="../tags/tag156.xml"/><Relationship Id="rId2" Type="http://schemas.openxmlformats.org/officeDocument/2006/relationships/tags" Target="../tags/tag138.xml"/><Relationship Id="rId19" Type="http://schemas.openxmlformats.org/officeDocument/2006/relationships/tags" Target="../tags/tag155.xml"/><Relationship Id="rId18" Type="http://schemas.openxmlformats.org/officeDocument/2006/relationships/tags" Target="../tags/tag154.xml"/><Relationship Id="rId17" Type="http://schemas.openxmlformats.org/officeDocument/2006/relationships/tags" Target="../tags/tag153.xml"/><Relationship Id="rId16" Type="http://schemas.openxmlformats.org/officeDocument/2006/relationships/tags" Target="../tags/tag152.xml"/><Relationship Id="rId15" Type="http://schemas.openxmlformats.org/officeDocument/2006/relationships/tags" Target="../tags/tag151.xml"/><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tags" Target="../tags/tag137.xml"/></Relationships>
</file>

<file path=ppt/slides/_rels/slide7.xml.rels><?xml version="1.0" encoding="UTF-8" standalone="yes"?>
<Relationships xmlns="http://schemas.openxmlformats.org/package/2006/relationships"><Relationship Id="rId9" Type="http://schemas.openxmlformats.org/officeDocument/2006/relationships/tags" Target="../tags/tag185.xml"/><Relationship Id="rId8" Type="http://schemas.openxmlformats.org/officeDocument/2006/relationships/tags" Target="../tags/tag184.xml"/><Relationship Id="rId7" Type="http://schemas.openxmlformats.org/officeDocument/2006/relationships/tags" Target="../tags/tag183.xml"/><Relationship Id="rId6" Type="http://schemas.openxmlformats.org/officeDocument/2006/relationships/tags" Target="../tags/tag182.xml"/><Relationship Id="rId5" Type="http://schemas.openxmlformats.org/officeDocument/2006/relationships/tags" Target="../tags/tag181.xml"/><Relationship Id="rId47" Type="http://schemas.openxmlformats.org/officeDocument/2006/relationships/notesSlide" Target="../notesSlides/notesSlide7.xml"/><Relationship Id="rId46" Type="http://schemas.openxmlformats.org/officeDocument/2006/relationships/slideLayout" Target="../slideLayouts/slideLayout2.xml"/><Relationship Id="rId45" Type="http://schemas.openxmlformats.org/officeDocument/2006/relationships/image" Target="../media/image47.jpeg"/><Relationship Id="rId44" Type="http://schemas.openxmlformats.org/officeDocument/2006/relationships/image" Target="../media/image46.jpeg"/><Relationship Id="rId43" Type="http://schemas.openxmlformats.org/officeDocument/2006/relationships/image" Target="../media/image45.jpeg"/><Relationship Id="rId42" Type="http://schemas.openxmlformats.org/officeDocument/2006/relationships/tags" Target="../tags/tag217.xml"/><Relationship Id="rId41" Type="http://schemas.openxmlformats.org/officeDocument/2006/relationships/image" Target="../media/image44.jpeg"/><Relationship Id="rId40" Type="http://schemas.openxmlformats.org/officeDocument/2006/relationships/tags" Target="../tags/tag216.xml"/><Relationship Id="rId4" Type="http://schemas.openxmlformats.org/officeDocument/2006/relationships/image" Target="../media/image43.png"/><Relationship Id="rId39" Type="http://schemas.openxmlformats.org/officeDocument/2006/relationships/tags" Target="../tags/tag215.xml"/><Relationship Id="rId38" Type="http://schemas.openxmlformats.org/officeDocument/2006/relationships/tags" Target="../tags/tag214.xml"/><Relationship Id="rId37" Type="http://schemas.openxmlformats.org/officeDocument/2006/relationships/tags" Target="../tags/tag213.xml"/><Relationship Id="rId36" Type="http://schemas.openxmlformats.org/officeDocument/2006/relationships/tags" Target="../tags/tag212.xml"/><Relationship Id="rId35" Type="http://schemas.openxmlformats.org/officeDocument/2006/relationships/tags" Target="../tags/tag211.xml"/><Relationship Id="rId34" Type="http://schemas.openxmlformats.org/officeDocument/2006/relationships/tags" Target="../tags/tag210.xml"/><Relationship Id="rId33" Type="http://schemas.openxmlformats.org/officeDocument/2006/relationships/tags" Target="../tags/tag209.xml"/><Relationship Id="rId32" Type="http://schemas.openxmlformats.org/officeDocument/2006/relationships/tags" Target="../tags/tag208.xml"/><Relationship Id="rId31" Type="http://schemas.openxmlformats.org/officeDocument/2006/relationships/tags" Target="../tags/tag207.xml"/><Relationship Id="rId30" Type="http://schemas.openxmlformats.org/officeDocument/2006/relationships/tags" Target="../tags/tag206.xml"/><Relationship Id="rId3" Type="http://schemas.openxmlformats.org/officeDocument/2006/relationships/tags" Target="../tags/tag180.xml"/><Relationship Id="rId29" Type="http://schemas.openxmlformats.org/officeDocument/2006/relationships/tags" Target="../tags/tag205.xml"/><Relationship Id="rId28" Type="http://schemas.openxmlformats.org/officeDocument/2006/relationships/tags" Target="../tags/tag204.xml"/><Relationship Id="rId27" Type="http://schemas.openxmlformats.org/officeDocument/2006/relationships/tags" Target="../tags/tag203.xml"/><Relationship Id="rId26" Type="http://schemas.openxmlformats.org/officeDocument/2006/relationships/tags" Target="../tags/tag202.xml"/><Relationship Id="rId25" Type="http://schemas.openxmlformats.org/officeDocument/2006/relationships/tags" Target="../tags/tag201.xml"/><Relationship Id="rId24" Type="http://schemas.openxmlformats.org/officeDocument/2006/relationships/tags" Target="../tags/tag200.xml"/><Relationship Id="rId23" Type="http://schemas.openxmlformats.org/officeDocument/2006/relationships/tags" Target="../tags/tag199.xml"/><Relationship Id="rId22" Type="http://schemas.openxmlformats.org/officeDocument/2006/relationships/tags" Target="../tags/tag198.xml"/><Relationship Id="rId21" Type="http://schemas.openxmlformats.org/officeDocument/2006/relationships/tags" Target="../tags/tag197.xml"/><Relationship Id="rId20" Type="http://schemas.openxmlformats.org/officeDocument/2006/relationships/tags" Target="../tags/tag196.xml"/><Relationship Id="rId2" Type="http://schemas.openxmlformats.org/officeDocument/2006/relationships/image" Target="../media/image42.png"/><Relationship Id="rId19" Type="http://schemas.openxmlformats.org/officeDocument/2006/relationships/tags" Target="../tags/tag195.xml"/><Relationship Id="rId18" Type="http://schemas.openxmlformats.org/officeDocument/2006/relationships/tags" Target="../tags/tag194.xml"/><Relationship Id="rId17" Type="http://schemas.openxmlformats.org/officeDocument/2006/relationships/tags" Target="../tags/tag193.xml"/><Relationship Id="rId16" Type="http://schemas.openxmlformats.org/officeDocument/2006/relationships/tags" Target="../tags/tag192.xml"/><Relationship Id="rId15" Type="http://schemas.openxmlformats.org/officeDocument/2006/relationships/tags" Target="../tags/tag191.xml"/><Relationship Id="rId14" Type="http://schemas.openxmlformats.org/officeDocument/2006/relationships/tags" Target="../tags/tag190.xml"/><Relationship Id="rId13" Type="http://schemas.openxmlformats.org/officeDocument/2006/relationships/tags" Target="../tags/tag189.xml"/><Relationship Id="rId12" Type="http://schemas.openxmlformats.org/officeDocument/2006/relationships/tags" Target="../tags/tag188.xml"/><Relationship Id="rId11" Type="http://schemas.openxmlformats.org/officeDocument/2006/relationships/tags" Target="../tags/tag187.xml"/><Relationship Id="rId10" Type="http://schemas.openxmlformats.org/officeDocument/2006/relationships/tags" Target="../tags/tag186.xml"/><Relationship Id="rId1" Type="http://schemas.openxmlformats.org/officeDocument/2006/relationships/tags" Target="../tags/tag179.xml"/></Relationships>
</file>

<file path=ppt/slides/_rels/slide8.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tags" Target="../tags/tag224.xml"/><Relationship Id="rId7" Type="http://schemas.openxmlformats.org/officeDocument/2006/relationships/tags" Target="../tags/tag223.xml"/><Relationship Id="rId6" Type="http://schemas.openxmlformats.org/officeDocument/2006/relationships/tags" Target="../tags/tag222.xml"/><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image" Target="../media/image48.png"/><Relationship Id="rId13" Type="http://schemas.openxmlformats.org/officeDocument/2006/relationships/notesSlide" Target="../notesSlides/notesSlide8.xml"/><Relationship Id="rId12" Type="http://schemas.openxmlformats.org/officeDocument/2006/relationships/slideLayout" Target="../slideLayouts/slideLayout2.xml"/><Relationship Id="rId11" Type="http://schemas.openxmlformats.org/officeDocument/2006/relationships/tags" Target="../tags/tag227.xml"/><Relationship Id="rId10" Type="http://schemas.openxmlformats.org/officeDocument/2006/relationships/tags" Target="../tags/tag226.xml"/><Relationship Id="rId1" Type="http://schemas.openxmlformats.org/officeDocument/2006/relationships/tags" Target="../tags/tag218.xml"/></Relationships>
</file>

<file path=ppt/slides/_rels/slide9.xml.rels><?xml version="1.0" encoding="UTF-8" standalone="yes"?>
<Relationships xmlns="http://schemas.openxmlformats.org/package/2006/relationships"><Relationship Id="rId9" Type="http://schemas.openxmlformats.org/officeDocument/2006/relationships/image" Target="../media/image50.png"/><Relationship Id="rId8" Type="http://schemas.openxmlformats.org/officeDocument/2006/relationships/tags" Target="../tags/tag234.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image" Target="../media/image49.png"/><Relationship Id="rId11" Type="http://schemas.openxmlformats.org/officeDocument/2006/relationships/notesSlide" Target="../notesSlides/notesSlide9.xml"/><Relationship Id="rId10" Type="http://schemas.openxmlformats.org/officeDocument/2006/relationships/slideLayout" Target="../slideLayouts/slideLayout2.xml"/><Relationship Id="rId1" Type="http://schemas.openxmlformats.org/officeDocument/2006/relationships/tags" Target="../tags/tag2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9"/>
          <p:cNvPicPr>
            <a:picLocks noChangeAspect="1"/>
          </p:cNvPicPr>
          <p:nvPr>
            <p:custDataLst>
              <p:tags r:id="rId1"/>
            </p:custDataLst>
          </p:nvPr>
        </p:nvPicPr>
        <p:blipFill>
          <a:blip r:embed="rId2"/>
          <a:stretch>
            <a:fillRect/>
          </a:stretch>
        </p:blipFill>
        <p:spPr>
          <a:xfrm>
            <a:off x="0" y="0"/>
            <a:ext cx="11388725" cy="6858000"/>
          </a:xfrm>
          <a:prstGeom prst="rect">
            <a:avLst/>
          </a:prstGeom>
        </p:spPr>
      </p:pic>
      <p:sp>
        <p:nvSpPr>
          <p:cNvPr id="34" name="矩形 33"/>
          <p:cNvSpPr/>
          <p:nvPr>
            <p:custDataLst>
              <p:tags r:id="rId3"/>
            </p:custDataLst>
          </p:nvPr>
        </p:nvSpPr>
        <p:spPr>
          <a:xfrm>
            <a:off x="0" y="635"/>
            <a:ext cx="8405495" cy="6857365"/>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sp>
        <p:nvSpPr>
          <p:cNvPr id="21" name="矩形 20"/>
          <p:cNvSpPr/>
          <p:nvPr/>
        </p:nvSpPr>
        <p:spPr>
          <a:xfrm>
            <a:off x="8405495" y="635"/>
            <a:ext cx="3786505" cy="6857365"/>
          </a:xfrm>
          <a:prstGeom prst="rect">
            <a:avLst/>
          </a:prstGeom>
          <a:solidFill>
            <a:srgbClr val="0F9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3" name="矩形 2"/>
          <p:cNvSpPr/>
          <p:nvPr/>
        </p:nvSpPr>
        <p:spPr>
          <a:xfrm>
            <a:off x="333375" y="330200"/>
            <a:ext cx="8074800" cy="6198870"/>
          </a:xfrm>
          <a:prstGeom prst="rect">
            <a:avLst/>
          </a:prstGeom>
          <a:noFill/>
          <a:ln w="28575" cmpd="sng">
            <a:solidFill>
              <a:schemeClr val="accent1">
                <a:shade val="50000"/>
              </a:schemeClr>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F9B5E"/>
              </a:solidFill>
            </a:endParaRPr>
          </a:p>
        </p:txBody>
      </p:sp>
      <p:sp>
        <p:nvSpPr>
          <p:cNvPr id="2" name="矩形 1"/>
          <p:cNvSpPr/>
          <p:nvPr/>
        </p:nvSpPr>
        <p:spPr>
          <a:xfrm>
            <a:off x="8408670" y="185103"/>
            <a:ext cx="3600000" cy="6489065"/>
          </a:xfrm>
          <a:prstGeom prst="rect">
            <a:avLst/>
          </a:prstGeom>
          <a:noFill/>
          <a:ln w="38100">
            <a:solidFill>
              <a:schemeClr val="bg1"/>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sp>
        <p:nvSpPr>
          <p:cNvPr id="6" name="矩形 5"/>
          <p:cNvSpPr/>
          <p:nvPr/>
        </p:nvSpPr>
        <p:spPr>
          <a:xfrm>
            <a:off x="8394700" y="210185"/>
            <a:ext cx="350520" cy="6436800"/>
          </a:xfrm>
          <a:prstGeom prst="rect">
            <a:avLst/>
          </a:prstGeom>
          <a:solidFill>
            <a:srgbClr val="0F9B5E"/>
          </a:solidFill>
          <a:ln>
            <a:solidFill>
              <a:srgbClr val="0F9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endParaRPr>
          </a:p>
        </p:txBody>
      </p:sp>
      <p:grpSp>
        <p:nvGrpSpPr>
          <p:cNvPr id="4" name="组合 3"/>
          <p:cNvGrpSpPr/>
          <p:nvPr/>
        </p:nvGrpSpPr>
        <p:grpSpPr>
          <a:xfrm>
            <a:off x="3018155" y="5825490"/>
            <a:ext cx="2928620" cy="435610"/>
            <a:chOff x="13159" y="7468"/>
            <a:chExt cx="4612" cy="686"/>
          </a:xfrm>
        </p:grpSpPr>
        <p:pic>
          <p:nvPicPr>
            <p:cNvPr id="119" name="图片 118" descr="公司logo2"/>
            <p:cNvPicPr>
              <a:picLocks noChangeAspect="1"/>
            </p:cNvPicPr>
            <p:nvPr/>
          </p:nvPicPr>
          <p:blipFill>
            <a:blip r:embed="rId4" cstate="print"/>
            <a:srcRect b="25872"/>
            <a:stretch>
              <a:fillRect/>
            </a:stretch>
          </p:blipFill>
          <p:spPr>
            <a:xfrm>
              <a:off x="13159" y="7612"/>
              <a:ext cx="643" cy="477"/>
            </a:xfrm>
            <a:prstGeom prst="rect">
              <a:avLst/>
            </a:prstGeom>
          </p:spPr>
        </p:pic>
        <p:sp>
          <p:nvSpPr>
            <p:cNvPr id="109" name="文本框 108"/>
            <p:cNvSpPr txBox="1"/>
            <p:nvPr/>
          </p:nvSpPr>
          <p:spPr>
            <a:xfrm>
              <a:off x="13802" y="7468"/>
              <a:ext cx="3969" cy="686"/>
            </a:xfrm>
            <a:prstGeom prst="rect">
              <a:avLst/>
            </a:prstGeom>
            <a:noFill/>
          </p:spPr>
          <p:txBody>
            <a:bodyPr wrap="square" rtlCol="0">
              <a:spAutoFit/>
            </a:bodyPr>
            <a:p>
              <a:pPr algn="dist" fontAlgn="auto">
                <a:lnSpc>
                  <a:spcPct val="160000"/>
                </a:lnSpc>
              </a:pPr>
              <a:r>
                <a:rPr lang="zh-CN" altLang="en-US" sz="1400" b="1" dirty="0">
                  <a:solidFill>
                    <a:srgbClr val="333F50"/>
                  </a:solidFill>
                  <a:latin typeface="微软雅黑" panose="020B0503020204020204" charset="-122"/>
                  <a:ea typeface="微软雅黑" panose="020B0503020204020204" charset="-122"/>
                </a:rPr>
                <a:t>山东仁科测控技术有限公司</a:t>
              </a:r>
              <a:endParaRPr lang="zh-CN" altLang="en-US" sz="1400" b="1" dirty="0">
                <a:solidFill>
                  <a:srgbClr val="333F50"/>
                </a:solidFill>
                <a:latin typeface="微软雅黑" panose="020B0503020204020204" charset="-122"/>
                <a:ea typeface="微软雅黑" panose="020B0503020204020204" charset="-122"/>
              </a:endParaRPr>
            </a:p>
          </p:txBody>
        </p:sp>
      </p:grpSp>
      <p:sp>
        <p:nvSpPr>
          <p:cNvPr id="18" name="文本框 17"/>
          <p:cNvSpPr txBox="1"/>
          <p:nvPr>
            <p:custDataLst>
              <p:tags r:id="rId5"/>
            </p:custDataLst>
          </p:nvPr>
        </p:nvSpPr>
        <p:spPr>
          <a:xfrm>
            <a:off x="1164590" y="915670"/>
            <a:ext cx="4030345" cy="1221105"/>
          </a:xfrm>
          <a:prstGeom prst="rect">
            <a:avLst/>
          </a:prstGeom>
          <a:noFill/>
        </p:spPr>
        <p:txBody>
          <a:bodyPr wrap="square" rtlCol="0">
            <a:noAutofit/>
          </a:bodyPr>
          <a:p>
            <a:pPr algn="dist"/>
            <a:r>
              <a:rPr lang="zh-CN" altLang="en-US" sz="6800" dirty="0" smtClean="0">
                <a:solidFill>
                  <a:schemeClr val="accent3">
                    <a:lumMod val="20000"/>
                    <a:lumOff val="80000"/>
                  </a:schemeClr>
                </a:solidFill>
                <a:latin typeface="优设标题黑" panose="00000500000000000000" pitchFamily="2" charset="-122"/>
                <a:ea typeface="优设标题黑" panose="00000500000000000000" pitchFamily="2" charset="-122"/>
              </a:rPr>
              <a:t>智慧</a:t>
            </a:r>
            <a:r>
              <a:rPr lang="zh-CN" altLang="en-US" sz="6800" dirty="0" smtClean="0">
                <a:solidFill>
                  <a:srgbClr val="E7ECFA"/>
                </a:solidFill>
                <a:latin typeface="优设标题黑" panose="00000500000000000000" pitchFamily="2" charset="-122"/>
                <a:ea typeface="优设标题黑" panose="00000500000000000000" pitchFamily="2" charset="-122"/>
              </a:rPr>
              <a:t>大棚</a:t>
            </a:r>
            <a:endParaRPr lang="zh-CN" altLang="en-US" sz="6800" dirty="0" smtClean="0">
              <a:solidFill>
                <a:srgbClr val="E7ECFA"/>
              </a:solidFill>
              <a:latin typeface="优设标题黑" panose="00000500000000000000" pitchFamily="2" charset="-122"/>
              <a:ea typeface="优设标题黑" panose="00000500000000000000" pitchFamily="2" charset="-122"/>
            </a:endParaRPr>
          </a:p>
        </p:txBody>
      </p:sp>
      <p:sp>
        <p:nvSpPr>
          <p:cNvPr id="48" name="文本框 47"/>
          <p:cNvSpPr txBox="1"/>
          <p:nvPr>
            <p:custDataLst>
              <p:tags r:id="rId6"/>
            </p:custDataLst>
          </p:nvPr>
        </p:nvSpPr>
        <p:spPr>
          <a:xfrm>
            <a:off x="1094740" y="901700"/>
            <a:ext cx="4036695" cy="1221105"/>
          </a:xfrm>
          <a:prstGeom prst="rect">
            <a:avLst/>
          </a:prstGeom>
          <a:noFill/>
        </p:spPr>
        <p:txBody>
          <a:bodyPr wrap="square" rtlCol="0">
            <a:noAutofit/>
          </a:bodyPr>
          <a:p>
            <a:pPr algn="dist"/>
            <a:r>
              <a:rPr lang="zh-CN" altLang="en-US" sz="6800" dirty="0">
                <a:solidFill>
                  <a:srgbClr val="0C874F"/>
                </a:solidFill>
                <a:latin typeface="优设标题黑" panose="00000500000000000000" pitchFamily="2" charset="-122"/>
                <a:ea typeface="优设标题黑" panose="00000500000000000000" pitchFamily="2" charset="-122"/>
              </a:rPr>
              <a:t>智慧</a:t>
            </a:r>
            <a:r>
              <a:rPr lang="zh-CN" altLang="en-US" sz="6800" dirty="0">
                <a:solidFill>
                  <a:srgbClr val="2A428B"/>
                </a:solidFill>
                <a:latin typeface="优设标题黑" panose="00000500000000000000" pitchFamily="2" charset="-122"/>
                <a:ea typeface="优设标题黑" panose="00000500000000000000" pitchFamily="2" charset="-122"/>
              </a:rPr>
              <a:t>大棚</a:t>
            </a:r>
            <a:endParaRPr lang="zh-CN" altLang="en-US" sz="6800" dirty="0">
              <a:solidFill>
                <a:srgbClr val="2A428B"/>
              </a:solidFill>
              <a:latin typeface="优设标题黑" panose="00000500000000000000" pitchFamily="2" charset="-122"/>
              <a:ea typeface="优设标题黑" panose="00000500000000000000" pitchFamily="2" charset="-122"/>
            </a:endParaRPr>
          </a:p>
        </p:txBody>
      </p:sp>
      <p:grpSp>
        <p:nvGrpSpPr>
          <p:cNvPr id="19" name="组合 18"/>
          <p:cNvGrpSpPr/>
          <p:nvPr/>
        </p:nvGrpSpPr>
        <p:grpSpPr>
          <a:xfrm rot="0">
            <a:off x="1637665" y="1120775"/>
            <a:ext cx="1353185" cy="725170"/>
            <a:chOff x="2195" y="2435"/>
            <a:chExt cx="2229" cy="1142"/>
          </a:xfrm>
        </p:grpSpPr>
        <p:pic>
          <p:nvPicPr>
            <p:cNvPr id="23" name="图片 22"/>
            <p:cNvPicPr>
              <a:picLocks noChangeAspect="1"/>
            </p:cNvPicPr>
            <p:nvPr>
              <p:custDataLst>
                <p:tags r:id="rId7"/>
              </p:custDataLst>
            </p:nvPr>
          </p:nvPicPr>
          <p:blipFill rotWithShape="1">
            <a:blip r:embed="rId8" cstate="print"/>
            <a:srcRect r="54012"/>
            <a:stretch>
              <a:fillRect/>
            </a:stretch>
          </p:blipFill>
          <p:spPr>
            <a:xfrm>
              <a:off x="2195" y="2435"/>
              <a:ext cx="685" cy="1142"/>
            </a:xfrm>
            <a:prstGeom prst="rect">
              <a:avLst/>
            </a:prstGeom>
          </p:spPr>
        </p:pic>
        <p:sp>
          <p:nvSpPr>
            <p:cNvPr id="25" name="文本框 24"/>
            <p:cNvSpPr txBox="1"/>
            <p:nvPr>
              <p:custDataLst>
                <p:tags r:id="rId9"/>
              </p:custDataLst>
            </p:nvPr>
          </p:nvSpPr>
          <p:spPr>
            <a:xfrm>
              <a:off x="3359" y="3058"/>
              <a:ext cx="1065" cy="396"/>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grpSp>
      <p:sp>
        <p:nvSpPr>
          <p:cNvPr id="20" name="文本框 19"/>
          <p:cNvSpPr txBox="1"/>
          <p:nvPr>
            <p:custDataLst>
              <p:tags r:id="rId10"/>
            </p:custDataLst>
          </p:nvPr>
        </p:nvSpPr>
        <p:spPr>
          <a:xfrm>
            <a:off x="5626735" y="1678305"/>
            <a:ext cx="2014855" cy="241935"/>
          </a:xfrm>
          <a:prstGeom prst="rect">
            <a:avLst/>
          </a:prstGeom>
          <a:noFill/>
        </p:spPr>
        <p:txBody>
          <a:bodyPr wrap="square" rtlCol="0">
            <a:spAutoFit/>
          </a:bodyPr>
          <a:p>
            <a:pPr algn="dist"/>
            <a:r>
              <a:rPr lang="en-US" altLang="zh-CN" sz="980" b="1" dirty="0">
                <a:solidFill>
                  <a:schemeClr val="tx1">
                    <a:lumMod val="65000"/>
                    <a:lumOff val="35000"/>
                  </a:schemeClr>
                </a:solidFill>
                <a:latin typeface="微软雅黑" panose="020B0503020204020204" charset="-122"/>
                <a:ea typeface="微软雅黑" panose="020B0503020204020204" charset="-122"/>
                <a:sym typeface="+mn-ea"/>
              </a:rPr>
              <a:t>MULTI-SPAN</a:t>
            </a:r>
            <a:r>
              <a:rPr lang="en-US" altLang="zh-CN" sz="980" b="1" dirty="0">
                <a:solidFill>
                  <a:schemeClr val="tx1">
                    <a:lumMod val="65000"/>
                    <a:lumOff val="35000"/>
                  </a:schemeClr>
                </a:solidFill>
                <a:latin typeface="微软雅黑" panose="020B0503020204020204" charset="-122"/>
                <a:ea typeface="微软雅黑" panose="020B0503020204020204" charset="-122"/>
              </a:rPr>
              <a:t> GREENHOUSES</a:t>
            </a:r>
            <a:endParaRPr lang="en-US" altLang="zh-CN" sz="980" b="1" dirty="0">
              <a:solidFill>
                <a:schemeClr val="tx1">
                  <a:lumMod val="65000"/>
                  <a:lumOff val="35000"/>
                </a:schemeClr>
              </a:solidFill>
              <a:latin typeface="微软雅黑" panose="020B0503020204020204" charset="-122"/>
              <a:ea typeface="微软雅黑" panose="020B0503020204020204" charset="-122"/>
            </a:endParaRPr>
          </a:p>
        </p:txBody>
      </p:sp>
      <p:sp>
        <p:nvSpPr>
          <p:cNvPr id="26" name="文本框 25"/>
          <p:cNvSpPr txBox="1"/>
          <p:nvPr>
            <p:custDataLst>
              <p:tags r:id="rId11"/>
            </p:custDataLst>
          </p:nvPr>
        </p:nvSpPr>
        <p:spPr>
          <a:xfrm>
            <a:off x="5625465" y="1036955"/>
            <a:ext cx="2018030" cy="645160"/>
          </a:xfrm>
          <a:prstGeom prst="rect">
            <a:avLst/>
          </a:prstGeom>
          <a:noFill/>
        </p:spPr>
        <p:txBody>
          <a:bodyPr wrap="square" rtlCol="0">
            <a:spAutoFit/>
          </a:bodyPr>
          <a:p>
            <a:pPr algn="dist"/>
            <a:r>
              <a:rPr lang="zh-CN" altLang="en-US" sz="3600" dirty="0">
                <a:solidFill>
                  <a:srgbClr val="D5DDF6"/>
                </a:solidFill>
                <a:latin typeface="黑体" panose="02010609060101010101" charset="-122"/>
                <a:ea typeface="黑体" panose="02010609060101010101" charset="-122"/>
              </a:rPr>
              <a:t>连栋温室</a:t>
            </a:r>
            <a:endParaRPr lang="zh-CN" altLang="en-US" sz="3600" dirty="0">
              <a:solidFill>
                <a:srgbClr val="D5DDF6"/>
              </a:solidFill>
              <a:latin typeface="黑体" panose="02010609060101010101" charset="-122"/>
              <a:ea typeface="黑体" panose="02010609060101010101" charset="-122"/>
            </a:endParaRPr>
          </a:p>
        </p:txBody>
      </p:sp>
      <p:grpSp>
        <p:nvGrpSpPr>
          <p:cNvPr id="29" name="组合 28"/>
          <p:cNvGrpSpPr/>
          <p:nvPr/>
        </p:nvGrpSpPr>
        <p:grpSpPr>
          <a:xfrm>
            <a:off x="8594725" y="887095"/>
            <a:ext cx="3418840" cy="3108960"/>
            <a:chOff x="13547" y="667"/>
            <a:chExt cx="5384" cy="4896"/>
          </a:xfrm>
        </p:grpSpPr>
        <p:sp>
          <p:nvSpPr>
            <p:cNvPr id="32" name="文本框 31"/>
            <p:cNvSpPr txBox="1"/>
            <p:nvPr>
              <p:custDataLst>
                <p:tags r:id="rId12"/>
              </p:custDataLst>
            </p:nvPr>
          </p:nvSpPr>
          <p:spPr>
            <a:xfrm>
              <a:off x="13547" y="667"/>
              <a:ext cx="2909" cy="2373"/>
            </a:xfrm>
            <a:prstGeom prst="rect">
              <a:avLst/>
            </a:prstGeom>
            <a:noFill/>
          </p:spPr>
          <p:txBody>
            <a:bodyPr wrap="square" rtlCol="0">
              <a:spAutoFit/>
            </a:bodyPr>
            <a:p>
              <a:pPr algn="dist"/>
              <a:r>
                <a:rPr lang="zh-CN" altLang="en-US" sz="9200" b="1" dirty="0">
                  <a:solidFill>
                    <a:srgbClr val="0C814C"/>
                  </a:solidFill>
                  <a:latin typeface="楷体" panose="02010609060101010101" charset="-122"/>
                  <a:ea typeface="楷体" panose="02010609060101010101" charset="-122"/>
                </a:rPr>
                <a:t>解</a:t>
              </a:r>
              <a:endParaRPr lang="zh-CN" altLang="en-US" sz="9200" b="1" dirty="0">
                <a:solidFill>
                  <a:srgbClr val="0C814C"/>
                </a:solidFill>
                <a:latin typeface="楷体" panose="02010609060101010101" charset="-122"/>
                <a:ea typeface="楷体" panose="02010609060101010101" charset="-122"/>
              </a:endParaRPr>
            </a:p>
          </p:txBody>
        </p:sp>
        <p:sp>
          <p:nvSpPr>
            <p:cNvPr id="35" name="文本框 34"/>
            <p:cNvSpPr txBox="1"/>
            <p:nvPr>
              <p:custDataLst>
                <p:tags r:id="rId13"/>
              </p:custDataLst>
            </p:nvPr>
          </p:nvSpPr>
          <p:spPr>
            <a:xfrm>
              <a:off x="16177" y="679"/>
              <a:ext cx="2737" cy="2373"/>
            </a:xfrm>
            <a:prstGeom prst="rect">
              <a:avLst/>
            </a:prstGeom>
            <a:noFill/>
          </p:spPr>
          <p:txBody>
            <a:bodyPr wrap="square" rtlCol="0" anchor="t">
              <a:spAutoFit/>
            </a:bodyPr>
            <a:p>
              <a:r>
                <a:rPr lang="zh-CN" altLang="en-US" sz="9200" b="1" dirty="0">
                  <a:solidFill>
                    <a:srgbClr val="0C814C"/>
                  </a:solidFill>
                  <a:latin typeface="楷体" panose="02010609060101010101" charset="-122"/>
                  <a:ea typeface="楷体" panose="02010609060101010101" charset="-122"/>
                  <a:sym typeface="+mn-ea"/>
                </a:rPr>
                <a:t>决</a:t>
              </a:r>
              <a:endParaRPr lang="zh-CN" altLang="en-US" sz="9200" b="1" dirty="0">
                <a:solidFill>
                  <a:srgbClr val="0C814C"/>
                </a:solidFill>
                <a:latin typeface="楷体" panose="02010609060101010101" charset="-122"/>
                <a:ea typeface="楷体" panose="02010609060101010101" charset="-122"/>
                <a:sym typeface="+mn-ea"/>
              </a:endParaRPr>
            </a:p>
          </p:txBody>
        </p:sp>
        <p:sp>
          <p:nvSpPr>
            <p:cNvPr id="37" name="文本框 36"/>
            <p:cNvSpPr txBox="1"/>
            <p:nvPr>
              <p:custDataLst>
                <p:tags r:id="rId14"/>
              </p:custDataLst>
            </p:nvPr>
          </p:nvSpPr>
          <p:spPr>
            <a:xfrm>
              <a:off x="13879" y="3190"/>
              <a:ext cx="2587" cy="2373"/>
            </a:xfrm>
            <a:prstGeom prst="rect">
              <a:avLst/>
            </a:prstGeom>
            <a:noFill/>
          </p:spPr>
          <p:txBody>
            <a:bodyPr wrap="square" rtlCol="0" anchor="t">
              <a:spAutoFit/>
            </a:bodyPr>
            <a:p>
              <a:r>
                <a:rPr lang="zh-CN" altLang="en-US" sz="9200" b="1" dirty="0">
                  <a:solidFill>
                    <a:srgbClr val="0C814C"/>
                  </a:solidFill>
                  <a:latin typeface="楷体" panose="02010609060101010101" charset="-122"/>
                  <a:ea typeface="楷体" panose="02010609060101010101" charset="-122"/>
                  <a:sym typeface="+mn-ea"/>
                </a:rPr>
                <a:t>方</a:t>
              </a:r>
              <a:endParaRPr lang="zh-CN" altLang="en-US" sz="9200" b="1" dirty="0">
                <a:solidFill>
                  <a:srgbClr val="0C814C"/>
                </a:solidFill>
                <a:latin typeface="楷体" panose="02010609060101010101" charset="-122"/>
                <a:ea typeface="楷体" panose="02010609060101010101" charset="-122"/>
                <a:sym typeface="+mn-ea"/>
              </a:endParaRPr>
            </a:p>
          </p:txBody>
        </p:sp>
        <p:sp>
          <p:nvSpPr>
            <p:cNvPr id="38" name="文本框 37"/>
            <p:cNvSpPr txBox="1"/>
            <p:nvPr>
              <p:custDataLst>
                <p:tags r:id="rId15"/>
              </p:custDataLst>
            </p:nvPr>
          </p:nvSpPr>
          <p:spPr>
            <a:xfrm>
              <a:off x="16194" y="3110"/>
              <a:ext cx="2737" cy="2373"/>
            </a:xfrm>
            <a:prstGeom prst="rect">
              <a:avLst/>
            </a:prstGeom>
            <a:noFill/>
          </p:spPr>
          <p:txBody>
            <a:bodyPr wrap="square" rtlCol="0" anchor="t">
              <a:spAutoFit/>
            </a:bodyPr>
            <a:p>
              <a:r>
                <a:rPr lang="zh-CN" altLang="en-US" sz="9200" b="1" dirty="0">
                  <a:solidFill>
                    <a:srgbClr val="0C814C"/>
                  </a:solidFill>
                  <a:latin typeface="楷体" panose="02010609060101010101" charset="-122"/>
                  <a:ea typeface="楷体" panose="02010609060101010101" charset="-122"/>
                  <a:sym typeface="+mn-ea"/>
                </a:rPr>
                <a:t>案</a:t>
              </a:r>
              <a:endParaRPr lang="zh-CN" altLang="en-US" sz="9200" b="1" dirty="0">
                <a:solidFill>
                  <a:srgbClr val="0C814C"/>
                </a:solidFill>
                <a:latin typeface="楷体" panose="02010609060101010101" charset="-122"/>
                <a:ea typeface="楷体" panose="02010609060101010101" charset="-122"/>
                <a:sym typeface="+mn-ea"/>
              </a:endParaRPr>
            </a:p>
          </p:txBody>
        </p:sp>
      </p:grpSp>
      <p:grpSp>
        <p:nvGrpSpPr>
          <p:cNvPr id="39" name="组合 38"/>
          <p:cNvGrpSpPr/>
          <p:nvPr/>
        </p:nvGrpSpPr>
        <p:grpSpPr>
          <a:xfrm>
            <a:off x="8602980" y="4464685"/>
            <a:ext cx="3199130" cy="822325"/>
            <a:chOff x="13528" y="7421"/>
            <a:chExt cx="5038" cy="1295"/>
          </a:xfrm>
        </p:grpSpPr>
        <p:sp>
          <p:nvSpPr>
            <p:cNvPr id="40" name="文本框 39"/>
            <p:cNvSpPr txBox="1"/>
            <p:nvPr>
              <p:custDataLst>
                <p:tags r:id="rId16"/>
              </p:custDataLst>
            </p:nvPr>
          </p:nvSpPr>
          <p:spPr>
            <a:xfrm>
              <a:off x="13588" y="7488"/>
              <a:ext cx="4978" cy="1228"/>
            </a:xfrm>
            <a:prstGeom prst="rect">
              <a:avLst/>
            </a:prstGeom>
            <a:noFill/>
          </p:spPr>
          <p:txBody>
            <a:bodyPr wrap="square" rtlCol="0">
              <a:noAutofit/>
            </a:bodyPr>
            <a:p>
              <a:pPr algn="l" fontAlgn="auto">
                <a:lnSpc>
                  <a:spcPct val="160000"/>
                </a:lnSpc>
                <a:buClrTx/>
                <a:buSzTx/>
                <a:buFontTx/>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 </a:t>
              </a:r>
              <a:r>
                <a:rPr lang="zh-CN" altLang="en-US" sz="3200" b="1" dirty="0">
                  <a:solidFill>
                    <a:srgbClr val="0C814C"/>
                  </a:solidFill>
                  <a:latin typeface="楷体" panose="02010609060101010101" charset="-122"/>
                  <a:ea typeface="楷体" panose="02010609060101010101" charset="-122"/>
                </a:rPr>
                <a:t>服务客户 </a:t>
              </a:r>
              <a:endParaRPr lang="zh-CN" altLang="en-US" sz="3200" b="1" dirty="0">
                <a:solidFill>
                  <a:srgbClr val="0C814C"/>
                </a:solidFill>
                <a:latin typeface="楷体" panose="02010609060101010101" charset="-122"/>
                <a:ea typeface="楷体" panose="02010609060101010101" charset="-122"/>
              </a:endParaRPr>
            </a:p>
            <a:p>
              <a:pPr algn="r" fontAlgn="auto">
                <a:lnSpc>
                  <a:spcPct val="160000"/>
                </a:lnSpc>
                <a:buClrTx/>
                <a:buSzTx/>
                <a:buFontTx/>
              </a:pPr>
              <a:r>
                <a:rPr lang="zh-CN" altLang="en-US" sz="3200" b="1" dirty="0">
                  <a:solidFill>
                    <a:srgbClr val="0C814C"/>
                  </a:solidFill>
                  <a:latin typeface="楷体" panose="02010609060101010101" charset="-122"/>
                  <a:ea typeface="楷体" panose="02010609060101010101" charset="-122"/>
                </a:rPr>
                <a:t>笃信敏行</a:t>
              </a:r>
              <a:endParaRPr lang="zh-CN" altLang="en-US" sz="3200" b="1" dirty="0">
                <a:solidFill>
                  <a:srgbClr val="0C814C"/>
                </a:solidFill>
                <a:latin typeface="楷体" panose="02010609060101010101" charset="-122"/>
                <a:ea typeface="楷体" panose="02010609060101010101" charset="-122"/>
              </a:endParaRPr>
            </a:p>
            <a:p>
              <a:pPr algn="dist" fontAlgn="auto">
                <a:lnSpc>
                  <a:spcPct val="160000"/>
                </a:lnSpc>
                <a:buClrTx/>
                <a:buSzTx/>
                <a:buFontTx/>
              </a:pPr>
              <a:endParaRPr lang="zh-CN" altLang="en-US" sz="3200" b="1" dirty="0">
                <a:solidFill>
                  <a:srgbClr val="0C814C"/>
                </a:solidFill>
                <a:latin typeface="楷体" panose="02010609060101010101" charset="-122"/>
                <a:ea typeface="楷体" panose="02010609060101010101" charset="-122"/>
              </a:endParaRPr>
            </a:p>
          </p:txBody>
        </p:sp>
        <p:sp>
          <p:nvSpPr>
            <p:cNvPr id="42" name="文本框 41"/>
            <p:cNvSpPr txBox="1"/>
            <p:nvPr>
              <p:custDataLst>
                <p:tags r:id="rId17"/>
              </p:custDataLst>
            </p:nvPr>
          </p:nvSpPr>
          <p:spPr>
            <a:xfrm>
              <a:off x="13528" y="7421"/>
              <a:ext cx="4978" cy="1228"/>
            </a:xfrm>
            <a:prstGeom prst="rect">
              <a:avLst/>
            </a:prstGeom>
            <a:noFill/>
          </p:spPr>
          <p:txBody>
            <a:bodyPr wrap="square" rtlCol="0">
              <a:noAutofit/>
            </a:bodyPr>
            <a:p>
              <a:pPr algn="l" fontAlgn="auto">
                <a:lnSpc>
                  <a:spcPct val="160000"/>
                </a:lnSpc>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 服务客户 </a:t>
              </a: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a:p>
              <a:pPr algn="r" fontAlgn="auto">
                <a:lnSpc>
                  <a:spcPct val="160000"/>
                </a:lnSpc>
              </a:pPr>
              <a:r>
                <a:rPr lang="zh-CN" altLang="en-US" sz="3200" b="1" dirty="0" smtClean="0">
                  <a:solidFill>
                    <a:schemeClr val="bg1"/>
                  </a:solidFill>
                  <a:latin typeface="楷体" panose="02010609060101010101" charset="-122"/>
                  <a:ea typeface="楷体" panose="02010609060101010101" charset="-122"/>
                  <a:cs typeface="楷体" panose="02010609060101010101" charset="-122"/>
                </a:rPr>
                <a:t>笃信敏行</a:t>
              </a: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a:p>
              <a:pPr algn="r" fontAlgn="auto">
                <a:lnSpc>
                  <a:spcPct val="160000"/>
                </a:lnSpc>
              </a:pPr>
              <a:endParaRPr lang="zh-CN" altLang="en-US" sz="3200" b="1" dirty="0" smtClean="0">
                <a:solidFill>
                  <a:schemeClr val="bg1"/>
                </a:solidFill>
                <a:latin typeface="楷体" panose="02010609060101010101" charset="-122"/>
                <a:ea typeface="楷体" panose="02010609060101010101" charset="-122"/>
                <a:cs typeface="楷体" panose="02010609060101010101" charset="-122"/>
              </a:endParaRPr>
            </a:p>
          </p:txBody>
        </p:sp>
      </p:grpSp>
      <p:sp>
        <p:nvSpPr>
          <p:cNvPr id="43" name="文本框 42"/>
          <p:cNvSpPr txBox="1"/>
          <p:nvPr>
            <p:custDataLst>
              <p:tags r:id="rId18"/>
            </p:custDataLst>
          </p:nvPr>
        </p:nvSpPr>
        <p:spPr>
          <a:xfrm>
            <a:off x="8479790" y="839470"/>
            <a:ext cx="1847215" cy="1506855"/>
          </a:xfrm>
          <a:prstGeom prst="rect">
            <a:avLst/>
          </a:prstGeom>
          <a:noFill/>
        </p:spPr>
        <p:txBody>
          <a:bodyPr wrap="square" rtlCol="0">
            <a:spAutoFit/>
          </a:bodyPr>
          <a:p>
            <a:pPr algn="dist"/>
            <a:r>
              <a:rPr lang="zh-CN" altLang="en-US" sz="9200" b="1" dirty="0">
                <a:solidFill>
                  <a:schemeClr val="bg1">
                    <a:lumMod val="95000"/>
                  </a:schemeClr>
                </a:solidFill>
                <a:latin typeface="楷体" panose="02010609060101010101" charset="-122"/>
                <a:ea typeface="楷体" panose="02010609060101010101" charset="-122"/>
              </a:rPr>
              <a:t>解</a:t>
            </a:r>
            <a:endParaRPr lang="zh-CN" altLang="en-US" sz="9200" b="1" dirty="0">
              <a:solidFill>
                <a:schemeClr val="bg1">
                  <a:lumMod val="95000"/>
                </a:schemeClr>
              </a:solidFill>
              <a:latin typeface="楷体" panose="02010609060101010101" charset="-122"/>
              <a:ea typeface="楷体" panose="02010609060101010101" charset="-122"/>
            </a:endParaRPr>
          </a:p>
        </p:txBody>
      </p:sp>
      <p:sp>
        <p:nvSpPr>
          <p:cNvPr id="45" name="文本框 44"/>
          <p:cNvSpPr txBox="1"/>
          <p:nvPr>
            <p:custDataLst>
              <p:tags r:id="rId19"/>
            </p:custDataLst>
          </p:nvPr>
        </p:nvSpPr>
        <p:spPr>
          <a:xfrm>
            <a:off x="10160635" y="2428875"/>
            <a:ext cx="1737995" cy="1506855"/>
          </a:xfrm>
          <a:prstGeom prst="rect">
            <a:avLst/>
          </a:prstGeom>
          <a:noFill/>
        </p:spPr>
        <p:txBody>
          <a:bodyPr wrap="square" rtlCol="0" anchor="t">
            <a:spAutoFit/>
          </a:bodyPr>
          <a:p>
            <a:r>
              <a:rPr lang="zh-CN" altLang="en-US" sz="9200" b="1" dirty="0">
                <a:solidFill>
                  <a:schemeClr val="bg1">
                    <a:lumMod val="95000"/>
                  </a:schemeClr>
                </a:solidFill>
                <a:latin typeface="楷体" panose="02010609060101010101" charset="-122"/>
                <a:ea typeface="楷体" panose="02010609060101010101" charset="-122"/>
                <a:sym typeface="+mn-ea"/>
              </a:rPr>
              <a:t>案</a:t>
            </a:r>
            <a:endParaRPr lang="zh-CN" altLang="en-US" sz="9200" b="1" dirty="0">
              <a:solidFill>
                <a:schemeClr val="bg1">
                  <a:lumMod val="95000"/>
                </a:schemeClr>
              </a:solidFill>
              <a:latin typeface="楷体" panose="02010609060101010101" charset="-122"/>
              <a:ea typeface="楷体" panose="02010609060101010101" charset="-122"/>
              <a:sym typeface="+mn-ea"/>
            </a:endParaRPr>
          </a:p>
        </p:txBody>
      </p:sp>
      <p:sp>
        <p:nvSpPr>
          <p:cNvPr id="46" name="文本框 45"/>
          <p:cNvSpPr txBox="1"/>
          <p:nvPr>
            <p:custDataLst>
              <p:tags r:id="rId20"/>
            </p:custDataLst>
          </p:nvPr>
        </p:nvSpPr>
        <p:spPr>
          <a:xfrm>
            <a:off x="8681085" y="2479675"/>
            <a:ext cx="1642745" cy="1506855"/>
          </a:xfrm>
          <a:prstGeom prst="rect">
            <a:avLst/>
          </a:prstGeom>
          <a:noFill/>
        </p:spPr>
        <p:txBody>
          <a:bodyPr wrap="square" rtlCol="0" anchor="t">
            <a:spAutoFit/>
          </a:bodyPr>
          <a:p>
            <a:r>
              <a:rPr lang="zh-CN" altLang="en-US" sz="9200" b="1" dirty="0">
                <a:solidFill>
                  <a:schemeClr val="bg1">
                    <a:lumMod val="95000"/>
                  </a:schemeClr>
                </a:solidFill>
                <a:latin typeface="楷体" panose="02010609060101010101" charset="-122"/>
                <a:ea typeface="楷体" panose="02010609060101010101" charset="-122"/>
                <a:sym typeface="+mn-ea"/>
              </a:rPr>
              <a:t>方</a:t>
            </a:r>
            <a:endParaRPr lang="zh-CN" altLang="en-US" sz="9200" b="1" dirty="0">
              <a:solidFill>
                <a:schemeClr val="bg1">
                  <a:lumMod val="95000"/>
                </a:schemeClr>
              </a:solidFill>
              <a:latin typeface="楷体" panose="02010609060101010101" charset="-122"/>
              <a:ea typeface="楷体" panose="02010609060101010101" charset="-122"/>
              <a:sym typeface="+mn-ea"/>
            </a:endParaRPr>
          </a:p>
        </p:txBody>
      </p:sp>
      <p:sp>
        <p:nvSpPr>
          <p:cNvPr id="5" name="文本框 4"/>
          <p:cNvSpPr txBox="1"/>
          <p:nvPr>
            <p:custDataLst>
              <p:tags r:id="rId21"/>
            </p:custDataLst>
          </p:nvPr>
        </p:nvSpPr>
        <p:spPr>
          <a:xfrm>
            <a:off x="10166350" y="830580"/>
            <a:ext cx="1737995" cy="1506855"/>
          </a:xfrm>
          <a:prstGeom prst="rect">
            <a:avLst/>
          </a:prstGeom>
          <a:noFill/>
        </p:spPr>
        <p:txBody>
          <a:bodyPr wrap="square" rtlCol="0" anchor="t">
            <a:spAutoFit/>
          </a:bodyPr>
          <a:p>
            <a:r>
              <a:rPr lang="zh-CN" altLang="en-US" sz="9200" b="1" dirty="0">
                <a:solidFill>
                  <a:schemeClr val="bg1">
                    <a:lumMod val="95000"/>
                  </a:schemeClr>
                </a:solidFill>
                <a:latin typeface="楷体" panose="02010609060101010101" charset="-122"/>
                <a:ea typeface="楷体" panose="02010609060101010101" charset="-122"/>
                <a:sym typeface="+mn-ea"/>
              </a:rPr>
              <a:t>决</a:t>
            </a:r>
            <a:endParaRPr lang="zh-CN" altLang="en-US" sz="9200" b="1" dirty="0">
              <a:solidFill>
                <a:schemeClr val="bg1">
                  <a:lumMod val="95000"/>
                </a:schemeClr>
              </a:solidFill>
              <a:latin typeface="楷体" panose="02010609060101010101" charset="-122"/>
              <a:ea typeface="楷体" panose="02010609060101010101" charset="-122"/>
              <a:sym typeface="+mn-ea"/>
            </a:endParaRPr>
          </a:p>
        </p:txBody>
      </p:sp>
      <p:sp>
        <p:nvSpPr>
          <p:cNvPr id="8" name="文本框 7"/>
          <p:cNvSpPr txBox="1"/>
          <p:nvPr>
            <p:custDataLst>
              <p:tags r:id="rId22"/>
            </p:custDataLst>
          </p:nvPr>
        </p:nvSpPr>
        <p:spPr>
          <a:xfrm>
            <a:off x="5605145" y="1047750"/>
            <a:ext cx="2058035" cy="645160"/>
          </a:xfrm>
          <a:prstGeom prst="rect">
            <a:avLst/>
          </a:prstGeom>
          <a:noFill/>
        </p:spPr>
        <p:txBody>
          <a:bodyPr wrap="square" rtlCol="0">
            <a:spAutoFit/>
          </a:bodyPr>
          <a:p>
            <a:pPr algn="dist"/>
            <a:r>
              <a:rPr lang="zh-CN" altLang="en-US" sz="3600" dirty="0">
                <a:solidFill>
                  <a:srgbClr val="333F50"/>
                </a:solidFill>
                <a:latin typeface="黑体" panose="02010609060101010101" charset="-122"/>
                <a:ea typeface="黑体" panose="02010609060101010101" charset="-122"/>
              </a:rPr>
              <a:t>连栋温室</a:t>
            </a:r>
            <a:endParaRPr lang="zh-CN" altLang="en-US" sz="3600" dirty="0">
              <a:solidFill>
                <a:srgbClr val="333F50"/>
              </a:solidFill>
              <a:latin typeface="黑体" panose="02010609060101010101" charset="-122"/>
              <a:ea typeface="黑体" panose="02010609060101010101" charset="-122"/>
            </a:endParaRPr>
          </a:p>
        </p:txBody>
      </p:sp>
      <p:pic>
        <p:nvPicPr>
          <p:cNvPr id="9" name="图片 8" descr="内部示意2"/>
          <p:cNvPicPr>
            <a:picLocks noChangeAspect="1"/>
          </p:cNvPicPr>
          <p:nvPr>
            <p:custDataLst>
              <p:tags r:id="rId23"/>
            </p:custDataLst>
          </p:nvPr>
        </p:nvPicPr>
        <p:blipFill>
          <a:blip r:embed="rId24"/>
          <a:stretch>
            <a:fillRect/>
          </a:stretch>
        </p:blipFill>
        <p:spPr>
          <a:xfrm>
            <a:off x="480695" y="1939290"/>
            <a:ext cx="7713345" cy="40100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5" name="线条 形状" descr="线条 形状"/>
          <p:cNvPicPr/>
          <p:nvPr>
            <p:custDataLst>
              <p:tags r:id="rId1"/>
            </p:custDataLst>
          </p:nvPr>
        </p:nvPicPr>
        <p:blipFill>
          <a:blip r:embed="rId2"/>
          <a:stretch>
            <a:fillRect/>
          </a:stretch>
        </p:blipFill>
        <p:spPr>
          <a:xfrm>
            <a:off x="1581785" y="2381250"/>
            <a:ext cx="8689975" cy="3971925"/>
          </a:xfrm>
          <a:prstGeom prst="rect">
            <a:avLst/>
          </a:prstGeom>
        </p:spPr>
      </p:pic>
      <p:pic>
        <p:nvPicPr>
          <p:cNvPr id="19" name="图片 18"/>
          <p:cNvPicPr>
            <a:picLocks noChangeAspect="1"/>
          </p:cNvPicPr>
          <p:nvPr>
            <p:custDataLst>
              <p:tags r:id="rId3"/>
            </p:custDataLst>
          </p:nvPr>
        </p:nvPicPr>
        <p:blipFill>
          <a:blip r:embed="rId4">
            <a:alphaModFix amt="71000"/>
          </a:blip>
          <a:stretch>
            <a:fillRect/>
          </a:stretch>
        </p:blipFill>
        <p:spPr>
          <a:xfrm>
            <a:off x="213995" y="3265170"/>
            <a:ext cx="11767185" cy="299783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1256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30" name="文本框 29"/>
          <p:cNvSpPr txBox="1"/>
          <p:nvPr>
            <p:custDataLst>
              <p:tags r:id="rId6"/>
            </p:custDataLst>
          </p:nvPr>
        </p:nvSpPr>
        <p:spPr>
          <a:xfrm>
            <a:off x="3486785" y="1287780"/>
            <a:ext cx="2107565" cy="337185"/>
          </a:xfrm>
          <a:prstGeom prst="rect">
            <a:avLst/>
          </a:prstGeom>
          <a:noFill/>
        </p:spPr>
        <p:txBody>
          <a:bodyPr wrap="square" rtlCol="0" anchor="t">
            <a:spAutoFit/>
          </a:bodyPr>
          <a:p>
            <a:pPr indent="0" fontAlgn="auto">
              <a:lnSpc>
                <a:spcPct val="100000"/>
              </a:lnSpc>
            </a:pPr>
            <a:r>
              <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侧开窗打开</a:t>
            </a:r>
            <a:endPar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custDataLst>
              <p:tags r:id="rId7"/>
            </p:custDataLst>
          </p:nvPr>
        </p:nvSpPr>
        <p:spPr>
          <a:xfrm>
            <a:off x="446405" y="1179830"/>
            <a:ext cx="2107565" cy="306705"/>
          </a:xfrm>
          <a:prstGeom prst="rect">
            <a:avLst/>
          </a:prstGeom>
          <a:noFill/>
        </p:spPr>
        <p:txBody>
          <a:bodyPr wrap="square" rtlCol="0" anchor="t">
            <a:spAutoFit/>
          </a:bodyPr>
          <a:p>
            <a:pPr indent="0" fontAlgn="auto">
              <a:lnSpc>
                <a:spcPct val="100000"/>
              </a:lnSpc>
            </a:pPr>
            <a:r>
              <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外遮阳打开</a:t>
            </a:r>
            <a:endPar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custDataLst>
              <p:tags r:id="rId8"/>
            </p:custDataLst>
          </p:nvPr>
        </p:nvSpPr>
        <p:spPr>
          <a:xfrm>
            <a:off x="1954530" y="1108710"/>
            <a:ext cx="2107565" cy="306705"/>
          </a:xfrm>
          <a:prstGeom prst="rect">
            <a:avLst/>
          </a:prstGeom>
          <a:noFill/>
        </p:spPr>
        <p:txBody>
          <a:bodyPr wrap="square" rtlCol="0" anchor="t">
            <a:spAutoFit/>
          </a:bodyPr>
          <a:p>
            <a:pPr indent="0" fontAlgn="auto">
              <a:lnSpc>
                <a:spcPct val="100000"/>
              </a:lnSpc>
            </a:pPr>
            <a:r>
              <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内遮阳打开</a:t>
            </a:r>
            <a:endPar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4" name="文本框 23"/>
          <p:cNvSpPr txBox="1"/>
          <p:nvPr>
            <p:custDataLst>
              <p:tags r:id="rId9"/>
            </p:custDataLst>
          </p:nvPr>
        </p:nvSpPr>
        <p:spPr>
          <a:xfrm>
            <a:off x="717550" y="1609725"/>
            <a:ext cx="2107565" cy="337185"/>
          </a:xfrm>
          <a:prstGeom prst="rect">
            <a:avLst/>
          </a:prstGeom>
          <a:noFill/>
        </p:spPr>
        <p:txBody>
          <a:bodyPr wrap="square" rtlCol="0" anchor="t">
            <a:spAutoFit/>
          </a:bodyPr>
          <a:p>
            <a:pPr indent="0" fontAlgn="auto">
              <a:lnSpc>
                <a:spcPct val="100000"/>
              </a:lnSpc>
            </a:pPr>
            <a:r>
              <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顶部天窗打开</a:t>
            </a:r>
            <a:endPar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5" name="文本框 24"/>
          <p:cNvSpPr txBox="1"/>
          <p:nvPr>
            <p:custDataLst>
              <p:tags r:id="rId10"/>
            </p:custDataLst>
          </p:nvPr>
        </p:nvSpPr>
        <p:spPr>
          <a:xfrm>
            <a:off x="446405" y="2061845"/>
            <a:ext cx="2107565" cy="306705"/>
          </a:xfrm>
          <a:prstGeom prst="rect">
            <a:avLst/>
          </a:prstGeom>
          <a:noFill/>
        </p:spPr>
        <p:txBody>
          <a:bodyPr wrap="square" rtlCol="0" anchor="t">
            <a:spAutoFit/>
          </a:bodyPr>
          <a:p>
            <a:pPr indent="0" fontAlgn="auto">
              <a:lnSpc>
                <a:spcPct val="100000"/>
              </a:lnSpc>
            </a:pPr>
            <a:r>
              <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补光灯关闭</a:t>
            </a:r>
            <a:endPar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6" name="文本框 25"/>
          <p:cNvSpPr txBox="1"/>
          <p:nvPr>
            <p:custDataLst>
              <p:tags r:id="rId11"/>
            </p:custDataLst>
          </p:nvPr>
        </p:nvSpPr>
        <p:spPr>
          <a:xfrm>
            <a:off x="589280" y="2517775"/>
            <a:ext cx="2107565" cy="337185"/>
          </a:xfrm>
          <a:prstGeom prst="rect">
            <a:avLst/>
          </a:prstGeom>
          <a:noFill/>
        </p:spPr>
        <p:txBody>
          <a:bodyPr wrap="square" rtlCol="0" anchor="t">
            <a:spAutoFit/>
          </a:bodyPr>
          <a:p>
            <a:pPr indent="0" fontAlgn="auto">
              <a:lnSpc>
                <a:spcPct val="100000"/>
              </a:lnSpc>
            </a:pPr>
            <a:r>
              <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风机打开</a:t>
            </a:r>
            <a:endPar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28" name="文本框 27"/>
          <p:cNvSpPr txBox="1"/>
          <p:nvPr>
            <p:custDataLst>
              <p:tags r:id="rId12"/>
            </p:custDataLst>
          </p:nvPr>
        </p:nvSpPr>
        <p:spPr>
          <a:xfrm>
            <a:off x="2494280" y="1548765"/>
            <a:ext cx="2107565" cy="337185"/>
          </a:xfrm>
          <a:prstGeom prst="rect">
            <a:avLst/>
          </a:prstGeom>
          <a:noFill/>
        </p:spPr>
        <p:txBody>
          <a:bodyPr wrap="square" rtlCol="0" anchor="t">
            <a:spAutoFit/>
          </a:bodyPr>
          <a:p>
            <a:pPr indent="0" fontAlgn="auto">
              <a:lnSpc>
                <a:spcPct val="100000"/>
              </a:lnSpc>
            </a:pPr>
            <a:r>
              <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湿帘打开</a:t>
            </a:r>
            <a:endPar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32" name="文本框 31"/>
          <p:cNvSpPr txBox="1"/>
          <p:nvPr>
            <p:custDataLst>
              <p:tags r:id="rId13"/>
            </p:custDataLst>
          </p:nvPr>
        </p:nvSpPr>
        <p:spPr>
          <a:xfrm>
            <a:off x="3258185" y="1862455"/>
            <a:ext cx="2107565" cy="306705"/>
          </a:xfrm>
          <a:prstGeom prst="rect">
            <a:avLst/>
          </a:prstGeom>
          <a:noFill/>
        </p:spPr>
        <p:txBody>
          <a:bodyPr wrap="square" rtlCol="0" anchor="t">
            <a:spAutoFit/>
          </a:bodyPr>
          <a:p>
            <a:pPr indent="0" fontAlgn="auto">
              <a:lnSpc>
                <a:spcPct val="100000"/>
              </a:lnSpc>
            </a:pPr>
            <a:r>
              <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苗床正在移动</a:t>
            </a:r>
            <a:endPar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37" name="文本框 36"/>
          <p:cNvSpPr txBox="1"/>
          <p:nvPr>
            <p:custDataLst>
              <p:tags r:id="rId14"/>
            </p:custDataLst>
          </p:nvPr>
        </p:nvSpPr>
        <p:spPr>
          <a:xfrm>
            <a:off x="1659255" y="2677795"/>
            <a:ext cx="2107565" cy="306705"/>
          </a:xfrm>
          <a:prstGeom prst="rect">
            <a:avLst/>
          </a:prstGeom>
          <a:noFill/>
        </p:spPr>
        <p:txBody>
          <a:bodyPr wrap="square" rtlCol="0" anchor="t">
            <a:spAutoFit/>
          </a:bodyPr>
          <a:p>
            <a:pPr indent="0" fontAlgn="auto">
              <a:lnSpc>
                <a:spcPct val="100000"/>
              </a:lnSpc>
            </a:pPr>
            <a:r>
              <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采暖设备关闭</a:t>
            </a:r>
            <a:endPar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38" name="文本框 37"/>
          <p:cNvSpPr txBox="1"/>
          <p:nvPr>
            <p:custDataLst>
              <p:tags r:id="rId15"/>
            </p:custDataLst>
          </p:nvPr>
        </p:nvSpPr>
        <p:spPr>
          <a:xfrm>
            <a:off x="2947670" y="2385695"/>
            <a:ext cx="2107565" cy="337185"/>
          </a:xfrm>
          <a:prstGeom prst="rect">
            <a:avLst/>
          </a:prstGeom>
          <a:noFill/>
        </p:spPr>
        <p:txBody>
          <a:bodyPr wrap="square" rtlCol="0" anchor="t">
            <a:spAutoFit/>
          </a:bodyPr>
          <a:p>
            <a:pPr indent="0" fontAlgn="auto">
              <a:lnSpc>
                <a:spcPct val="100000"/>
              </a:lnSpc>
            </a:pPr>
            <a:r>
              <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水泵打开</a:t>
            </a:r>
            <a:endParaRPr lang="zh-CN" sz="16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45" name="文本框 44"/>
          <p:cNvSpPr txBox="1"/>
          <p:nvPr>
            <p:custDataLst>
              <p:tags r:id="rId16"/>
            </p:custDataLst>
          </p:nvPr>
        </p:nvSpPr>
        <p:spPr>
          <a:xfrm>
            <a:off x="1796415" y="2096135"/>
            <a:ext cx="2107565" cy="306705"/>
          </a:xfrm>
          <a:prstGeom prst="rect">
            <a:avLst/>
          </a:prstGeom>
          <a:noFill/>
        </p:spPr>
        <p:txBody>
          <a:bodyPr wrap="square" rtlCol="0" anchor="t">
            <a:spAutoFit/>
          </a:bodyPr>
          <a:p>
            <a:pPr indent="0" fontAlgn="auto">
              <a:lnSpc>
                <a:spcPct val="100000"/>
              </a:lnSpc>
            </a:pPr>
            <a:r>
              <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喷滴灌打开</a:t>
            </a:r>
            <a:endParaRPr lang="zh-CN" sz="1400" b="1">
              <a:gradFill>
                <a:gsLst>
                  <a:gs pos="27000">
                    <a:srgbClr val="D7B262">
                      <a:alpha val="30000"/>
                    </a:srgbClr>
                  </a:gs>
                  <a:gs pos="100000">
                    <a:srgbClr val="EE4E2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54" name="文本框 53"/>
          <p:cNvSpPr txBox="1"/>
          <p:nvPr>
            <p:custDataLst>
              <p:tags r:id="rId17"/>
            </p:custDataLst>
          </p:nvPr>
        </p:nvSpPr>
        <p:spPr>
          <a:xfrm>
            <a:off x="7791450" y="1092200"/>
            <a:ext cx="2107565" cy="337185"/>
          </a:xfrm>
          <a:prstGeom prst="rect">
            <a:avLst/>
          </a:prstGeom>
          <a:noFill/>
        </p:spPr>
        <p:txBody>
          <a:bodyPr wrap="square" rtlCol="0" anchor="t">
            <a:spAutoFit/>
          </a:bodyPr>
          <a:p>
            <a:pPr indent="0" fontAlgn="auto">
              <a:lnSpc>
                <a:spcPct val="100000"/>
              </a:lnSpc>
            </a:pPr>
            <a:r>
              <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外遮阳</a:t>
            </a:r>
            <a:r>
              <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55" name="文本框 54"/>
          <p:cNvSpPr txBox="1"/>
          <p:nvPr>
            <p:custDataLst>
              <p:tags r:id="rId18"/>
            </p:custDataLst>
          </p:nvPr>
        </p:nvSpPr>
        <p:spPr>
          <a:xfrm>
            <a:off x="9309100" y="1040130"/>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内遮阳</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56" name="文本框 55"/>
          <p:cNvSpPr txBox="1"/>
          <p:nvPr>
            <p:custDataLst>
              <p:tags r:id="rId19"/>
            </p:custDataLst>
          </p:nvPr>
        </p:nvSpPr>
        <p:spPr>
          <a:xfrm>
            <a:off x="7359015" y="1547495"/>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顶部天窗</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57" name="文本框 56"/>
          <p:cNvSpPr txBox="1"/>
          <p:nvPr>
            <p:custDataLst>
              <p:tags r:id="rId20"/>
            </p:custDataLst>
          </p:nvPr>
        </p:nvSpPr>
        <p:spPr>
          <a:xfrm>
            <a:off x="7743825" y="1974215"/>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补光灯</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打开</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58" name="文本框 57"/>
          <p:cNvSpPr txBox="1"/>
          <p:nvPr>
            <p:custDataLst>
              <p:tags r:id="rId21"/>
            </p:custDataLst>
          </p:nvPr>
        </p:nvSpPr>
        <p:spPr>
          <a:xfrm>
            <a:off x="8239125" y="2496820"/>
            <a:ext cx="2107565" cy="337185"/>
          </a:xfrm>
          <a:prstGeom prst="rect">
            <a:avLst/>
          </a:prstGeom>
          <a:noFill/>
        </p:spPr>
        <p:txBody>
          <a:bodyPr wrap="square" rtlCol="0" anchor="t">
            <a:spAutoFit/>
          </a:bodyPr>
          <a:p>
            <a:pPr algn="l" fontAlgn="auto">
              <a:lnSpc>
                <a:spcPct val="100000"/>
              </a:lnSpc>
              <a:buClrTx/>
              <a:buSzTx/>
              <a:buFontTx/>
            </a:pPr>
            <a:r>
              <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风机</a:t>
            </a:r>
            <a:r>
              <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59" name="文本框 58"/>
          <p:cNvSpPr txBox="1"/>
          <p:nvPr>
            <p:custDataLst>
              <p:tags r:id="rId22"/>
            </p:custDataLst>
          </p:nvPr>
        </p:nvSpPr>
        <p:spPr>
          <a:xfrm>
            <a:off x="9090025" y="1572895"/>
            <a:ext cx="2107565" cy="337185"/>
          </a:xfrm>
          <a:prstGeom prst="rect">
            <a:avLst/>
          </a:prstGeom>
          <a:noFill/>
        </p:spPr>
        <p:txBody>
          <a:bodyPr wrap="square" rtlCol="0" anchor="t">
            <a:spAutoFit/>
          </a:bodyPr>
          <a:p>
            <a:pPr algn="l" fontAlgn="auto">
              <a:lnSpc>
                <a:spcPct val="100000"/>
              </a:lnSpc>
              <a:buClrTx/>
              <a:buSzTx/>
              <a:buFontTx/>
            </a:pPr>
            <a:r>
              <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湿帘</a:t>
            </a:r>
            <a:r>
              <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6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60" name="文本框 59"/>
          <p:cNvSpPr txBox="1"/>
          <p:nvPr>
            <p:custDataLst>
              <p:tags r:id="rId23"/>
            </p:custDataLst>
          </p:nvPr>
        </p:nvSpPr>
        <p:spPr>
          <a:xfrm>
            <a:off x="10749915" y="1219200"/>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侧开窗</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61" name="文本框 60"/>
          <p:cNvSpPr txBox="1"/>
          <p:nvPr>
            <p:custDataLst>
              <p:tags r:id="rId24"/>
            </p:custDataLst>
          </p:nvPr>
        </p:nvSpPr>
        <p:spPr>
          <a:xfrm>
            <a:off x="10270490" y="1703705"/>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苗床</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停止移动</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62" name="文本框 61"/>
          <p:cNvSpPr txBox="1"/>
          <p:nvPr>
            <p:custDataLst>
              <p:tags r:id="rId25"/>
            </p:custDataLst>
          </p:nvPr>
        </p:nvSpPr>
        <p:spPr>
          <a:xfrm>
            <a:off x="9589770" y="2637155"/>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采暖设备</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打开</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63" name="文本框 62"/>
          <p:cNvSpPr txBox="1"/>
          <p:nvPr>
            <p:custDataLst>
              <p:tags r:id="rId26"/>
            </p:custDataLst>
          </p:nvPr>
        </p:nvSpPr>
        <p:spPr>
          <a:xfrm>
            <a:off x="10835640" y="2168525"/>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水泵</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64" name="文本框 63"/>
          <p:cNvSpPr txBox="1"/>
          <p:nvPr>
            <p:custDataLst>
              <p:tags r:id="rId27"/>
            </p:custDataLst>
          </p:nvPr>
        </p:nvSpPr>
        <p:spPr>
          <a:xfrm>
            <a:off x="9323070" y="2101215"/>
            <a:ext cx="2107565" cy="306705"/>
          </a:xfrm>
          <a:prstGeom prst="rect">
            <a:avLst/>
          </a:prstGeom>
          <a:noFill/>
        </p:spPr>
        <p:txBody>
          <a:bodyPr wrap="square" rtlCol="0" anchor="t">
            <a:spAutoFit/>
          </a:bodyPr>
          <a:p>
            <a:pPr indent="0" fontAlgn="auto">
              <a:lnSpc>
                <a:spcPct val="100000"/>
              </a:lnSpc>
            </a:pP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喷滴灌</a:t>
            </a:r>
            <a:r>
              <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rPr>
              <a:t>关闭</a:t>
            </a:r>
            <a:endParaRPr lang="zh-CN" sz="1400" b="1">
              <a:gradFill>
                <a:gsLst>
                  <a:gs pos="27000">
                    <a:srgbClr val="87D6DF">
                      <a:alpha val="50000"/>
                    </a:srgbClr>
                  </a:gs>
                  <a:gs pos="100000">
                    <a:srgbClr val="0070C0">
                      <a:alpha val="70000"/>
                    </a:srgbClr>
                  </a:gs>
                </a:gsLst>
                <a:lin ang="10800000" scaled="0"/>
              </a:gradFill>
              <a:latin typeface="微软雅黑" panose="020B0503020204020204" charset="-122"/>
              <a:ea typeface="微软雅黑" panose="020B0503020204020204" charset="-122"/>
              <a:cs typeface="微软雅黑" panose="020B0503020204020204" charset="-122"/>
              <a:sym typeface="+mn-ea"/>
            </a:endParaRPr>
          </a:p>
        </p:txBody>
      </p:sp>
      <p:sp>
        <p:nvSpPr>
          <p:cNvPr id="68" name="文本框 67"/>
          <p:cNvSpPr txBox="1"/>
          <p:nvPr>
            <p:custDataLst>
              <p:tags r:id="rId28"/>
            </p:custDataLst>
          </p:nvPr>
        </p:nvSpPr>
        <p:spPr>
          <a:xfrm>
            <a:off x="4331970" y="2668270"/>
            <a:ext cx="3189605" cy="506730"/>
          </a:xfrm>
          <a:prstGeom prst="rect">
            <a:avLst/>
          </a:prstGeom>
          <a:noFill/>
        </p:spPr>
        <p:txBody>
          <a:bodyPr wrap="square" rtlCol="0" anchor="t">
            <a:spAutoFit/>
          </a:bodyPr>
          <a:p>
            <a:pPr>
              <a:lnSpc>
                <a:spcPct val="150000"/>
              </a:lnSpc>
            </a:pPr>
            <a:r>
              <a:rPr lang="zh-CN" altLang="en-US" b="1">
                <a:solidFill>
                  <a:srgbClr val="8ABC53"/>
                </a:solidFill>
                <a:latin typeface="微软雅黑" panose="020B0503020204020204" charset="-122"/>
                <a:ea typeface="微软雅黑" panose="020B0503020204020204" charset="-122"/>
                <a:cs typeface="微软雅黑" panose="020B0503020204020204" charset="-122"/>
                <a:sym typeface="+mn-ea"/>
              </a:rPr>
              <a:t>一键控制所有电机设备的启停</a:t>
            </a:r>
            <a:endParaRPr lang="zh-CN" altLang="en-US" b="1">
              <a:solidFill>
                <a:srgbClr val="8ABC53"/>
              </a:solidFill>
              <a:latin typeface="微软雅黑" panose="020B0503020204020204" charset="-122"/>
              <a:ea typeface="微软雅黑" panose="020B0503020204020204" charset="-122"/>
              <a:cs typeface="微软雅黑" panose="020B0503020204020204" charset="-122"/>
              <a:sym typeface="+mn-ea"/>
            </a:endParaRPr>
          </a:p>
        </p:txBody>
      </p:sp>
      <p:grpSp>
        <p:nvGrpSpPr>
          <p:cNvPr id="12" name="组合 11"/>
          <p:cNvGrpSpPr/>
          <p:nvPr/>
        </p:nvGrpSpPr>
        <p:grpSpPr>
          <a:xfrm>
            <a:off x="400685" y="3192780"/>
            <a:ext cx="11580495" cy="2979420"/>
            <a:chOff x="631" y="5028"/>
            <a:chExt cx="18237" cy="4692"/>
          </a:xfrm>
        </p:grpSpPr>
        <p:pic>
          <p:nvPicPr>
            <p:cNvPr id="9" name="图片 8" descr="设备打开示意"/>
            <p:cNvPicPr>
              <a:picLocks noChangeAspect="1"/>
            </p:cNvPicPr>
            <p:nvPr>
              <p:custDataLst>
                <p:tags r:id="rId29"/>
              </p:custDataLst>
            </p:nvPr>
          </p:nvPicPr>
          <p:blipFill>
            <a:blip r:embed="rId30"/>
            <a:stretch>
              <a:fillRect/>
            </a:stretch>
          </p:blipFill>
          <p:spPr>
            <a:xfrm>
              <a:off x="9962" y="5028"/>
              <a:ext cx="8906" cy="4693"/>
            </a:xfrm>
            <a:prstGeom prst="rect">
              <a:avLst/>
            </a:prstGeom>
          </p:spPr>
        </p:pic>
        <p:grpSp>
          <p:nvGrpSpPr>
            <p:cNvPr id="70" name="组合 69"/>
            <p:cNvGrpSpPr/>
            <p:nvPr/>
          </p:nvGrpSpPr>
          <p:grpSpPr>
            <a:xfrm>
              <a:off x="631" y="5044"/>
              <a:ext cx="8844" cy="4660"/>
              <a:chOff x="631" y="5044"/>
              <a:chExt cx="8844" cy="4660"/>
            </a:xfrm>
          </p:grpSpPr>
          <p:pic>
            <p:nvPicPr>
              <p:cNvPr id="10" name="图片 9" descr="设备关闭示意"/>
              <p:cNvPicPr>
                <a:picLocks noChangeAspect="1"/>
              </p:cNvPicPr>
              <p:nvPr/>
            </p:nvPicPr>
            <p:blipFill>
              <a:blip r:embed="rId31"/>
              <a:stretch>
                <a:fillRect/>
              </a:stretch>
            </p:blipFill>
            <p:spPr>
              <a:xfrm>
                <a:off x="631" y="5044"/>
                <a:ext cx="8845" cy="4661"/>
              </a:xfrm>
              <a:prstGeom prst="rect">
                <a:avLst/>
              </a:prstGeom>
            </p:spPr>
          </p:pic>
          <p:pic>
            <p:nvPicPr>
              <p:cNvPr id="69" name="图片 68" descr="水泵开启"/>
              <p:cNvPicPr>
                <a:picLocks noChangeAspect="1"/>
              </p:cNvPicPr>
              <p:nvPr>
                <p:custDataLst>
                  <p:tags r:id="rId32"/>
                </p:custDataLst>
              </p:nvPr>
            </p:nvPicPr>
            <p:blipFill>
              <a:blip r:embed="rId33"/>
              <a:stretch>
                <a:fillRect/>
              </a:stretch>
            </p:blipFill>
            <p:spPr>
              <a:xfrm>
                <a:off x="1685" y="8951"/>
                <a:ext cx="1048" cy="422"/>
              </a:xfrm>
              <a:prstGeom prst="rect">
                <a:avLst/>
              </a:prstGeom>
            </p:spPr>
          </p:pic>
        </p:grpSp>
      </p:grpSp>
      <p:grpSp>
        <p:nvGrpSpPr>
          <p:cNvPr id="11" name="组合 10"/>
          <p:cNvGrpSpPr/>
          <p:nvPr/>
        </p:nvGrpSpPr>
        <p:grpSpPr>
          <a:xfrm>
            <a:off x="4205288" y="334010"/>
            <a:ext cx="3168650" cy="2734310"/>
            <a:chOff x="6362" y="526"/>
            <a:chExt cx="4990" cy="4306"/>
          </a:xfrm>
        </p:grpSpPr>
        <p:grpSp>
          <p:nvGrpSpPr>
            <p:cNvPr id="78" name="组合 77"/>
            <p:cNvGrpSpPr>
              <a:grpSpLocks noChangeAspect="1"/>
            </p:cNvGrpSpPr>
            <p:nvPr/>
          </p:nvGrpSpPr>
          <p:grpSpPr>
            <a:xfrm>
              <a:off x="6362" y="526"/>
              <a:ext cx="4307" cy="4307"/>
              <a:chOff x="6687" y="4416"/>
              <a:chExt cx="6016" cy="6016"/>
            </a:xfrm>
          </p:grpSpPr>
          <p:pic>
            <p:nvPicPr>
              <p:cNvPr id="79" name="图片 78" descr="1.3110"/>
              <p:cNvPicPr>
                <a:picLocks noChangeAspect="1"/>
              </p:cNvPicPr>
              <p:nvPr>
                <p:custDataLst>
                  <p:tags r:id="rId34"/>
                </p:custDataLst>
              </p:nvPr>
            </p:nvPicPr>
            <p:blipFill>
              <a:blip r:embed="rId35"/>
              <a:stretch>
                <a:fillRect/>
              </a:stretch>
            </p:blipFill>
            <p:spPr>
              <a:xfrm>
                <a:off x="6687" y="4416"/>
                <a:ext cx="6016" cy="6016"/>
              </a:xfrm>
              <a:prstGeom prst="rect">
                <a:avLst/>
              </a:prstGeom>
            </p:spPr>
          </p:pic>
          <p:pic>
            <p:nvPicPr>
              <p:cNvPr id="80" name="图片 79" descr="正反转"/>
              <p:cNvPicPr/>
              <p:nvPr>
                <p:custDataLst>
                  <p:tags r:id="rId36"/>
                </p:custDataLst>
              </p:nvPr>
            </p:nvPicPr>
            <p:blipFill>
              <a:blip r:embed="rId37"/>
              <a:stretch>
                <a:fillRect/>
              </a:stretch>
            </p:blipFill>
            <p:spPr>
              <a:xfrm>
                <a:off x="10068" y="6418"/>
                <a:ext cx="331" cy="237"/>
              </a:xfrm>
              <a:prstGeom prst="rect">
                <a:avLst/>
              </a:prstGeom>
            </p:spPr>
          </p:pic>
        </p:grpSp>
        <p:grpSp>
          <p:nvGrpSpPr>
            <p:cNvPr id="74" name="组合 73"/>
            <p:cNvGrpSpPr>
              <a:grpSpLocks noChangeAspect="1"/>
            </p:cNvGrpSpPr>
            <p:nvPr/>
          </p:nvGrpSpPr>
          <p:grpSpPr>
            <a:xfrm>
              <a:off x="8264" y="1603"/>
              <a:ext cx="3089" cy="3080"/>
              <a:chOff x="1148" y="4304"/>
              <a:chExt cx="4288" cy="4276"/>
            </a:xfrm>
          </p:grpSpPr>
          <p:pic>
            <p:nvPicPr>
              <p:cNvPr id="75" name="图片 74" descr="1.3113"/>
              <p:cNvPicPr>
                <a:picLocks noChangeAspect="1"/>
              </p:cNvPicPr>
              <p:nvPr>
                <p:custDataLst>
                  <p:tags r:id="rId38"/>
                </p:custDataLst>
              </p:nvPr>
            </p:nvPicPr>
            <p:blipFill>
              <a:blip r:embed="rId39"/>
              <a:stretch>
                <a:fillRect/>
              </a:stretch>
            </p:blipFill>
            <p:spPr>
              <a:xfrm>
                <a:off x="1148" y="4304"/>
                <a:ext cx="4288" cy="4277"/>
              </a:xfrm>
              <a:prstGeom prst="rect">
                <a:avLst/>
              </a:prstGeom>
            </p:spPr>
          </p:pic>
          <p:pic>
            <p:nvPicPr>
              <p:cNvPr id="76" name="图片 75" descr="环境监测"/>
              <p:cNvPicPr>
                <a:picLocks noChangeAspect="1"/>
              </p:cNvPicPr>
              <p:nvPr>
                <p:custDataLst>
                  <p:tags r:id="rId40"/>
                </p:custDataLst>
              </p:nvPr>
            </p:nvPicPr>
            <p:blipFill>
              <a:blip r:embed="rId41"/>
              <a:stretch>
                <a:fillRect/>
              </a:stretch>
            </p:blipFill>
            <p:spPr>
              <a:xfrm>
                <a:off x="3310" y="6141"/>
                <a:ext cx="311" cy="187"/>
              </a:xfrm>
              <a:prstGeom prst="rect">
                <a:avLst/>
              </a:prstGeom>
            </p:spPr>
          </p:pic>
        </p:grpSp>
      </p:grpSp>
      <p:sp>
        <p:nvSpPr>
          <p:cNvPr id="17" name="矩形 16"/>
          <p:cNvSpPr/>
          <p:nvPr>
            <p:custDataLst>
              <p:tags r:id="rId42"/>
            </p:custDataLst>
          </p:nvPr>
        </p:nvSpPr>
        <p:spPr>
          <a:xfrm>
            <a:off x="3557905" y="307975"/>
            <a:ext cx="191643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INTELLIGENT  CONTROL</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5" name="TextBox 25"/>
          <p:cNvSpPr txBox="1">
            <a:spLocks noChangeArrowheads="1"/>
          </p:cNvSpPr>
          <p:nvPr>
            <p:custDataLst>
              <p:tags r:id="rId43"/>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智能</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控制</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56" name="矩形 3"/>
          <p:cNvSpPr>
            <a:spLocks noChangeArrowheads="1"/>
          </p:cNvSpPr>
          <p:nvPr>
            <p:custDataLst>
              <p:tags r:id="rId2"/>
            </p:custDataLst>
          </p:nvPr>
        </p:nvSpPr>
        <p:spPr bwMode="auto">
          <a:xfrm>
            <a:off x="9100820" y="4636770"/>
            <a:ext cx="2678430" cy="638175"/>
          </a:xfrm>
          <a:prstGeom prst="rect">
            <a:avLst/>
          </a:prstGeom>
          <a:solidFill>
            <a:srgbClr val="5D8A54">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52" name="图片 51"/>
          <p:cNvPicPr>
            <a:picLocks noChangeAspect="1"/>
          </p:cNvPicPr>
          <p:nvPr>
            <p:custDataLst>
              <p:tags r:id="rId3"/>
            </p:custDataLst>
          </p:nvPr>
        </p:nvPicPr>
        <p:blipFill>
          <a:blip r:embed="rId4"/>
          <a:stretch>
            <a:fillRect/>
          </a:stretch>
        </p:blipFill>
        <p:spPr>
          <a:xfrm>
            <a:off x="9641840" y="1346200"/>
            <a:ext cx="1826895" cy="3625850"/>
          </a:xfrm>
          <a:prstGeom prst="roundRect">
            <a:avLst/>
          </a:prstGeom>
        </p:spPr>
      </p:pic>
      <p:sp>
        <p:nvSpPr>
          <p:cNvPr id="48" name="透明"/>
          <p:cNvSpPr/>
          <p:nvPr>
            <p:custDataLst>
              <p:tags r:id="rId5"/>
            </p:custDataLst>
          </p:nvPr>
        </p:nvSpPr>
        <p:spPr bwMode="auto">
          <a:xfrm>
            <a:off x="7047230" y="2489200"/>
            <a:ext cx="1737995" cy="1732280"/>
          </a:xfrm>
          <a:custGeom>
            <a:avLst/>
            <a:gdLst>
              <a:gd name="T0" fmla="*/ 1682 w 1682"/>
              <a:gd name="T1" fmla="*/ 0 h 2069"/>
              <a:gd name="T2" fmla="*/ 789 w 1682"/>
              <a:gd name="T3" fmla="*/ 0 h 2069"/>
              <a:gd name="T4" fmla="*/ 0 w 1682"/>
              <a:gd name="T5" fmla="*/ 2069 h 2069"/>
              <a:gd name="T6" fmla="*/ 1682 w 1682"/>
              <a:gd name="T7" fmla="*/ 2069 h 2069"/>
              <a:gd name="T8" fmla="*/ 1682 w 1682"/>
              <a:gd name="T9" fmla="*/ 0 h 2069"/>
            </a:gdLst>
            <a:ahLst/>
            <a:cxnLst>
              <a:cxn ang="0">
                <a:pos x="T0" y="T1"/>
              </a:cxn>
              <a:cxn ang="0">
                <a:pos x="T2" y="T3"/>
              </a:cxn>
              <a:cxn ang="0">
                <a:pos x="T4" y="T5"/>
              </a:cxn>
              <a:cxn ang="0">
                <a:pos x="T6" y="T7"/>
              </a:cxn>
              <a:cxn ang="0">
                <a:pos x="T8" y="T9"/>
              </a:cxn>
            </a:cxnLst>
            <a:rect l="0" t="0" r="r" b="b"/>
            <a:pathLst>
              <a:path w="1682" h="2069">
                <a:moveTo>
                  <a:pt x="1682" y="0"/>
                </a:moveTo>
                <a:lnTo>
                  <a:pt x="789" y="0"/>
                </a:lnTo>
                <a:lnTo>
                  <a:pt x="0" y="2069"/>
                </a:lnTo>
                <a:lnTo>
                  <a:pt x="1682" y="2069"/>
                </a:lnTo>
                <a:lnTo>
                  <a:pt x="1682" y="0"/>
                </a:lnTo>
                <a:close/>
              </a:path>
            </a:pathLst>
          </a:custGeom>
          <a:gradFill flip="none" rotWithShape="1">
            <a:gsLst>
              <a:gs pos="0">
                <a:schemeClr val="bg1">
                  <a:alpha val="30000"/>
                </a:schemeClr>
              </a:gs>
              <a:gs pos="23000">
                <a:schemeClr val="bg1">
                  <a:alpha val="20000"/>
                </a:schemeClr>
              </a:gs>
              <a:gs pos="100000">
                <a:schemeClr val="bg1">
                  <a:alpha val="0"/>
                </a:schemeClr>
              </a:gs>
            </a:gsLst>
            <a:lin ang="81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nvGrpSpPr>
          <p:cNvPr id="69" name="组合 68"/>
          <p:cNvGrpSpPr/>
          <p:nvPr/>
        </p:nvGrpSpPr>
        <p:grpSpPr>
          <a:xfrm>
            <a:off x="1287780" y="5577523"/>
            <a:ext cx="1813560" cy="408305"/>
            <a:chOff x="10388" y="1734"/>
            <a:chExt cx="2856" cy="643"/>
          </a:xfrm>
        </p:grpSpPr>
        <p:cxnSp>
          <p:nvCxnSpPr>
            <p:cNvPr id="70" name="直接连接符 69"/>
            <p:cNvCxnSpPr/>
            <p:nvPr>
              <p:custDataLst>
                <p:tags r:id="rId6"/>
              </p:custDataLst>
            </p:nvPr>
          </p:nvCxnSpPr>
          <p:spPr>
            <a:xfrm>
              <a:off x="10388" y="2356"/>
              <a:ext cx="2855" cy="21"/>
            </a:xfrm>
            <a:prstGeom prst="line">
              <a:avLst/>
            </a:prstGeom>
            <a:ln>
              <a:solidFill>
                <a:srgbClr val="D7B262"/>
              </a:solidFill>
            </a:ln>
          </p:spPr>
          <p:style>
            <a:lnRef idx="1">
              <a:schemeClr val="accent1"/>
            </a:lnRef>
            <a:fillRef idx="0">
              <a:schemeClr val="accent1"/>
            </a:fillRef>
            <a:effectRef idx="0">
              <a:schemeClr val="accent1"/>
            </a:effectRef>
            <a:fontRef idx="minor">
              <a:schemeClr val="tx1"/>
            </a:fontRef>
          </p:style>
        </p:cxnSp>
        <p:sp>
          <p:nvSpPr>
            <p:cNvPr id="71" name="Text Placeholder 8"/>
            <p:cNvSpPr txBox="1"/>
            <p:nvPr>
              <p:custDataLst>
                <p:tags r:id="rId7"/>
              </p:custDataLst>
            </p:nvPr>
          </p:nvSpPr>
          <p:spPr>
            <a:xfrm>
              <a:off x="10388" y="1734"/>
              <a:ext cx="2856" cy="530"/>
            </a:xfrm>
            <a:prstGeom prst="rect">
              <a:avLst/>
            </a:prstGeom>
            <a:solidFill>
              <a:srgbClr val="D7B26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现场触摸屏控制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72" name="组合 71"/>
          <p:cNvGrpSpPr/>
          <p:nvPr/>
        </p:nvGrpSpPr>
        <p:grpSpPr>
          <a:xfrm>
            <a:off x="5553075" y="5577523"/>
            <a:ext cx="1813560" cy="408305"/>
            <a:chOff x="10388" y="1734"/>
            <a:chExt cx="2856" cy="643"/>
          </a:xfrm>
        </p:grpSpPr>
        <p:cxnSp>
          <p:nvCxnSpPr>
            <p:cNvPr id="73" name="直接连接符 72"/>
            <p:cNvCxnSpPr/>
            <p:nvPr>
              <p:custDataLst>
                <p:tags r:id="rId8"/>
              </p:custDataLst>
            </p:nvPr>
          </p:nvCxnSpPr>
          <p:spPr>
            <a:xfrm>
              <a:off x="10388" y="2356"/>
              <a:ext cx="2855" cy="21"/>
            </a:xfrm>
            <a:prstGeom prst="line">
              <a:avLst/>
            </a:prstGeom>
            <a:ln>
              <a:solidFill>
                <a:srgbClr val="82BD52"/>
              </a:solidFill>
            </a:ln>
          </p:spPr>
          <p:style>
            <a:lnRef idx="1">
              <a:schemeClr val="accent1"/>
            </a:lnRef>
            <a:fillRef idx="0">
              <a:schemeClr val="accent1"/>
            </a:fillRef>
            <a:effectRef idx="0">
              <a:schemeClr val="accent1"/>
            </a:effectRef>
            <a:fontRef idx="minor">
              <a:schemeClr val="tx1"/>
            </a:fontRef>
          </p:style>
        </p:cxnSp>
        <p:sp>
          <p:nvSpPr>
            <p:cNvPr id="74" name="Text Placeholder 8"/>
            <p:cNvSpPr txBox="1"/>
            <p:nvPr>
              <p:custDataLst>
                <p:tags r:id="rId9"/>
              </p:custDataLst>
            </p:nvPr>
          </p:nvSpPr>
          <p:spPr>
            <a:xfrm>
              <a:off x="10388" y="1734"/>
              <a:ext cx="2856" cy="530"/>
            </a:xfrm>
            <a:prstGeom prst="rect">
              <a:avLst/>
            </a:prstGeom>
            <a:solidFill>
              <a:srgbClr val="82BD5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远程</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PC</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端控制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75" name="组合 74"/>
          <p:cNvGrpSpPr/>
          <p:nvPr/>
        </p:nvGrpSpPr>
        <p:grpSpPr>
          <a:xfrm>
            <a:off x="9676130" y="5577523"/>
            <a:ext cx="1813560" cy="408305"/>
            <a:chOff x="10388" y="1734"/>
            <a:chExt cx="2856" cy="643"/>
          </a:xfrm>
        </p:grpSpPr>
        <p:cxnSp>
          <p:nvCxnSpPr>
            <p:cNvPr id="76" name="直接连接符 75"/>
            <p:cNvCxnSpPr/>
            <p:nvPr>
              <p:custDataLst>
                <p:tags r:id="rId10"/>
              </p:custDataLst>
            </p:nvPr>
          </p:nvCxnSpPr>
          <p:spPr>
            <a:xfrm>
              <a:off x="10388" y="2356"/>
              <a:ext cx="2855" cy="2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7" name="Text Placeholder 8"/>
            <p:cNvSpPr txBox="1"/>
            <p:nvPr>
              <p:custDataLst>
                <p:tags r:id="rId11"/>
              </p:custDataLst>
            </p:nvPr>
          </p:nvSpPr>
          <p:spPr>
            <a:xfrm>
              <a:off x="10388" y="1734"/>
              <a:ext cx="2856" cy="530"/>
            </a:xfrm>
            <a:prstGeom prst="rect">
              <a:avLst/>
            </a:prstGeom>
            <a:solidFill>
              <a:srgbClr val="4BB65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远程</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APP</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控制</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15" name="组合 14"/>
          <p:cNvGrpSpPr>
            <a:grpSpLocks noChangeAspect="1"/>
          </p:cNvGrpSpPr>
          <p:nvPr/>
        </p:nvGrpSpPr>
        <p:grpSpPr>
          <a:xfrm>
            <a:off x="4208780" y="1368426"/>
            <a:ext cx="4762471" cy="3745229"/>
            <a:chOff x="6186" y="1861"/>
            <a:chExt cx="7858" cy="6179"/>
          </a:xfrm>
        </p:grpSpPr>
        <p:sp>
          <p:nvSpPr>
            <p:cNvPr id="85" name="矩形 3"/>
            <p:cNvSpPr>
              <a:spLocks noChangeArrowheads="1"/>
            </p:cNvSpPr>
            <p:nvPr>
              <p:custDataLst>
                <p:tags r:id="rId12"/>
              </p:custDataLst>
            </p:nvPr>
          </p:nvSpPr>
          <p:spPr bwMode="auto">
            <a:xfrm>
              <a:off x="6543" y="4804"/>
              <a:ext cx="6060" cy="3236"/>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grpSp>
          <p:nvGrpSpPr>
            <p:cNvPr id="59" name="组合 58"/>
            <p:cNvGrpSpPr/>
            <p:nvPr/>
          </p:nvGrpSpPr>
          <p:grpSpPr>
            <a:xfrm rot="0">
              <a:off x="6186" y="1861"/>
              <a:ext cx="4912" cy="3616"/>
              <a:chOff x="1174752" y="1940083"/>
              <a:chExt cx="4215932" cy="3422418"/>
            </a:xfrm>
          </p:grpSpPr>
          <p:pic>
            <p:nvPicPr>
              <p:cNvPr id="60" name="Picture 5"/>
              <p:cNvPicPr>
                <a:picLocks noChangeAspect="1"/>
              </p:cNvPicPr>
              <p:nvPr>
                <p:custDataLst>
                  <p:tags r:id="rId13"/>
                </p:custDataLst>
              </p:nvPr>
            </p:nvPicPr>
            <p:blipFill>
              <a:blip r:embed="rId14" cstate="screen"/>
              <a:stretch>
                <a:fillRect/>
              </a:stretch>
            </p:blipFill>
            <p:spPr>
              <a:xfrm>
                <a:off x="1174752" y="1940083"/>
                <a:ext cx="4215932" cy="3422418"/>
              </a:xfrm>
              <a:prstGeom prst="rect">
                <a:avLst/>
              </a:prstGeom>
            </p:spPr>
          </p:pic>
          <p:sp>
            <p:nvSpPr>
              <p:cNvPr id="61" name="透明"/>
              <p:cNvSpPr/>
              <p:nvPr>
                <p:custDataLst>
                  <p:tags r:id="rId15"/>
                </p:custDataLst>
              </p:nvPr>
            </p:nvSpPr>
            <p:spPr bwMode="auto">
              <a:xfrm>
                <a:off x="3259976" y="2301989"/>
                <a:ext cx="1979872" cy="2176456"/>
              </a:xfrm>
              <a:custGeom>
                <a:avLst/>
                <a:gdLst>
                  <a:gd name="T0" fmla="*/ 1682 w 1682"/>
                  <a:gd name="T1" fmla="*/ 0 h 2069"/>
                  <a:gd name="T2" fmla="*/ 789 w 1682"/>
                  <a:gd name="T3" fmla="*/ 0 h 2069"/>
                  <a:gd name="T4" fmla="*/ 0 w 1682"/>
                  <a:gd name="T5" fmla="*/ 2069 h 2069"/>
                  <a:gd name="T6" fmla="*/ 1682 w 1682"/>
                  <a:gd name="T7" fmla="*/ 2069 h 2069"/>
                  <a:gd name="T8" fmla="*/ 1682 w 1682"/>
                  <a:gd name="T9" fmla="*/ 0 h 2069"/>
                </a:gdLst>
                <a:ahLst/>
                <a:cxnLst>
                  <a:cxn ang="0">
                    <a:pos x="T0" y="T1"/>
                  </a:cxn>
                  <a:cxn ang="0">
                    <a:pos x="T2" y="T3"/>
                  </a:cxn>
                  <a:cxn ang="0">
                    <a:pos x="T4" y="T5"/>
                  </a:cxn>
                  <a:cxn ang="0">
                    <a:pos x="T6" y="T7"/>
                  </a:cxn>
                  <a:cxn ang="0">
                    <a:pos x="T8" y="T9"/>
                  </a:cxn>
                </a:cxnLst>
                <a:rect l="0" t="0" r="r" b="b"/>
                <a:pathLst>
                  <a:path w="1682" h="2069">
                    <a:moveTo>
                      <a:pt x="1682" y="0"/>
                    </a:moveTo>
                    <a:lnTo>
                      <a:pt x="789" y="0"/>
                    </a:lnTo>
                    <a:lnTo>
                      <a:pt x="0" y="2069"/>
                    </a:lnTo>
                    <a:lnTo>
                      <a:pt x="1682" y="2069"/>
                    </a:lnTo>
                    <a:lnTo>
                      <a:pt x="1682" y="0"/>
                    </a:lnTo>
                    <a:close/>
                  </a:path>
                </a:pathLst>
              </a:custGeom>
              <a:gradFill flip="none" rotWithShape="1">
                <a:gsLst>
                  <a:gs pos="0">
                    <a:schemeClr val="bg1">
                      <a:alpha val="30000"/>
                    </a:schemeClr>
                  </a:gs>
                  <a:gs pos="23000">
                    <a:schemeClr val="bg1">
                      <a:alpha val="20000"/>
                    </a:schemeClr>
                  </a:gs>
                  <a:gs pos="100000">
                    <a:schemeClr val="bg1">
                      <a:alpha val="0"/>
                    </a:schemeClr>
                  </a:gs>
                </a:gsLst>
                <a:lin ang="81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32" name="图片 31" descr="😊【控制系统】_正反转"/>
            <p:cNvPicPr>
              <a:picLocks noChangeAspect="1"/>
            </p:cNvPicPr>
            <p:nvPr>
              <p:custDataLst>
                <p:tags r:id="rId16"/>
              </p:custDataLst>
            </p:nvPr>
          </p:nvPicPr>
          <p:blipFill>
            <a:blip r:embed="rId17"/>
            <a:stretch>
              <a:fillRect/>
            </a:stretch>
          </p:blipFill>
          <p:spPr>
            <a:xfrm>
              <a:off x="6401" y="2105"/>
              <a:ext cx="4483" cy="2269"/>
            </a:xfrm>
            <a:prstGeom prst="rect">
              <a:avLst/>
            </a:prstGeom>
          </p:spPr>
        </p:pic>
        <p:pic>
          <p:nvPicPr>
            <p:cNvPr id="6" name="Picture 5"/>
            <p:cNvPicPr>
              <a:picLocks noChangeAspect="1"/>
            </p:cNvPicPr>
            <p:nvPr>
              <p:custDataLst>
                <p:tags r:id="rId18"/>
              </p:custDataLst>
            </p:nvPr>
          </p:nvPicPr>
          <p:blipFill>
            <a:blip r:embed="rId14" cstate="screen"/>
            <a:stretch>
              <a:fillRect/>
            </a:stretch>
          </p:blipFill>
          <p:spPr>
            <a:xfrm>
              <a:off x="8215" y="3660"/>
              <a:ext cx="5829" cy="4290"/>
            </a:xfrm>
            <a:prstGeom prst="rect">
              <a:avLst/>
            </a:prstGeom>
          </p:spPr>
        </p:pic>
        <p:pic>
          <p:nvPicPr>
            <p:cNvPr id="8" name="图片 7" descr="😊【控制系统】_首页"/>
            <p:cNvPicPr>
              <a:picLocks noChangeAspect="1"/>
            </p:cNvPicPr>
            <p:nvPr>
              <p:custDataLst>
                <p:tags r:id="rId19"/>
              </p:custDataLst>
            </p:nvPr>
          </p:nvPicPr>
          <p:blipFill>
            <a:blip r:embed="rId20"/>
            <a:stretch>
              <a:fillRect/>
            </a:stretch>
          </p:blipFill>
          <p:spPr>
            <a:xfrm>
              <a:off x="8507" y="3963"/>
              <a:ext cx="5247" cy="2655"/>
            </a:xfrm>
            <a:prstGeom prst="rect">
              <a:avLst/>
            </a:prstGeom>
          </p:spPr>
        </p:pic>
      </p:grpSp>
      <p:sp>
        <p:nvSpPr>
          <p:cNvPr id="28" name="TextBox 25"/>
          <p:cNvSpPr txBox="1">
            <a:spLocks noChangeArrowheads="1"/>
          </p:cNvSpPr>
          <p:nvPr>
            <p:custDataLst>
              <p:tags r:id="rId21"/>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控制</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0" name="矩形 19"/>
          <p:cNvSpPr/>
          <p:nvPr>
            <p:custDataLst>
              <p:tags r:id="rId22"/>
            </p:custDataLst>
          </p:nvPr>
        </p:nvSpPr>
        <p:spPr>
          <a:xfrm>
            <a:off x="3557905" y="307975"/>
            <a:ext cx="149288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CONTROL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7" name="图片 6"/>
          <p:cNvPicPr>
            <a:picLocks noChangeAspect="1"/>
          </p:cNvPicPr>
          <p:nvPr>
            <p:custDataLst>
              <p:tags r:id="rId23"/>
            </p:custDataLst>
          </p:nvPr>
        </p:nvPicPr>
        <p:blipFill>
          <a:blip r:embed="rId24">
            <a:clrChange>
              <a:clrFrom>
                <a:srgbClr val="FFFFFF">
                  <a:alpha val="100000"/>
                </a:srgbClr>
              </a:clrFrom>
              <a:clrTo>
                <a:srgbClr val="FFFFFF">
                  <a:alpha val="100000"/>
                  <a:alpha val="0"/>
                </a:srgbClr>
              </a:clrTo>
            </a:clrChange>
          </a:blip>
          <a:srcRect b="473"/>
          <a:stretch>
            <a:fillRect/>
          </a:stretch>
        </p:blipFill>
        <p:spPr>
          <a:xfrm>
            <a:off x="9606280" y="1266825"/>
            <a:ext cx="1874520" cy="3762375"/>
          </a:xfrm>
          <a:prstGeom prst="rect">
            <a:avLst/>
          </a:prstGeom>
        </p:spPr>
      </p:pic>
      <p:grpSp>
        <p:nvGrpSpPr>
          <p:cNvPr id="2" name="组合 1"/>
          <p:cNvGrpSpPr/>
          <p:nvPr/>
        </p:nvGrpSpPr>
        <p:grpSpPr>
          <a:xfrm>
            <a:off x="-146685" y="1163320"/>
            <a:ext cx="4493260" cy="4512310"/>
            <a:chOff x="-231" y="1832"/>
            <a:chExt cx="7076" cy="7106"/>
          </a:xfrm>
        </p:grpSpPr>
        <p:pic>
          <p:nvPicPr>
            <p:cNvPr id="23" name="图片 22" descr="屏幕映射-智能控制"/>
            <p:cNvPicPr>
              <a:picLocks noChangeAspect="1"/>
            </p:cNvPicPr>
            <p:nvPr>
              <p:custDataLst>
                <p:tags r:id="rId25"/>
              </p:custDataLst>
            </p:nvPr>
          </p:nvPicPr>
          <p:blipFill>
            <a:blip r:embed="rId26"/>
            <a:srcRect t="36018"/>
            <a:stretch>
              <a:fillRect/>
            </a:stretch>
          </p:blipFill>
          <p:spPr>
            <a:xfrm>
              <a:off x="-231" y="4410"/>
              <a:ext cx="7077" cy="4528"/>
            </a:xfrm>
            <a:prstGeom prst="rect">
              <a:avLst/>
            </a:prstGeom>
          </p:spPr>
        </p:pic>
        <p:pic>
          <p:nvPicPr>
            <p:cNvPr id="21" name="图片 20" descr="控制2"/>
            <p:cNvPicPr>
              <a:picLocks noChangeAspect="1"/>
            </p:cNvPicPr>
            <p:nvPr>
              <p:custDataLst>
                <p:tags r:id="rId27"/>
              </p:custDataLst>
            </p:nvPr>
          </p:nvPicPr>
          <p:blipFill>
            <a:blip r:embed="rId28"/>
            <a:stretch>
              <a:fillRect/>
            </a:stretch>
          </p:blipFill>
          <p:spPr>
            <a:xfrm>
              <a:off x="2322" y="1832"/>
              <a:ext cx="2613" cy="1568"/>
            </a:xfrm>
            <a:prstGeom prst="rect">
              <a:avLst/>
            </a:prstGeom>
          </p:spPr>
        </p:pic>
        <p:pic>
          <p:nvPicPr>
            <p:cNvPr id="17" name="图片 16" descr="控制1"/>
            <p:cNvPicPr>
              <a:picLocks noChangeAspect="1"/>
            </p:cNvPicPr>
            <p:nvPr>
              <p:custDataLst>
                <p:tags r:id="rId29"/>
              </p:custDataLst>
            </p:nvPr>
          </p:nvPicPr>
          <p:blipFill>
            <a:blip r:embed="rId30"/>
            <a:stretch>
              <a:fillRect/>
            </a:stretch>
          </p:blipFill>
          <p:spPr>
            <a:xfrm>
              <a:off x="931" y="2712"/>
              <a:ext cx="2829" cy="1698"/>
            </a:xfrm>
            <a:prstGeom prst="rect">
              <a:avLst/>
            </a:prstGeom>
          </p:spPr>
        </p:pic>
        <p:pic>
          <p:nvPicPr>
            <p:cNvPr id="22" name="图片 21" descr="控制3"/>
            <p:cNvPicPr>
              <a:picLocks noChangeAspect="1"/>
            </p:cNvPicPr>
            <p:nvPr>
              <p:custDataLst>
                <p:tags r:id="rId31"/>
              </p:custDataLst>
            </p:nvPr>
          </p:nvPicPr>
          <p:blipFill>
            <a:blip r:embed="rId32"/>
            <a:stretch>
              <a:fillRect/>
            </a:stretch>
          </p:blipFill>
          <p:spPr>
            <a:xfrm>
              <a:off x="2921" y="3550"/>
              <a:ext cx="2705" cy="1624"/>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custDataLst>
              <p:tags r:id="rId1"/>
            </p:custDataLst>
          </p:nvPr>
        </p:nvPicPr>
        <p:blipFill>
          <a:blip r:embed="rId2">
            <a:alphaModFix amt="21000"/>
          </a:blip>
          <a:stretch>
            <a:fillRect/>
          </a:stretch>
        </p:blipFill>
        <p:spPr>
          <a:xfrm flipH="1">
            <a:off x="8587105" y="1667510"/>
            <a:ext cx="3475355" cy="3133725"/>
          </a:xfrm>
          <a:prstGeom prst="rect">
            <a:avLst/>
          </a:prstGeom>
        </p:spPr>
      </p:pic>
      <p:sp>
        <p:nvSpPr>
          <p:cNvPr id="85" name="矩形 3"/>
          <p:cNvSpPr>
            <a:spLocks noChangeArrowheads="1"/>
          </p:cNvSpPr>
          <p:nvPr>
            <p:custDataLst>
              <p:tags r:id="rId3"/>
            </p:custDataLst>
          </p:nvPr>
        </p:nvSpPr>
        <p:spPr bwMode="auto">
          <a:xfrm>
            <a:off x="278765" y="5716905"/>
            <a:ext cx="6094730" cy="459105"/>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6" name="TextBox 25"/>
          <p:cNvSpPr txBox="1">
            <a:spLocks noChangeArrowheads="1"/>
          </p:cNvSpPr>
          <p:nvPr>
            <p:custDataLst>
              <p:tags r:id="rId5"/>
            </p:custDataLst>
          </p:nvPr>
        </p:nvSpPr>
        <p:spPr bwMode="auto">
          <a:xfrm>
            <a:off x="1579245" y="221615"/>
            <a:ext cx="230505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设备</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状态查看</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6"/>
            </p:custDataLst>
          </p:nvPr>
        </p:nvSpPr>
        <p:spPr>
          <a:xfrm>
            <a:off x="4091305" y="307975"/>
            <a:ext cx="204914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DEVICE  STATUS  VIEW</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grpSp>
        <p:nvGrpSpPr>
          <p:cNvPr id="2" name="组合 1"/>
          <p:cNvGrpSpPr>
            <a:grpSpLocks noChangeAspect="1"/>
          </p:cNvGrpSpPr>
          <p:nvPr/>
        </p:nvGrpSpPr>
        <p:grpSpPr>
          <a:xfrm>
            <a:off x="471805" y="1152525"/>
            <a:ext cx="5796280" cy="4880610"/>
            <a:chOff x="473" y="1153"/>
            <a:chExt cx="10342" cy="8708"/>
          </a:xfrm>
        </p:grpSpPr>
        <p:pic>
          <p:nvPicPr>
            <p:cNvPr id="11" name="图片 10" descr="首页—控制_控制1"/>
            <p:cNvPicPr>
              <a:picLocks noChangeAspect="1"/>
            </p:cNvPicPr>
            <p:nvPr/>
          </p:nvPicPr>
          <p:blipFill>
            <a:blip r:embed="rId7"/>
            <a:srcRect t="19893" b="15172"/>
            <a:stretch>
              <a:fillRect/>
            </a:stretch>
          </p:blipFill>
          <p:spPr>
            <a:xfrm>
              <a:off x="5466" y="1153"/>
              <a:ext cx="3512" cy="4937"/>
            </a:xfrm>
            <a:prstGeom prst="rect">
              <a:avLst/>
            </a:prstGeom>
          </p:spPr>
        </p:pic>
        <p:pic>
          <p:nvPicPr>
            <p:cNvPr id="12" name="图片 11" descr="首页—控制_控制2"/>
            <p:cNvPicPr>
              <a:picLocks noChangeAspect="1"/>
            </p:cNvPicPr>
            <p:nvPr/>
          </p:nvPicPr>
          <p:blipFill>
            <a:blip r:embed="rId8"/>
            <a:srcRect t="20056" b="14722"/>
            <a:stretch>
              <a:fillRect/>
            </a:stretch>
          </p:blipFill>
          <p:spPr>
            <a:xfrm>
              <a:off x="6273" y="3309"/>
              <a:ext cx="3526" cy="4977"/>
            </a:xfrm>
            <a:prstGeom prst="rect">
              <a:avLst/>
            </a:prstGeom>
          </p:spPr>
        </p:pic>
        <p:pic>
          <p:nvPicPr>
            <p:cNvPr id="15" name="图片 14" descr="首页—控制_控制3"/>
            <p:cNvPicPr>
              <a:picLocks noChangeAspect="1"/>
            </p:cNvPicPr>
            <p:nvPr/>
          </p:nvPicPr>
          <p:blipFill>
            <a:blip r:embed="rId9"/>
            <a:srcRect t="20139" b="22172"/>
            <a:stretch>
              <a:fillRect/>
            </a:stretch>
          </p:blipFill>
          <p:spPr>
            <a:xfrm>
              <a:off x="7253" y="5415"/>
              <a:ext cx="3562" cy="4447"/>
            </a:xfrm>
            <a:prstGeom prst="rect">
              <a:avLst/>
            </a:prstGeom>
          </p:spPr>
        </p:pic>
        <p:pic>
          <p:nvPicPr>
            <p:cNvPr id="20" name="图片 19" descr="控制1"/>
            <p:cNvPicPr>
              <a:picLocks noChangeAspect="1"/>
            </p:cNvPicPr>
            <p:nvPr/>
          </p:nvPicPr>
          <p:blipFill>
            <a:blip r:embed="rId10"/>
            <a:stretch>
              <a:fillRect/>
            </a:stretch>
          </p:blipFill>
          <p:spPr>
            <a:xfrm>
              <a:off x="473" y="1153"/>
              <a:ext cx="4708" cy="2825"/>
            </a:xfrm>
            <a:prstGeom prst="rect">
              <a:avLst/>
            </a:prstGeom>
          </p:spPr>
        </p:pic>
        <p:pic>
          <p:nvPicPr>
            <p:cNvPr id="21" name="图片 20" descr="控制2"/>
            <p:cNvPicPr>
              <a:picLocks noChangeAspect="1"/>
            </p:cNvPicPr>
            <p:nvPr/>
          </p:nvPicPr>
          <p:blipFill>
            <a:blip r:embed="rId11"/>
            <a:stretch>
              <a:fillRect/>
            </a:stretch>
          </p:blipFill>
          <p:spPr>
            <a:xfrm>
              <a:off x="473" y="4094"/>
              <a:ext cx="4709" cy="2826"/>
            </a:xfrm>
            <a:prstGeom prst="rect">
              <a:avLst/>
            </a:prstGeom>
          </p:spPr>
        </p:pic>
        <p:pic>
          <p:nvPicPr>
            <p:cNvPr id="22" name="图片 21" descr="控制3"/>
            <p:cNvPicPr>
              <a:picLocks noChangeAspect="1"/>
            </p:cNvPicPr>
            <p:nvPr/>
          </p:nvPicPr>
          <p:blipFill>
            <a:blip r:embed="rId12"/>
            <a:stretch>
              <a:fillRect/>
            </a:stretch>
          </p:blipFill>
          <p:spPr>
            <a:xfrm>
              <a:off x="474" y="7036"/>
              <a:ext cx="4707" cy="2825"/>
            </a:xfrm>
            <a:prstGeom prst="rect">
              <a:avLst/>
            </a:prstGeom>
          </p:spPr>
        </p:pic>
      </p:grpSp>
      <p:sp>
        <p:nvSpPr>
          <p:cNvPr id="7" name="文本框 6"/>
          <p:cNvSpPr txBox="1"/>
          <p:nvPr/>
        </p:nvSpPr>
        <p:spPr>
          <a:xfrm>
            <a:off x="5471160" y="1277620"/>
            <a:ext cx="2676525" cy="829945"/>
          </a:xfrm>
          <a:prstGeom prst="rect">
            <a:avLst/>
          </a:prstGeom>
          <a:noFill/>
        </p:spPr>
        <p:txBody>
          <a:bodyPr wrap="square" rtlCol="0" anchor="t">
            <a:spAutoFit/>
          </a:bodyPr>
          <a:p>
            <a:pPr>
              <a:lnSpc>
                <a:spcPct val="150000"/>
              </a:lnSpc>
            </a:pPr>
            <a:r>
              <a:rPr lang="zh-CN" altLang="en-US" sz="1400">
                <a:solidFill>
                  <a:srgbClr val="CE7932"/>
                </a:solidFill>
                <a:latin typeface="微软雅黑" panose="020B0503020204020204" charset="-122"/>
                <a:ea typeface="微软雅黑" panose="020B0503020204020204" charset="-122"/>
                <a:cs typeface="微软雅黑" panose="020B0503020204020204" charset="-122"/>
                <a:sym typeface="+mn-ea"/>
              </a:rPr>
              <a:t>开关量</a:t>
            </a:r>
            <a:r>
              <a:rPr lang="zh-CN" altLang="en-US" sz="1400" b="1">
                <a:solidFill>
                  <a:srgbClr val="CE7932"/>
                </a:solidFill>
                <a:latin typeface="微软雅黑" panose="020B0503020204020204" charset="-122"/>
                <a:ea typeface="微软雅黑" panose="020B0503020204020204" charset="-122"/>
                <a:cs typeface="微软雅黑" panose="020B0503020204020204" charset="-122"/>
                <a:sym typeface="+mn-ea"/>
              </a:rPr>
              <a:t>：</a:t>
            </a:r>
            <a:endParaRPr lang="zh-CN" altLang="en-US" sz="1400" b="1">
              <a:solidFill>
                <a:srgbClr val="CE7932"/>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400" b="1">
                <a:solidFill>
                  <a:srgbClr val="CE7932"/>
                </a:solidFill>
                <a:latin typeface="微软雅黑" panose="020B0503020204020204" charset="-122"/>
                <a:ea typeface="微软雅黑" panose="020B0503020204020204" charset="-122"/>
                <a:cs typeface="微软雅黑" panose="020B0503020204020204" charset="-122"/>
                <a:sym typeface="+mn-ea"/>
              </a:rPr>
              <a:t>开启</a:t>
            </a:r>
            <a:r>
              <a:rPr lang="en-US" altLang="zh-CN" sz="1400" b="1">
                <a:solidFill>
                  <a:srgbClr val="CE7932"/>
                </a:solidFill>
                <a:latin typeface="微软雅黑" panose="020B0503020204020204" charset="-122"/>
                <a:ea typeface="微软雅黑" panose="020B0503020204020204" charset="-122"/>
                <a:cs typeface="微软雅黑" panose="020B0503020204020204" charset="-122"/>
                <a:sym typeface="+mn-ea"/>
              </a:rPr>
              <a:t> or </a:t>
            </a:r>
            <a:r>
              <a:rPr lang="zh-CN" altLang="en-US" sz="1400" b="1">
                <a:solidFill>
                  <a:srgbClr val="CE7932"/>
                </a:solidFill>
                <a:latin typeface="微软雅黑" panose="020B0503020204020204" charset="-122"/>
                <a:ea typeface="微软雅黑" panose="020B0503020204020204" charset="-122"/>
                <a:cs typeface="微软雅黑" panose="020B0503020204020204" charset="-122"/>
                <a:sym typeface="+mn-ea"/>
              </a:rPr>
              <a:t>关闭</a:t>
            </a:r>
            <a:r>
              <a:rPr lang="en-US" altLang="zh-CN" sz="1400" b="1">
                <a:solidFill>
                  <a:srgbClr val="CE7932"/>
                </a:solidFill>
                <a:latin typeface="微软雅黑" panose="020B0503020204020204" charset="-122"/>
                <a:ea typeface="微软雅黑" panose="020B0503020204020204" charset="-122"/>
                <a:cs typeface="微软雅黑" panose="020B0503020204020204" charset="-122"/>
                <a:sym typeface="+mn-ea"/>
              </a:rPr>
              <a:t> </a:t>
            </a:r>
            <a:r>
              <a:rPr lang="zh-CN" altLang="en-US" b="1">
                <a:solidFill>
                  <a:srgbClr val="CE7932"/>
                </a:solidFill>
                <a:latin typeface="微软雅黑" panose="020B0503020204020204" charset="-122"/>
                <a:ea typeface="微软雅黑" panose="020B0503020204020204" charset="-122"/>
                <a:cs typeface="微软雅黑" panose="020B0503020204020204" charset="-122"/>
                <a:sym typeface="+mn-ea"/>
              </a:rPr>
              <a:t>？</a:t>
            </a:r>
            <a:endParaRPr lang="zh-CN" altLang="en-US" b="1">
              <a:solidFill>
                <a:srgbClr val="CE7932"/>
              </a:solidFill>
              <a:latin typeface="微软雅黑" panose="020B0503020204020204" charset="-122"/>
              <a:ea typeface="微软雅黑" panose="020B0503020204020204" charset="-122"/>
              <a:cs typeface="微软雅黑" panose="020B0503020204020204" charset="-122"/>
              <a:sym typeface="+mn-ea"/>
            </a:endParaRPr>
          </a:p>
        </p:txBody>
      </p:sp>
      <p:sp>
        <p:nvSpPr>
          <p:cNvPr id="17" name="文本框 16"/>
          <p:cNvSpPr txBox="1"/>
          <p:nvPr>
            <p:custDataLst>
              <p:tags r:id="rId13"/>
            </p:custDataLst>
          </p:nvPr>
        </p:nvSpPr>
        <p:spPr>
          <a:xfrm>
            <a:off x="6012815" y="2520315"/>
            <a:ext cx="2676525" cy="829945"/>
          </a:xfrm>
          <a:prstGeom prst="rect">
            <a:avLst/>
          </a:prstGeom>
          <a:noFill/>
        </p:spPr>
        <p:txBody>
          <a:bodyPr wrap="square" rtlCol="0" anchor="t">
            <a:spAutoFit/>
          </a:bodyPr>
          <a:p>
            <a:pPr>
              <a:lnSpc>
                <a:spcPct val="150000"/>
              </a:lnSpc>
            </a:pPr>
            <a:r>
              <a:rPr lang="zh-CN" altLang="en-US" sz="1400">
                <a:solidFill>
                  <a:srgbClr val="82BD52"/>
                </a:solidFill>
                <a:latin typeface="微软雅黑" panose="020B0503020204020204" charset="-122"/>
                <a:ea typeface="微软雅黑" panose="020B0503020204020204" charset="-122"/>
                <a:cs typeface="微软雅黑" panose="020B0503020204020204" charset="-122"/>
                <a:sym typeface="+mn-ea"/>
              </a:rPr>
              <a:t>正反转：</a:t>
            </a:r>
            <a:endParaRPr lang="zh-CN" altLang="en-US" sz="1400">
              <a:solidFill>
                <a:srgbClr val="82BD52"/>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400" b="1">
                <a:solidFill>
                  <a:srgbClr val="82BD52"/>
                </a:solidFill>
                <a:latin typeface="微软雅黑" panose="020B0503020204020204" charset="-122"/>
                <a:ea typeface="微软雅黑" panose="020B0503020204020204" charset="-122"/>
                <a:cs typeface="微软雅黑" panose="020B0503020204020204" charset="-122"/>
                <a:sym typeface="+mn-ea"/>
              </a:rPr>
              <a:t>当前是</a:t>
            </a:r>
            <a:r>
              <a:rPr lang="en-US" altLang="zh-CN" sz="1400" b="1">
                <a:solidFill>
                  <a:srgbClr val="82BD52"/>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82BD52"/>
                </a:solidFill>
                <a:latin typeface="微软雅黑" panose="020B0503020204020204" charset="-122"/>
                <a:ea typeface="微软雅黑" panose="020B0503020204020204" charset="-122"/>
                <a:cs typeface="微软雅黑" panose="020B0503020204020204" charset="-122"/>
                <a:sym typeface="+mn-ea"/>
              </a:rPr>
              <a:t>正转</a:t>
            </a:r>
            <a:r>
              <a:rPr lang="en-US" altLang="zh-CN" sz="1400" b="1">
                <a:solidFill>
                  <a:srgbClr val="82BD52"/>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82BD52"/>
                </a:solidFill>
                <a:latin typeface="微软雅黑" panose="020B0503020204020204" charset="-122"/>
                <a:ea typeface="微软雅黑" panose="020B0503020204020204" charset="-122"/>
                <a:cs typeface="微软雅黑" panose="020B0503020204020204" charset="-122"/>
                <a:sym typeface="+mn-ea"/>
              </a:rPr>
              <a:t>反转</a:t>
            </a:r>
            <a:r>
              <a:rPr lang="en-US" altLang="zh-CN" sz="1400" b="1">
                <a:solidFill>
                  <a:srgbClr val="82BD52"/>
                </a:solidFill>
                <a:latin typeface="微软雅黑" panose="020B0503020204020204" charset="-122"/>
                <a:ea typeface="微软雅黑" panose="020B0503020204020204" charset="-122"/>
                <a:cs typeface="微软雅黑" panose="020B0503020204020204" charset="-122"/>
                <a:sym typeface="+mn-ea"/>
              </a:rPr>
              <a:t> or </a:t>
            </a:r>
            <a:r>
              <a:rPr lang="zh-CN" altLang="en-US" sz="1400" b="1">
                <a:solidFill>
                  <a:srgbClr val="82BD52"/>
                </a:solidFill>
                <a:latin typeface="微软雅黑" panose="020B0503020204020204" charset="-122"/>
                <a:ea typeface="微软雅黑" panose="020B0503020204020204" charset="-122"/>
                <a:cs typeface="微软雅黑" panose="020B0503020204020204" charset="-122"/>
                <a:sym typeface="+mn-ea"/>
              </a:rPr>
              <a:t>停止</a:t>
            </a:r>
            <a:r>
              <a:rPr lang="en-US" altLang="zh-CN" sz="1400" b="1">
                <a:solidFill>
                  <a:srgbClr val="82BD52"/>
                </a:solidFill>
                <a:latin typeface="微软雅黑" panose="020B0503020204020204" charset="-122"/>
                <a:ea typeface="微软雅黑" panose="020B0503020204020204" charset="-122"/>
                <a:cs typeface="微软雅黑" panose="020B0503020204020204" charset="-122"/>
                <a:sym typeface="+mn-ea"/>
              </a:rPr>
              <a:t> </a:t>
            </a:r>
            <a:r>
              <a:rPr lang="zh-CN" altLang="en-US" sz="1800" b="1">
                <a:solidFill>
                  <a:srgbClr val="82BD52"/>
                </a:solidFill>
                <a:latin typeface="微软雅黑" panose="020B0503020204020204" charset="-122"/>
                <a:ea typeface="微软雅黑" panose="020B0503020204020204" charset="-122"/>
                <a:cs typeface="微软雅黑" panose="020B0503020204020204" charset="-122"/>
                <a:sym typeface="+mn-ea"/>
              </a:rPr>
              <a:t>？</a:t>
            </a:r>
            <a:endParaRPr lang="zh-CN" altLang="en-US" sz="1800" b="1">
              <a:solidFill>
                <a:srgbClr val="82BD52"/>
              </a:solidFill>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custDataLst>
              <p:tags r:id="rId14"/>
            </p:custDataLst>
          </p:nvPr>
        </p:nvSpPr>
        <p:spPr>
          <a:xfrm>
            <a:off x="6554470" y="3839210"/>
            <a:ext cx="2676525" cy="829945"/>
          </a:xfrm>
          <a:prstGeom prst="rect">
            <a:avLst/>
          </a:prstGeom>
          <a:noFill/>
        </p:spPr>
        <p:txBody>
          <a:bodyPr wrap="square" rtlCol="0" anchor="t">
            <a:spAutoFit/>
          </a:bodyPr>
          <a:p>
            <a:pPr>
              <a:lnSpc>
                <a:spcPct val="150000"/>
              </a:lnSpc>
            </a:pPr>
            <a:r>
              <a:rPr lang="zh-CN" altLang="en-US" sz="1400">
                <a:solidFill>
                  <a:srgbClr val="0F9B5E"/>
                </a:solidFill>
                <a:latin typeface="微软雅黑" panose="020B0503020204020204" charset="-122"/>
                <a:ea typeface="微软雅黑" panose="020B0503020204020204" charset="-122"/>
                <a:cs typeface="微软雅黑" panose="020B0503020204020204" charset="-122"/>
                <a:sym typeface="+mn-ea"/>
              </a:rPr>
              <a:t>百分比：</a:t>
            </a:r>
            <a:endParaRPr lang="zh-CN" altLang="en-US" sz="1400">
              <a:solidFill>
                <a:srgbClr val="0F9B5E"/>
              </a:solidFill>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当前的</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开启进程</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是多少</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a:t>
            </a:r>
            <a:r>
              <a:rPr lang="zh-CN" altLang="en-US" sz="1800" b="1">
                <a:solidFill>
                  <a:srgbClr val="0F9B5E"/>
                </a:solidFill>
                <a:latin typeface="微软雅黑" panose="020B0503020204020204" charset="-122"/>
                <a:ea typeface="微软雅黑" panose="020B0503020204020204" charset="-122"/>
                <a:cs typeface="微软雅黑" panose="020B0503020204020204" charset="-122"/>
                <a:sym typeface="+mn-ea"/>
              </a:rPr>
              <a:t>？</a:t>
            </a:r>
            <a:endParaRPr lang="zh-CN" altLang="en-US" sz="1800" b="1">
              <a:solidFill>
                <a:srgbClr val="0F9B5E"/>
              </a:solidFill>
              <a:latin typeface="微软雅黑" panose="020B0503020204020204" charset="-122"/>
              <a:ea typeface="微软雅黑" panose="020B0503020204020204" charset="-122"/>
              <a:cs typeface="微软雅黑" panose="020B0503020204020204" charset="-122"/>
              <a:sym typeface="+mn-ea"/>
            </a:endParaRPr>
          </a:p>
        </p:txBody>
      </p:sp>
      <p:pic>
        <p:nvPicPr>
          <p:cNvPr id="46" name="图片 45" descr="进度条"/>
          <p:cNvPicPr>
            <a:picLocks noChangeAspect="1"/>
          </p:cNvPicPr>
          <p:nvPr>
            <p:custDataLst>
              <p:tags r:id="rId15"/>
            </p:custDataLst>
          </p:nvPr>
        </p:nvPicPr>
        <p:blipFill>
          <a:blip r:embed="rId16">
            <a:alphaModFix amt="70000"/>
          </a:blip>
          <a:srcRect l="40718" b="61871"/>
          <a:stretch>
            <a:fillRect/>
          </a:stretch>
        </p:blipFill>
        <p:spPr>
          <a:xfrm>
            <a:off x="6612890" y="5184140"/>
            <a:ext cx="2953385" cy="668020"/>
          </a:xfrm>
          <a:prstGeom prst="rect">
            <a:avLst/>
          </a:prstGeom>
        </p:spPr>
      </p:pic>
      <p:pic>
        <p:nvPicPr>
          <p:cNvPr id="24" name="图片 23"/>
          <p:cNvPicPr>
            <a:picLocks noChangeAspect="1"/>
          </p:cNvPicPr>
          <p:nvPr>
            <p:custDataLst>
              <p:tags r:id="rId17"/>
            </p:custDataLst>
          </p:nvPr>
        </p:nvPicPr>
        <p:blipFill>
          <a:blip r:embed="rId18">
            <a:clrChange>
              <a:clrFrom>
                <a:srgbClr val="FFFFFF">
                  <a:alpha val="100000"/>
                </a:srgbClr>
              </a:clrFrom>
              <a:clrTo>
                <a:srgbClr val="FFFFFF">
                  <a:alpha val="100000"/>
                  <a:alpha val="0"/>
                </a:srgbClr>
              </a:clrTo>
            </a:clrChange>
          </a:blip>
          <a:stretch>
            <a:fillRect/>
          </a:stretch>
        </p:blipFill>
        <p:spPr>
          <a:xfrm>
            <a:off x="10536555" y="972820"/>
            <a:ext cx="1319530" cy="962660"/>
          </a:xfrm>
          <a:prstGeom prst="rect">
            <a:avLst/>
          </a:prstGeom>
        </p:spPr>
      </p:pic>
      <p:sp>
        <p:nvSpPr>
          <p:cNvPr id="19" name="文本框 18"/>
          <p:cNvSpPr txBox="1"/>
          <p:nvPr/>
        </p:nvSpPr>
        <p:spPr>
          <a:xfrm>
            <a:off x="8943340" y="2422525"/>
            <a:ext cx="2887980" cy="1640205"/>
          </a:xfrm>
          <a:prstGeom prst="rect">
            <a:avLst/>
          </a:prstGeom>
          <a:noFill/>
        </p:spPr>
        <p:txBody>
          <a:bodyPr wrap="square" rtlCol="0" anchor="t">
            <a:spAutoFit/>
          </a:bodyPr>
          <a:p>
            <a:pPr>
              <a:lnSpc>
                <a:spcPct val="180000"/>
              </a:lnSpc>
            </a:pP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在</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设备端</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电脑端</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手机端</a:t>
            </a:r>
            <a:r>
              <a:rPr lang="en-US" altLang="zh-CN" sz="1400" b="1">
                <a:solidFill>
                  <a:srgbClr val="0F9B5E"/>
                </a:solidFill>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0F9B5E"/>
                </a:solidFill>
                <a:latin typeface="微软雅黑" panose="020B0503020204020204" charset="-122"/>
                <a:ea typeface="微软雅黑" panose="020B0503020204020204" charset="-122"/>
                <a:cs typeface="微软雅黑" panose="020B0503020204020204" charset="-122"/>
                <a:sym typeface="+mn-ea"/>
              </a:rPr>
              <a:t>都可准确监控所有电机设备状态，</a:t>
            </a:r>
            <a:r>
              <a:rPr lang="zh-CN" altLang="en-US" sz="14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除此之外也可通过摄像头画面对现场进行实时监控，管理更安心</a:t>
            </a:r>
            <a:endParaRPr lang="zh-CN" altLang="en-US" sz="140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1" name="文本框 50"/>
          <p:cNvSpPr txBox="1"/>
          <p:nvPr>
            <p:custDataLst>
              <p:tags r:id="rId19"/>
            </p:custDataLst>
          </p:nvPr>
        </p:nvSpPr>
        <p:spPr>
          <a:xfrm>
            <a:off x="10031095" y="4751705"/>
            <a:ext cx="544195" cy="645160"/>
          </a:xfrm>
          <a:prstGeom prst="rect">
            <a:avLst/>
          </a:prstGeom>
          <a:noFill/>
        </p:spPr>
        <p:txBody>
          <a:bodyPr wrap="square" rtlCol="0" anchor="t">
            <a:spAutoFit/>
          </a:bodyPr>
          <a:p>
            <a:pPr indent="0" algn="dist">
              <a:lnSpc>
                <a:spcPct val="150000"/>
              </a:lnSpc>
            </a:pPr>
            <a:r>
              <a:rPr lang="en-US" altLang="zh-CN" sz="2400" b="1">
                <a:solidFill>
                  <a:schemeClr val="bg1"/>
                </a:solidFill>
                <a:highlight>
                  <a:srgbClr val="000000">
                    <a:alpha val="0"/>
                  </a:srgbClr>
                </a:highlight>
                <a:ea typeface="微软雅黑" panose="020B0503020204020204" charset="-122"/>
                <a:sym typeface="+mn-ea"/>
              </a:rPr>
              <a:t>7</a:t>
            </a:r>
            <a:r>
              <a:rPr lang="zh-CN" altLang="en-US" sz="1400" b="1">
                <a:solidFill>
                  <a:schemeClr val="bg1"/>
                </a:solidFill>
                <a:highlight>
                  <a:srgbClr val="000000">
                    <a:alpha val="0"/>
                  </a:srgbClr>
                </a:highlight>
                <a:ea typeface="微软雅黑" panose="020B0503020204020204" charset="-122"/>
                <a:sym typeface="+mn-ea"/>
              </a:rPr>
              <a:t>寸</a:t>
            </a:r>
            <a:endParaRPr lang="zh-CN" altLang="en-US" sz="1400" b="1">
              <a:solidFill>
                <a:schemeClr val="bg1"/>
              </a:solidFill>
              <a:highlight>
                <a:srgbClr val="000000">
                  <a:alpha val="0"/>
                </a:srgbClr>
              </a:highlight>
              <a:ea typeface="微软雅黑" panose="020B0503020204020204" charset="-122"/>
              <a:sym typeface="+mn-ea"/>
            </a:endParaRPr>
          </a:p>
        </p:txBody>
      </p:sp>
      <p:pic>
        <p:nvPicPr>
          <p:cNvPr id="28" name="图片 27" descr="51miz-E784973-9FA0E667"/>
          <p:cNvPicPr>
            <a:picLocks noChangeAspect="1"/>
          </p:cNvPicPr>
          <p:nvPr>
            <p:custDataLst>
              <p:tags r:id="rId20"/>
            </p:custDataLst>
          </p:nvPr>
        </p:nvPicPr>
        <p:blipFill>
          <a:blip r:embed="rId21"/>
          <a:stretch>
            <a:fillRect/>
          </a:stretch>
        </p:blipFill>
        <p:spPr>
          <a:xfrm rot="9720000">
            <a:off x="10086975" y="4469765"/>
            <a:ext cx="1703070" cy="1462405"/>
          </a:xfrm>
          <a:prstGeom prst="rect">
            <a:avLst/>
          </a:prstGeom>
        </p:spPr>
      </p:pic>
      <p:sp>
        <p:nvSpPr>
          <p:cNvPr id="9" name="文本框 8"/>
          <p:cNvSpPr txBox="1"/>
          <p:nvPr/>
        </p:nvSpPr>
        <p:spPr>
          <a:xfrm>
            <a:off x="10293985" y="4927600"/>
            <a:ext cx="1467485" cy="737235"/>
          </a:xfrm>
          <a:prstGeom prst="rect">
            <a:avLst/>
          </a:prstGeom>
          <a:noFill/>
        </p:spPr>
        <p:txBody>
          <a:bodyPr wrap="square" rtlCol="0" anchor="t">
            <a:spAutoFit/>
          </a:bodyPr>
          <a:p>
            <a:pPr>
              <a:lnSpc>
                <a:spcPct val="140000"/>
              </a:lnSpc>
            </a:pPr>
            <a:r>
              <a:rPr lang="zh-CN" sz="1500" b="1">
                <a:solidFill>
                  <a:srgbClr val="F0801B"/>
                </a:solidFill>
                <a:ea typeface="微软雅黑" panose="020B0503020204020204" charset="-122"/>
                <a:sym typeface="+mn-ea"/>
              </a:rPr>
              <a:t>还可以实时查看控制进程哦</a:t>
            </a:r>
            <a:r>
              <a:rPr lang="en-US" altLang="zh-CN" sz="1500" b="1">
                <a:solidFill>
                  <a:srgbClr val="F0801B"/>
                </a:solidFill>
                <a:ea typeface="微软雅黑" panose="020B0503020204020204" charset="-122"/>
                <a:sym typeface="+mn-ea"/>
              </a:rPr>
              <a:t>~</a:t>
            </a:r>
            <a:endParaRPr lang="en-US" altLang="zh-CN" sz="1500" b="1">
              <a:solidFill>
                <a:srgbClr val="F0801B"/>
              </a:solidFill>
              <a:ea typeface="微软雅黑" panose="020B0503020204020204" charset="-122"/>
              <a:sym typeface="+mn-ea"/>
            </a:endParaRPr>
          </a:p>
        </p:txBody>
      </p:sp>
      <p:sp>
        <p:nvSpPr>
          <p:cNvPr id="10" name="文本框 9"/>
          <p:cNvSpPr txBox="1"/>
          <p:nvPr>
            <p:custDataLst>
              <p:tags r:id="rId22"/>
            </p:custDataLst>
          </p:nvPr>
        </p:nvSpPr>
        <p:spPr>
          <a:xfrm>
            <a:off x="7465997" y="1191877"/>
            <a:ext cx="2621280" cy="645160"/>
          </a:xfrm>
          <a:prstGeom prst="rect">
            <a:avLst/>
          </a:prstGeom>
          <a:noFill/>
        </p:spPr>
        <p:txBody>
          <a:bodyPr wrap="none" rtlCol="0">
            <a:spAutoFit/>
          </a:bodyPr>
          <a:lstStyle/>
          <a:p>
            <a:r>
              <a:rPr lang="zh-CN" altLang="en-US" sz="28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尽在</a:t>
            </a:r>
            <a:r>
              <a:rPr lang="en-US" altLang="zh-CN"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a:t>
            </a:r>
            <a:r>
              <a:rPr lang="zh-CN" altLang="en-US"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掌</a:t>
            </a:r>
            <a:r>
              <a:rPr lang="en-US" altLang="zh-CN" sz="36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a:t>
            </a:r>
            <a:r>
              <a:rPr lang="zh-CN" altLang="en-US" sz="28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rPr>
              <a:t>握</a:t>
            </a:r>
            <a:endParaRPr lang="zh-CN" altLang="en-US" sz="2800" dirty="0">
              <a:solidFill>
                <a:schemeClr val="tx1">
                  <a:lumMod val="85000"/>
                  <a:lumOff val="15000"/>
                </a:schemeClr>
              </a:solidFill>
              <a:effectLst>
                <a:outerShdw blurRad="25400" dist="25400" dir="2700000" algn="tl">
                  <a:srgbClr val="000000">
                    <a:alpha val="25000"/>
                  </a:srgbClr>
                </a:outerShdw>
              </a:effectLst>
              <a:latin typeface="微软雅黑" panose="020B0503020204020204" charset="-122"/>
              <a:ea typeface="微软雅黑" panose="020B0503020204020204" charset="-122"/>
              <a:sym typeface="思源黑体" panose="020B05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6" name="TextBox 25"/>
          <p:cNvSpPr txBox="1">
            <a:spLocks noChangeArrowheads="1"/>
          </p:cNvSpPr>
          <p:nvPr>
            <p:custDataLst>
              <p:tags r:id="rId2"/>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安装</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方式</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3"/>
            </p:custDataLst>
          </p:nvPr>
        </p:nvSpPr>
        <p:spPr>
          <a:xfrm>
            <a:off x="3557905" y="307975"/>
            <a:ext cx="204914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SYSTEM  CAPABILITIES</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 name="文本框 1"/>
          <p:cNvSpPr txBox="1"/>
          <p:nvPr/>
        </p:nvSpPr>
        <p:spPr>
          <a:xfrm>
            <a:off x="666750" y="4798060"/>
            <a:ext cx="5345430" cy="691515"/>
          </a:xfrm>
          <a:prstGeom prst="rect">
            <a:avLst/>
          </a:prstGeom>
          <a:noFill/>
        </p:spPr>
        <p:txBody>
          <a:bodyPr wrap="square" rtlCol="0" anchor="t">
            <a:spAutoFit/>
          </a:bodyPr>
          <a:p>
            <a:pPr>
              <a:lnSpc>
                <a:spcPct val="150000"/>
              </a:lnSpc>
            </a:pPr>
            <a:r>
              <a:rPr lang="zh-CN" sz="1300">
                <a:solidFill>
                  <a:srgbClr val="333333"/>
                </a:solidFill>
                <a:ea typeface="微软雅黑" panose="020B0503020204020204" charset="-122"/>
                <a:sym typeface="+mn-ea"/>
              </a:rPr>
              <a:t>针对已有温室的升级改造，如果现场已有电气柜</a:t>
            </a:r>
            <a:r>
              <a:rPr lang="en-US" altLang="zh-CN" sz="1300">
                <a:solidFill>
                  <a:srgbClr val="333333"/>
                </a:solidFill>
                <a:ea typeface="微软雅黑" panose="020B0503020204020204" charset="-122"/>
                <a:sym typeface="+mn-ea"/>
              </a:rPr>
              <a:t>/</a:t>
            </a:r>
            <a:r>
              <a:rPr lang="zh-CN" sz="1300">
                <a:solidFill>
                  <a:srgbClr val="333333"/>
                </a:solidFill>
                <a:ea typeface="微软雅黑" panose="020B0503020204020204" charset="-122"/>
                <a:sym typeface="+mn-ea"/>
              </a:rPr>
              <a:t>配电柜，可以采用小箱体物联网远程智能控制设备，搭配现场</a:t>
            </a:r>
            <a:r>
              <a:rPr lang="zh-CN" sz="1300">
                <a:solidFill>
                  <a:srgbClr val="333333"/>
                </a:solidFill>
                <a:ea typeface="微软雅黑" panose="020B0503020204020204" charset="-122"/>
                <a:sym typeface="+mn-ea"/>
              </a:rPr>
              <a:t>电气柜</a:t>
            </a:r>
            <a:r>
              <a:rPr lang="en-US" altLang="zh-CN" sz="1300">
                <a:solidFill>
                  <a:srgbClr val="333333"/>
                </a:solidFill>
                <a:ea typeface="微软雅黑" panose="020B0503020204020204" charset="-122"/>
                <a:sym typeface="+mn-ea"/>
              </a:rPr>
              <a:t>/</a:t>
            </a:r>
            <a:r>
              <a:rPr lang="zh-CN" sz="1300">
                <a:solidFill>
                  <a:srgbClr val="333333"/>
                </a:solidFill>
                <a:ea typeface="微软雅黑" panose="020B0503020204020204" charset="-122"/>
                <a:sym typeface="+mn-ea"/>
              </a:rPr>
              <a:t>配电柜</a:t>
            </a:r>
            <a:r>
              <a:rPr lang="zh-CN" sz="1300">
                <a:solidFill>
                  <a:srgbClr val="333333"/>
                </a:solidFill>
                <a:ea typeface="微软雅黑" panose="020B0503020204020204" charset="-122"/>
                <a:sym typeface="+mn-ea"/>
              </a:rPr>
              <a:t>进行使用</a:t>
            </a:r>
            <a:endParaRPr lang="zh-CN" altLang="en-US" sz="1300">
              <a:solidFill>
                <a:srgbClr val="333333"/>
              </a:solidFill>
              <a:ea typeface="微软雅黑" panose="020B0503020204020204" charset="-122"/>
              <a:sym typeface="+mn-ea"/>
            </a:endParaRPr>
          </a:p>
        </p:txBody>
      </p:sp>
      <p:pic>
        <p:nvPicPr>
          <p:cNvPr id="11" name="图片 10" descr="P-10273248-10252575-3840x4253"/>
          <p:cNvPicPr>
            <a:picLocks noChangeAspect="1"/>
          </p:cNvPicPr>
          <p:nvPr/>
        </p:nvPicPr>
        <p:blipFill>
          <a:blip r:embed="rId4">
            <a:clrChange>
              <a:clrFrom>
                <a:srgbClr val="FFFFFF">
                  <a:alpha val="100000"/>
                </a:srgbClr>
              </a:clrFrom>
              <a:clrTo>
                <a:srgbClr val="FFFFFF">
                  <a:alpha val="100000"/>
                  <a:alpha val="0"/>
                </a:srgbClr>
              </a:clrTo>
            </a:clrChange>
          </a:blip>
          <a:stretch>
            <a:fillRect/>
          </a:stretch>
        </p:blipFill>
        <p:spPr>
          <a:xfrm>
            <a:off x="9834880" y="3249295"/>
            <a:ext cx="2371090" cy="2626995"/>
          </a:xfrm>
          <a:prstGeom prst="rect">
            <a:avLst/>
          </a:prstGeom>
        </p:spPr>
      </p:pic>
      <p:pic>
        <p:nvPicPr>
          <p:cNvPr id="15" name="图片 14" descr="抱箍安装"/>
          <p:cNvPicPr>
            <a:picLocks noChangeAspect="1"/>
          </p:cNvPicPr>
          <p:nvPr>
            <p:custDataLst>
              <p:tags r:id="rId5"/>
            </p:custDataLst>
          </p:nvPr>
        </p:nvPicPr>
        <p:blipFill>
          <a:blip r:embed="rId6"/>
          <a:stretch>
            <a:fillRect/>
          </a:stretch>
        </p:blipFill>
        <p:spPr>
          <a:xfrm>
            <a:off x="685800" y="1195705"/>
            <a:ext cx="2699385" cy="2859405"/>
          </a:xfrm>
          <a:prstGeom prst="rect">
            <a:avLst/>
          </a:prstGeom>
        </p:spPr>
      </p:pic>
      <p:grpSp>
        <p:nvGrpSpPr>
          <p:cNvPr id="17" name="组合 16"/>
          <p:cNvGrpSpPr/>
          <p:nvPr/>
        </p:nvGrpSpPr>
        <p:grpSpPr>
          <a:xfrm>
            <a:off x="9582150" y="1529715"/>
            <a:ext cx="1873250" cy="1462405"/>
            <a:chOff x="15376" y="1678"/>
            <a:chExt cx="2950" cy="2303"/>
          </a:xfrm>
        </p:grpSpPr>
        <p:sp>
          <p:nvSpPr>
            <p:cNvPr id="22" name="文本框 21"/>
            <p:cNvSpPr txBox="1"/>
            <p:nvPr>
              <p:custDataLst>
                <p:tags r:id="rId7"/>
              </p:custDataLst>
            </p:nvPr>
          </p:nvSpPr>
          <p:spPr>
            <a:xfrm>
              <a:off x="15556" y="2122"/>
              <a:ext cx="857" cy="1016"/>
            </a:xfrm>
            <a:prstGeom prst="rect">
              <a:avLst/>
            </a:prstGeom>
            <a:noFill/>
          </p:spPr>
          <p:txBody>
            <a:bodyPr wrap="square" rtlCol="0" anchor="t">
              <a:spAutoFit/>
            </a:bodyPr>
            <a:p>
              <a:pPr indent="0" algn="dist">
                <a:lnSpc>
                  <a:spcPct val="150000"/>
                </a:lnSpc>
              </a:pPr>
              <a:r>
                <a:rPr lang="en-US" altLang="zh-CN" sz="2400" b="1">
                  <a:solidFill>
                    <a:schemeClr val="bg1"/>
                  </a:solidFill>
                  <a:highlight>
                    <a:srgbClr val="000000">
                      <a:alpha val="0"/>
                    </a:srgbClr>
                  </a:highlight>
                  <a:ea typeface="微软雅黑" panose="020B0503020204020204" charset="-122"/>
                  <a:sym typeface="+mn-ea"/>
                </a:rPr>
                <a:t>7</a:t>
              </a:r>
              <a:r>
                <a:rPr lang="zh-CN" altLang="en-US" sz="1400" b="1">
                  <a:solidFill>
                    <a:schemeClr val="bg1"/>
                  </a:solidFill>
                  <a:highlight>
                    <a:srgbClr val="000000">
                      <a:alpha val="0"/>
                    </a:srgbClr>
                  </a:highlight>
                  <a:ea typeface="微软雅黑" panose="020B0503020204020204" charset="-122"/>
                  <a:sym typeface="+mn-ea"/>
                </a:rPr>
                <a:t>寸</a:t>
              </a:r>
              <a:endParaRPr lang="zh-CN" altLang="en-US" sz="1400" b="1">
                <a:solidFill>
                  <a:schemeClr val="bg1"/>
                </a:solidFill>
                <a:highlight>
                  <a:srgbClr val="000000">
                    <a:alpha val="0"/>
                  </a:srgbClr>
                </a:highlight>
                <a:ea typeface="微软雅黑" panose="020B0503020204020204" charset="-122"/>
                <a:sym typeface="+mn-ea"/>
              </a:endParaRPr>
            </a:p>
          </p:txBody>
        </p:sp>
        <p:pic>
          <p:nvPicPr>
            <p:cNvPr id="28" name="图片 27" descr="51miz-E784973-9FA0E667"/>
            <p:cNvPicPr>
              <a:picLocks noChangeAspect="1"/>
            </p:cNvPicPr>
            <p:nvPr>
              <p:custDataLst>
                <p:tags r:id="rId8"/>
              </p:custDataLst>
            </p:nvPr>
          </p:nvPicPr>
          <p:blipFill>
            <a:blip r:embed="rId9"/>
            <a:stretch>
              <a:fillRect/>
            </a:stretch>
          </p:blipFill>
          <p:spPr>
            <a:xfrm>
              <a:off x="15376" y="1678"/>
              <a:ext cx="2950" cy="2303"/>
            </a:xfrm>
            <a:prstGeom prst="rect">
              <a:avLst/>
            </a:prstGeom>
          </p:spPr>
        </p:pic>
        <p:sp>
          <p:nvSpPr>
            <p:cNvPr id="23" name="文本框 22"/>
            <p:cNvSpPr txBox="1"/>
            <p:nvPr>
              <p:custDataLst>
                <p:tags r:id="rId10"/>
              </p:custDataLst>
            </p:nvPr>
          </p:nvSpPr>
          <p:spPr>
            <a:xfrm rot="720000">
              <a:off x="15748" y="2087"/>
              <a:ext cx="2311" cy="1161"/>
            </a:xfrm>
            <a:prstGeom prst="rect">
              <a:avLst/>
            </a:prstGeom>
            <a:noFill/>
          </p:spPr>
          <p:txBody>
            <a:bodyPr wrap="square" rtlCol="0" anchor="t">
              <a:spAutoFit/>
            </a:bodyPr>
            <a:p>
              <a:pPr>
                <a:lnSpc>
                  <a:spcPct val="140000"/>
                </a:lnSpc>
              </a:pPr>
              <a:r>
                <a:rPr lang="zh-CN" sz="1500" b="1">
                  <a:solidFill>
                    <a:srgbClr val="F0801B"/>
                  </a:solidFill>
                  <a:ea typeface="微软雅黑" panose="020B0503020204020204" charset="-122"/>
                  <a:sym typeface="+mn-ea"/>
                </a:rPr>
                <a:t>可兼容其他厂家的</a:t>
              </a:r>
              <a:r>
                <a:rPr lang="en-US" altLang="zh-CN" sz="1500" b="1">
                  <a:solidFill>
                    <a:srgbClr val="F0801B"/>
                  </a:solidFill>
                  <a:ea typeface="微软雅黑" panose="020B0503020204020204" charset="-122"/>
                  <a:sym typeface="+mn-ea"/>
                </a:rPr>
                <a:t>485</a:t>
              </a:r>
              <a:r>
                <a:rPr lang="zh-CN" altLang="en-US" sz="1500" b="1">
                  <a:solidFill>
                    <a:srgbClr val="F0801B"/>
                  </a:solidFill>
                  <a:ea typeface="微软雅黑" panose="020B0503020204020204" charset="-122"/>
                  <a:sym typeface="+mn-ea"/>
                </a:rPr>
                <a:t>设备</a:t>
              </a:r>
              <a:r>
                <a:rPr lang="en-US" altLang="zh-CN" sz="1500" b="1">
                  <a:solidFill>
                    <a:srgbClr val="F0801B"/>
                  </a:solidFill>
                  <a:ea typeface="微软雅黑" panose="020B0503020204020204" charset="-122"/>
                  <a:sym typeface="+mn-ea"/>
                </a:rPr>
                <a:t>~</a:t>
              </a:r>
              <a:endParaRPr lang="en-US" altLang="zh-CN" sz="1500" b="1">
                <a:solidFill>
                  <a:srgbClr val="F0801B"/>
                </a:solidFill>
                <a:ea typeface="微软雅黑" panose="020B0503020204020204" charset="-122"/>
                <a:sym typeface="+mn-ea"/>
              </a:endParaRPr>
            </a:p>
          </p:txBody>
        </p:sp>
      </p:grpSp>
      <p:sp>
        <p:nvSpPr>
          <p:cNvPr id="24" name="矩形 3"/>
          <p:cNvSpPr>
            <a:spLocks noChangeArrowheads="1"/>
          </p:cNvSpPr>
          <p:nvPr>
            <p:custDataLst>
              <p:tags r:id="rId11"/>
            </p:custDataLst>
          </p:nvPr>
        </p:nvSpPr>
        <p:spPr bwMode="auto">
          <a:xfrm>
            <a:off x="666750" y="5674360"/>
            <a:ext cx="5337175" cy="323850"/>
          </a:xfrm>
          <a:prstGeom prst="rect">
            <a:avLst/>
          </a:prstGeom>
          <a:solidFill>
            <a:srgbClr val="5D8A54">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grpSp>
        <p:nvGrpSpPr>
          <p:cNvPr id="43" name="组合 42"/>
          <p:cNvGrpSpPr/>
          <p:nvPr/>
        </p:nvGrpSpPr>
        <p:grpSpPr>
          <a:xfrm>
            <a:off x="6513195" y="1137285"/>
            <a:ext cx="2686050" cy="2710815"/>
            <a:chOff x="10701" y="1791"/>
            <a:chExt cx="3916" cy="3940"/>
          </a:xfrm>
        </p:grpSpPr>
        <p:pic>
          <p:nvPicPr>
            <p:cNvPr id="38" name="图片 37" descr="立柜"/>
            <p:cNvPicPr>
              <a:picLocks noChangeAspect="1"/>
            </p:cNvPicPr>
            <p:nvPr/>
          </p:nvPicPr>
          <p:blipFill>
            <a:blip r:embed="rId12"/>
            <a:srcRect l="-1149" t="-6091" r="1149" b="6091"/>
            <a:stretch>
              <a:fillRect/>
            </a:stretch>
          </p:blipFill>
          <p:spPr>
            <a:xfrm>
              <a:off x="10701" y="1791"/>
              <a:ext cx="3917" cy="3940"/>
            </a:xfrm>
            <a:prstGeom prst="snip2SameRect">
              <a:avLst/>
            </a:prstGeom>
          </p:spPr>
        </p:pic>
        <p:cxnSp>
          <p:nvCxnSpPr>
            <p:cNvPr id="41" name="直接连接符 40"/>
            <p:cNvCxnSpPr/>
            <p:nvPr/>
          </p:nvCxnSpPr>
          <p:spPr>
            <a:xfrm>
              <a:off x="11070" y="2106"/>
              <a:ext cx="3276" cy="48"/>
            </a:xfrm>
            <a:prstGeom prst="line">
              <a:avLst/>
            </a:prstGeom>
            <a:ln>
              <a:solidFill>
                <a:schemeClr val="tx1">
                  <a:lumMod val="65000"/>
                  <a:lumOff val="35000"/>
                </a:schemeClr>
              </a:solidFill>
            </a:ln>
          </p:spPr>
          <p:style>
            <a:lnRef idx="2">
              <a:schemeClr val="dk1"/>
            </a:lnRef>
            <a:fillRef idx="0">
              <a:schemeClr val="dk1"/>
            </a:fillRef>
            <a:effectRef idx="1">
              <a:schemeClr val="dk1"/>
            </a:effectRef>
            <a:fontRef idx="minor">
              <a:schemeClr val="tx1"/>
            </a:fontRef>
          </p:style>
        </p:cxnSp>
        <p:cxnSp>
          <p:nvCxnSpPr>
            <p:cNvPr id="42" name="直接连接符 41"/>
            <p:cNvCxnSpPr/>
            <p:nvPr>
              <p:custDataLst>
                <p:tags r:id="rId13"/>
              </p:custDataLst>
            </p:nvPr>
          </p:nvCxnSpPr>
          <p:spPr>
            <a:xfrm flipV="1">
              <a:off x="10734" y="2106"/>
              <a:ext cx="336" cy="256"/>
            </a:xfrm>
            <a:prstGeom prst="line">
              <a:avLst/>
            </a:prstGeom>
            <a:ln>
              <a:solidFill>
                <a:schemeClr val="tx1">
                  <a:lumMod val="65000"/>
                  <a:lumOff val="35000"/>
                </a:schemeClr>
              </a:solidFill>
            </a:ln>
          </p:spPr>
          <p:style>
            <a:lnRef idx="2">
              <a:schemeClr val="dk1"/>
            </a:lnRef>
            <a:fillRef idx="0">
              <a:schemeClr val="dk1"/>
            </a:fillRef>
            <a:effectRef idx="1">
              <a:schemeClr val="dk1"/>
            </a:effectRef>
            <a:fontRef idx="minor">
              <a:schemeClr val="tx1"/>
            </a:fontRef>
          </p:style>
        </p:cxnSp>
      </p:grpSp>
      <p:sp>
        <p:nvSpPr>
          <p:cNvPr id="45" name="文本框 44"/>
          <p:cNvSpPr txBox="1"/>
          <p:nvPr/>
        </p:nvSpPr>
        <p:spPr>
          <a:xfrm>
            <a:off x="571500" y="4443730"/>
            <a:ext cx="6096000" cy="337185"/>
          </a:xfrm>
          <a:prstGeom prst="rect">
            <a:avLst/>
          </a:prstGeom>
          <a:noFill/>
        </p:spPr>
        <p:txBody>
          <a:bodyPr wrap="square" rtlCol="0" anchor="t">
            <a:spAutoFit/>
          </a:bodyPr>
          <a:p>
            <a:r>
              <a:rPr lang="zh-CN" sz="1600" b="1">
                <a:solidFill>
                  <a:srgbClr val="333333"/>
                </a:solidFill>
                <a:ea typeface="微软雅黑" panose="020B0503020204020204" charset="-122"/>
                <a:sym typeface="+mn-ea"/>
              </a:rPr>
              <a:t>【小箱体】：抱箍安装、壁挂安装</a:t>
            </a:r>
            <a:endParaRPr lang="zh-CN" sz="1600" b="1">
              <a:solidFill>
                <a:srgbClr val="333333"/>
              </a:solidFill>
              <a:ea typeface="微软雅黑" panose="020B0503020204020204" charset="-122"/>
              <a:sym typeface="+mn-ea"/>
            </a:endParaRPr>
          </a:p>
        </p:txBody>
      </p:sp>
      <p:grpSp>
        <p:nvGrpSpPr>
          <p:cNvPr id="21" name="组合 20"/>
          <p:cNvGrpSpPr/>
          <p:nvPr/>
        </p:nvGrpSpPr>
        <p:grpSpPr>
          <a:xfrm>
            <a:off x="6329045" y="4272915"/>
            <a:ext cx="6096000" cy="1766570"/>
            <a:chOff x="10357" y="6729"/>
            <a:chExt cx="9600" cy="2782"/>
          </a:xfrm>
        </p:grpSpPr>
        <p:sp>
          <p:nvSpPr>
            <p:cNvPr id="7" name="文本框 6"/>
            <p:cNvSpPr txBox="1"/>
            <p:nvPr/>
          </p:nvSpPr>
          <p:spPr>
            <a:xfrm>
              <a:off x="10543" y="7477"/>
              <a:ext cx="5754" cy="2034"/>
            </a:xfrm>
            <a:prstGeom prst="rect">
              <a:avLst/>
            </a:prstGeom>
            <a:noFill/>
          </p:spPr>
          <p:txBody>
            <a:bodyPr wrap="square" rtlCol="0" anchor="t">
              <a:spAutoFit/>
            </a:bodyPr>
            <a:p>
              <a:pPr>
                <a:lnSpc>
                  <a:spcPct val="150000"/>
                </a:lnSpc>
              </a:pPr>
              <a:r>
                <a:rPr lang="zh-CN" sz="1300">
                  <a:solidFill>
                    <a:srgbClr val="333333"/>
                  </a:solidFill>
                  <a:ea typeface="微软雅黑" panose="020B0503020204020204" charset="-122"/>
                  <a:sym typeface="+mn-ea"/>
                </a:rPr>
                <a:t>针对新建温室，可以采用大箱体物联网远程智能控制设备，用户只需提供现场被控电机功率，所有电路相关设施都会配好，完全取代</a:t>
              </a:r>
              <a:r>
                <a:rPr lang="zh-CN" sz="1300">
                  <a:solidFill>
                    <a:srgbClr val="333333"/>
                  </a:solidFill>
                  <a:ea typeface="微软雅黑" panose="020B0503020204020204" charset="-122"/>
                  <a:sym typeface="+mn-ea"/>
                </a:rPr>
                <a:t>电气柜</a:t>
              </a:r>
              <a:r>
                <a:rPr lang="en-US" altLang="zh-CN" sz="1300">
                  <a:solidFill>
                    <a:srgbClr val="333333"/>
                  </a:solidFill>
                  <a:ea typeface="微软雅黑" panose="020B0503020204020204" charset="-122"/>
                  <a:sym typeface="+mn-ea"/>
                </a:rPr>
                <a:t>/</a:t>
              </a:r>
              <a:r>
                <a:rPr lang="zh-CN" sz="1300">
                  <a:solidFill>
                    <a:srgbClr val="333333"/>
                  </a:solidFill>
                  <a:ea typeface="微软雅黑" panose="020B0503020204020204" charset="-122"/>
                  <a:sym typeface="+mn-ea"/>
                </a:rPr>
                <a:t>配电柜</a:t>
              </a:r>
              <a:r>
                <a:rPr lang="zh-CN" sz="1300">
                  <a:solidFill>
                    <a:srgbClr val="333333"/>
                  </a:solidFill>
                  <a:ea typeface="微软雅黑" panose="020B0503020204020204" charset="-122"/>
                  <a:sym typeface="+mn-ea"/>
                </a:rPr>
                <a:t>，一柜多能，现场简单</a:t>
              </a:r>
              <a:r>
                <a:rPr lang="zh-CN" sz="1300">
                  <a:solidFill>
                    <a:srgbClr val="333333"/>
                  </a:solidFill>
                  <a:ea typeface="微软雅黑" panose="020B0503020204020204" charset="-122"/>
                  <a:sym typeface="+mn-ea"/>
                </a:rPr>
                <a:t>接线</a:t>
              </a:r>
              <a:r>
                <a:rPr lang="zh-CN" sz="1300">
                  <a:solidFill>
                    <a:srgbClr val="333333"/>
                  </a:solidFill>
                  <a:ea typeface="微软雅黑" panose="020B0503020204020204" charset="-122"/>
                  <a:sym typeface="+mn-ea"/>
                </a:rPr>
                <a:t>即可使用</a:t>
              </a:r>
              <a:endParaRPr lang="zh-CN" sz="1300">
                <a:solidFill>
                  <a:srgbClr val="333333"/>
                </a:solidFill>
                <a:ea typeface="微软雅黑" panose="020B0503020204020204" charset="-122"/>
                <a:sym typeface="+mn-ea"/>
              </a:endParaRPr>
            </a:p>
          </p:txBody>
        </p:sp>
        <p:sp>
          <p:nvSpPr>
            <p:cNvPr id="46" name="文本框 45"/>
            <p:cNvSpPr txBox="1"/>
            <p:nvPr>
              <p:custDataLst>
                <p:tags r:id="rId14"/>
              </p:custDataLst>
            </p:nvPr>
          </p:nvSpPr>
          <p:spPr>
            <a:xfrm>
              <a:off x="10357" y="6729"/>
              <a:ext cx="9600" cy="531"/>
            </a:xfrm>
            <a:prstGeom prst="rect">
              <a:avLst/>
            </a:prstGeom>
            <a:noFill/>
          </p:spPr>
          <p:txBody>
            <a:bodyPr wrap="square" rtlCol="0" anchor="t">
              <a:spAutoFit/>
            </a:bodyPr>
            <a:p>
              <a:r>
                <a:rPr lang="zh-CN" sz="1600" b="1">
                  <a:solidFill>
                    <a:srgbClr val="333333"/>
                  </a:solidFill>
                  <a:ea typeface="微软雅黑" panose="020B0503020204020204" charset="-122"/>
                  <a:sym typeface="+mn-ea"/>
                </a:rPr>
                <a:t>【大箱体】：立柜安装</a:t>
              </a:r>
              <a:endParaRPr lang="zh-CN" sz="1600" b="1">
                <a:solidFill>
                  <a:srgbClr val="333333"/>
                </a:solidFill>
                <a:ea typeface="微软雅黑" panose="020B0503020204020204" charset="-122"/>
                <a:sym typeface="+mn-ea"/>
              </a:endParaRPr>
            </a:p>
          </p:txBody>
        </p:sp>
      </p:grpSp>
      <p:pic>
        <p:nvPicPr>
          <p:cNvPr id="25" name="图片 24" descr="壁挂安装2(2)"/>
          <p:cNvPicPr>
            <a:picLocks noChangeAspect="1"/>
          </p:cNvPicPr>
          <p:nvPr>
            <p:custDataLst>
              <p:tags r:id="rId15"/>
            </p:custDataLst>
          </p:nvPr>
        </p:nvPicPr>
        <p:blipFill>
          <a:blip r:embed="rId16"/>
          <a:srcRect l="32468" t="14634" r="28158" b="17161"/>
          <a:stretch>
            <a:fillRect/>
          </a:stretch>
        </p:blipFill>
        <p:spPr>
          <a:xfrm>
            <a:off x="4137025" y="1066800"/>
            <a:ext cx="1768475" cy="30841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6"/>
          <p:cNvSpPr/>
          <p:nvPr>
            <p:custDataLst>
              <p:tags r:id="rId1"/>
            </p:custDataLst>
          </p:nvPr>
        </p:nvSpPr>
        <p:spPr>
          <a:xfrm>
            <a:off x="7173595" y="3554730"/>
            <a:ext cx="4686935" cy="695325"/>
          </a:xfrm>
          <a:prstGeom prst="rect">
            <a:avLst/>
          </a:prstGeom>
          <a:solidFill>
            <a:srgbClr val="CAE6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pic>
        <p:nvPicPr>
          <p:cNvPr id="117" name="图片 116"/>
          <p:cNvPicPr>
            <a:picLocks noChangeAspect="1"/>
          </p:cNvPicPr>
          <p:nvPr>
            <p:custDataLst>
              <p:tags r:id="rId2"/>
            </p:custDataLst>
          </p:nvPr>
        </p:nvPicPr>
        <p:blipFill>
          <a:blip r:embed="rId3" cstate="print">
            <a:clrChange>
              <a:clrFrom>
                <a:srgbClr val="FFFFFF">
                  <a:alpha val="100000"/>
                </a:srgbClr>
              </a:clrFrom>
              <a:clrTo>
                <a:srgbClr val="FFFFFF">
                  <a:alpha val="100000"/>
                  <a:alpha val="0"/>
                </a:srgbClr>
              </a:clrTo>
            </a:clrChange>
          </a:blip>
          <a:srcRect l="35520" t="17751" r="37889"/>
          <a:stretch>
            <a:fillRect/>
          </a:stretch>
        </p:blipFill>
        <p:spPr>
          <a:xfrm rot="20640000">
            <a:off x="11130280" y="2808605"/>
            <a:ext cx="1130935" cy="3498215"/>
          </a:xfrm>
          <a:prstGeom prst="rect">
            <a:avLst/>
          </a:prstGeom>
          <a:noFill/>
          <a:ln w="9525">
            <a:noFill/>
          </a:ln>
        </p:spPr>
      </p:pic>
      <p:sp>
        <p:nvSpPr>
          <p:cNvPr id="39" name="Rectangle 6"/>
          <p:cNvSpPr/>
          <p:nvPr>
            <p:custDataLst>
              <p:tags r:id="rId4"/>
            </p:custDataLst>
          </p:nvPr>
        </p:nvSpPr>
        <p:spPr>
          <a:xfrm>
            <a:off x="319405" y="5422900"/>
            <a:ext cx="9849485" cy="695325"/>
          </a:xfrm>
          <a:prstGeom prst="rect">
            <a:avLst/>
          </a:prstGeom>
          <a:solidFill>
            <a:srgbClr val="CAE6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17" name="矩形 16"/>
          <p:cNvSpPr/>
          <p:nvPr>
            <p:custDataLst>
              <p:tags r:id="rId6"/>
            </p:custDataLst>
          </p:nvPr>
        </p:nvSpPr>
        <p:spPr>
          <a:xfrm>
            <a:off x="3557905" y="307975"/>
            <a:ext cx="268033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ENVIRONMENTAL  MONITORING</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 name="TextBox 25"/>
          <p:cNvSpPr txBox="1">
            <a:spLocks noChangeArrowheads="1"/>
          </p:cNvSpPr>
          <p:nvPr>
            <p:custDataLst>
              <p:tags r:id="rId7"/>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环境</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监测</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5" name="Freeform 9"/>
          <p:cNvSpPr/>
          <p:nvPr>
            <p:custDataLst>
              <p:tags r:id="rId8"/>
            </p:custDataLst>
          </p:nvPr>
        </p:nvSpPr>
        <p:spPr bwMode="auto">
          <a:xfrm>
            <a:off x="4772660" y="1095375"/>
            <a:ext cx="1375410" cy="1122680"/>
          </a:xfrm>
          <a:custGeom>
            <a:avLst/>
            <a:gdLst>
              <a:gd name="T0" fmla="*/ 719 w 769"/>
              <a:gd name="T1" fmla="*/ 373 h 705"/>
              <a:gd name="T2" fmla="*/ 572 w 769"/>
              <a:gd name="T3" fmla="*/ 491 h 705"/>
              <a:gd name="T4" fmla="*/ 543 w 769"/>
              <a:gd name="T5" fmla="*/ 608 h 705"/>
              <a:gd name="T6" fmla="*/ 687 w 769"/>
              <a:gd name="T7" fmla="*/ 461 h 705"/>
              <a:gd name="T8" fmla="*/ 508 w 769"/>
              <a:gd name="T9" fmla="*/ 647 h 705"/>
              <a:gd name="T10" fmla="*/ 501 w 769"/>
              <a:gd name="T11" fmla="*/ 508 h 705"/>
              <a:gd name="T12" fmla="*/ 198 w 769"/>
              <a:gd name="T13" fmla="*/ 0 h 705"/>
              <a:gd name="T14" fmla="*/ 273 w 769"/>
              <a:gd name="T15" fmla="*/ 362 h 705"/>
              <a:gd name="T16" fmla="*/ 452 w 769"/>
              <a:gd name="T17" fmla="*/ 517 h 705"/>
              <a:gd name="T18" fmla="*/ 323 w 769"/>
              <a:gd name="T19" fmla="*/ 134 h 705"/>
              <a:gd name="T20" fmla="*/ 488 w 769"/>
              <a:gd name="T21" fmla="*/ 639 h 705"/>
              <a:gd name="T22" fmla="*/ 417 w 769"/>
              <a:gd name="T23" fmla="*/ 601 h 705"/>
              <a:gd name="T24" fmla="*/ 0 w 769"/>
              <a:gd name="T25" fmla="*/ 560 h 705"/>
              <a:gd name="T26" fmla="*/ 239 w 769"/>
              <a:gd name="T27" fmla="*/ 669 h 705"/>
              <a:gd name="T28" fmla="*/ 402 w 769"/>
              <a:gd name="T29" fmla="*/ 632 h 705"/>
              <a:gd name="T30" fmla="*/ 129 w 769"/>
              <a:gd name="T31" fmla="*/ 545 h 705"/>
              <a:gd name="T32" fmla="*/ 489 w 769"/>
              <a:gd name="T33" fmla="*/ 666 h 705"/>
              <a:gd name="T34" fmla="*/ 492 w 769"/>
              <a:gd name="T35" fmla="*/ 664 h 705"/>
              <a:gd name="T36" fmla="*/ 491 w 769"/>
              <a:gd name="T37" fmla="*/ 667 h 705"/>
              <a:gd name="T38" fmla="*/ 559 w 769"/>
              <a:gd name="T39" fmla="*/ 629 h 705"/>
              <a:gd name="T40" fmla="*/ 719 w 769"/>
              <a:gd name="T41" fmla="*/ 373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9" h="705">
                <a:moveTo>
                  <a:pt x="719" y="373"/>
                </a:moveTo>
                <a:cubicBezTo>
                  <a:pt x="700" y="434"/>
                  <a:pt x="619" y="452"/>
                  <a:pt x="572" y="491"/>
                </a:cubicBezTo>
                <a:cubicBezTo>
                  <a:pt x="522" y="534"/>
                  <a:pt x="543" y="608"/>
                  <a:pt x="543" y="608"/>
                </a:cubicBezTo>
                <a:cubicBezTo>
                  <a:pt x="628" y="562"/>
                  <a:pt x="687" y="461"/>
                  <a:pt x="687" y="461"/>
                </a:cubicBezTo>
                <a:cubicBezTo>
                  <a:pt x="645" y="569"/>
                  <a:pt x="545" y="628"/>
                  <a:pt x="508" y="647"/>
                </a:cubicBezTo>
                <a:cubicBezTo>
                  <a:pt x="516" y="588"/>
                  <a:pt x="501" y="508"/>
                  <a:pt x="501" y="508"/>
                </a:cubicBezTo>
                <a:cubicBezTo>
                  <a:pt x="691" y="142"/>
                  <a:pt x="198" y="0"/>
                  <a:pt x="198" y="0"/>
                </a:cubicBezTo>
                <a:cubicBezTo>
                  <a:pt x="287" y="89"/>
                  <a:pt x="258" y="234"/>
                  <a:pt x="273" y="362"/>
                </a:cubicBezTo>
                <a:cubicBezTo>
                  <a:pt x="289" y="491"/>
                  <a:pt x="452" y="517"/>
                  <a:pt x="452" y="517"/>
                </a:cubicBezTo>
                <a:cubicBezTo>
                  <a:pt x="446" y="328"/>
                  <a:pt x="323" y="134"/>
                  <a:pt x="323" y="134"/>
                </a:cubicBezTo>
                <a:cubicBezTo>
                  <a:pt x="494" y="328"/>
                  <a:pt x="490" y="596"/>
                  <a:pt x="488" y="639"/>
                </a:cubicBezTo>
                <a:cubicBezTo>
                  <a:pt x="457" y="616"/>
                  <a:pt x="417" y="601"/>
                  <a:pt x="417" y="601"/>
                </a:cubicBezTo>
                <a:cubicBezTo>
                  <a:pt x="288" y="339"/>
                  <a:pt x="0" y="560"/>
                  <a:pt x="0" y="560"/>
                </a:cubicBezTo>
                <a:cubicBezTo>
                  <a:pt x="88" y="547"/>
                  <a:pt x="160" y="636"/>
                  <a:pt x="239" y="669"/>
                </a:cubicBezTo>
                <a:cubicBezTo>
                  <a:pt x="323" y="705"/>
                  <a:pt x="402" y="632"/>
                  <a:pt x="402" y="632"/>
                </a:cubicBezTo>
                <a:cubicBezTo>
                  <a:pt x="292" y="556"/>
                  <a:pt x="129" y="545"/>
                  <a:pt x="129" y="545"/>
                </a:cubicBezTo>
                <a:cubicBezTo>
                  <a:pt x="328" y="528"/>
                  <a:pt x="489" y="666"/>
                  <a:pt x="489" y="666"/>
                </a:cubicBezTo>
                <a:cubicBezTo>
                  <a:pt x="492" y="664"/>
                  <a:pt x="492" y="664"/>
                  <a:pt x="492" y="664"/>
                </a:cubicBezTo>
                <a:cubicBezTo>
                  <a:pt x="491" y="667"/>
                  <a:pt x="491" y="667"/>
                  <a:pt x="491" y="667"/>
                </a:cubicBezTo>
                <a:cubicBezTo>
                  <a:pt x="520" y="658"/>
                  <a:pt x="559" y="629"/>
                  <a:pt x="559" y="629"/>
                </a:cubicBezTo>
                <a:cubicBezTo>
                  <a:pt x="769" y="630"/>
                  <a:pt x="719" y="373"/>
                  <a:pt x="719" y="373"/>
                </a:cubicBezTo>
                <a:close/>
              </a:path>
            </a:pathLst>
          </a:custGeom>
          <a:gradFill>
            <a:gsLst>
              <a:gs pos="0">
                <a:srgbClr val="569C00">
                  <a:alpha val="32000"/>
                </a:srgbClr>
              </a:gs>
              <a:gs pos="100000">
                <a:srgbClr val="0A7A04">
                  <a:alpha val="30000"/>
                </a:srgbClr>
              </a:gs>
            </a:gsLst>
            <a:lin ang="5400000" scaled="1"/>
          </a:gradFill>
          <a:ln>
            <a:noFill/>
          </a:ln>
          <a:effectLst>
            <a:outerShdw blurRad="50800" dist="50800" dir="5400000" algn="ctr" rotWithShape="0">
              <a:srgbClr val="000000">
                <a:alpha val="0"/>
              </a:srgbClr>
            </a:outerShdw>
          </a:effectLst>
        </p:spPr>
        <p:txBody>
          <a:bodyPr vert="horz" wrap="square" lIns="91440" tIns="45720" rIns="91440" bIns="45720" numCol="1" anchor="t" anchorCtr="0" compatLnSpc="1"/>
          <a:lstStyle/>
          <a:p>
            <a:endParaRPr lang="zh-CN" altLang="en-US"/>
          </a:p>
        </p:txBody>
      </p:sp>
      <p:sp>
        <p:nvSpPr>
          <p:cNvPr id="7" name="文本框 6"/>
          <p:cNvSpPr txBox="1"/>
          <p:nvPr>
            <p:custDataLst>
              <p:tags r:id="rId9"/>
            </p:custDataLst>
          </p:nvPr>
        </p:nvSpPr>
        <p:spPr>
          <a:xfrm>
            <a:off x="575310" y="996315"/>
            <a:ext cx="5055870" cy="1004570"/>
          </a:xfrm>
          <a:prstGeom prst="rect">
            <a:avLst/>
          </a:prstGeom>
          <a:noFill/>
          <a:ln w="9525">
            <a:noFill/>
          </a:ln>
        </p:spPr>
        <p:txBody>
          <a:bodyPr wrap="square">
            <a:spAutoFit/>
          </a:bodyPr>
          <a:p>
            <a:pPr indent="0">
              <a:lnSpc>
                <a:spcPct val="180000"/>
              </a:lnSpc>
            </a:pPr>
            <a:r>
              <a:rPr lang="zh-CN" altLang="en-US" sz="1500">
                <a:solidFill>
                  <a:srgbClr val="333333"/>
                </a:solidFill>
                <a:latin typeface="微软雅黑" panose="020B0503020204020204" charset="-122"/>
                <a:ea typeface="微软雅黑" panose="020B0503020204020204" charset="-122"/>
              </a:rPr>
              <a:t>搭配</a:t>
            </a:r>
            <a:r>
              <a:rPr lang="en-US" altLang="zh-CN" sz="1500">
                <a:solidFill>
                  <a:srgbClr val="333333"/>
                </a:solidFill>
                <a:latin typeface="微软雅黑" panose="020B0503020204020204" charset="-122"/>
                <a:ea typeface="微软雅黑" panose="020B0503020204020204" charset="-122"/>
              </a:rPr>
              <a:t> </a:t>
            </a:r>
            <a:r>
              <a:rPr lang="zh-CN" altLang="en-US" b="1">
                <a:solidFill>
                  <a:srgbClr val="0C7F4C"/>
                </a:solidFill>
                <a:latin typeface="微软雅黑" panose="020B0503020204020204" charset="-122"/>
                <a:ea typeface="微软雅黑" panose="020B0503020204020204" charset="-122"/>
              </a:rPr>
              <a:t>环境监测传感器</a:t>
            </a:r>
            <a:r>
              <a:rPr lang="zh-CN" altLang="en-US" sz="1500">
                <a:solidFill>
                  <a:srgbClr val="333333"/>
                </a:solidFill>
                <a:latin typeface="微软雅黑" panose="020B0503020204020204" charset="-122"/>
                <a:ea typeface="微软雅黑" panose="020B0503020204020204" charset="-122"/>
              </a:rPr>
              <a:t>，</a:t>
            </a:r>
            <a:endParaRPr lang="zh-CN" altLang="en-US" sz="1500">
              <a:solidFill>
                <a:srgbClr val="333333"/>
              </a:solidFill>
              <a:latin typeface="微软雅黑" panose="020B0503020204020204" charset="-122"/>
              <a:ea typeface="微软雅黑" panose="020B0503020204020204" charset="-122"/>
            </a:endParaRPr>
          </a:p>
          <a:p>
            <a:pPr indent="0" algn="r">
              <a:lnSpc>
                <a:spcPct val="180000"/>
              </a:lnSpc>
            </a:pPr>
            <a:r>
              <a:rPr lang="zh-CN" altLang="en-US" sz="1500">
                <a:solidFill>
                  <a:srgbClr val="333333"/>
                </a:solidFill>
                <a:latin typeface="微软雅黑" panose="020B0503020204020204" charset="-122"/>
                <a:ea typeface="微软雅黑" panose="020B0503020204020204" charset="-122"/>
              </a:rPr>
              <a:t>实时监测温室内</a:t>
            </a:r>
            <a:r>
              <a:rPr lang="en-US" altLang="zh-CN" sz="1500">
                <a:solidFill>
                  <a:srgbClr val="333333"/>
                </a:solidFill>
                <a:latin typeface="微软雅黑" panose="020B0503020204020204" charset="-122"/>
                <a:ea typeface="微软雅黑" panose="020B0503020204020204" charset="-122"/>
              </a:rPr>
              <a:t> </a:t>
            </a:r>
            <a:r>
              <a:rPr lang="zh-CN" altLang="en-US" sz="1500" b="1">
                <a:solidFill>
                  <a:srgbClr val="2B438B"/>
                </a:solidFill>
                <a:latin typeface="微软雅黑" panose="020B0503020204020204" charset="-122"/>
                <a:ea typeface="微软雅黑" panose="020B0503020204020204" charset="-122"/>
              </a:rPr>
              <a:t>气象参数</a:t>
            </a:r>
            <a:r>
              <a:rPr lang="en-US" altLang="zh-CN" sz="1500" b="1">
                <a:solidFill>
                  <a:srgbClr val="2B438B"/>
                </a:solidFill>
                <a:latin typeface="微软雅黑" panose="020B0503020204020204" charset="-122"/>
                <a:ea typeface="微软雅黑" panose="020B0503020204020204" charset="-122"/>
              </a:rPr>
              <a:t> </a:t>
            </a:r>
            <a:r>
              <a:rPr lang="zh-CN" altLang="en-US" sz="1500">
                <a:solidFill>
                  <a:srgbClr val="333333"/>
                </a:solidFill>
                <a:latin typeface="微软雅黑" panose="020B0503020204020204" charset="-122"/>
                <a:ea typeface="微软雅黑" panose="020B0503020204020204" charset="-122"/>
              </a:rPr>
              <a:t>和</a:t>
            </a:r>
            <a:r>
              <a:rPr lang="en-US" altLang="zh-CN" sz="1500" b="1">
                <a:solidFill>
                  <a:srgbClr val="2B438B"/>
                </a:solidFill>
                <a:latin typeface="微软雅黑" panose="020B0503020204020204" charset="-122"/>
                <a:ea typeface="微软雅黑" panose="020B0503020204020204" charset="-122"/>
              </a:rPr>
              <a:t> </a:t>
            </a:r>
            <a:r>
              <a:rPr lang="zh-CN" altLang="en-US" sz="1500" b="1">
                <a:solidFill>
                  <a:srgbClr val="2B438B"/>
                </a:solidFill>
                <a:latin typeface="微软雅黑" panose="020B0503020204020204" charset="-122"/>
                <a:ea typeface="微软雅黑" panose="020B0503020204020204" charset="-122"/>
              </a:rPr>
              <a:t>土壤参数</a:t>
            </a:r>
            <a:endParaRPr lang="zh-CN" altLang="en-US" sz="1500" b="1">
              <a:solidFill>
                <a:srgbClr val="2B438B"/>
              </a:solidFill>
              <a:latin typeface="微软雅黑" panose="020B0503020204020204" charset="-122"/>
              <a:ea typeface="微软雅黑" panose="020B0503020204020204" charset="-122"/>
            </a:endParaRPr>
          </a:p>
        </p:txBody>
      </p:sp>
      <p:grpSp>
        <p:nvGrpSpPr>
          <p:cNvPr id="38" name="组合 37"/>
          <p:cNvGrpSpPr/>
          <p:nvPr/>
        </p:nvGrpSpPr>
        <p:grpSpPr>
          <a:xfrm>
            <a:off x="426720" y="2402205"/>
            <a:ext cx="5721350" cy="1600200"/>
            <a:chOff x="672" y="3573"/>
            <a:chExt cx="9010" cy="2520"/>
          </a:xfrm>
        </p:grpSpPr>
        <p:pic>
          <p:nvPicPr>
            <p:cNvPr id="26" name="图片 25" descr="b7458a346559561ac2a5380526acf5d"/>
            <p:cNvPicPr>
              <a:picLocks noChangeAspect="1"/>
            </p:cNvPicPr>
            <p:nvPr>
              <p:custDataLst>
                <p:tags r:id="rId10"/>
              </p:custDataLst>
            </p:nvPr>
          </p:nvPicPr>
          <p:blipFill>
            <a:blip r:embed="rId11"/>
            <a:stretch>
              <a:fillRect/>
            </a:stretch>
          </p:blipFill>
          <p:spPr>
            <a:xfrm>
              <a:off x="1135" y="4236"/>
              <a:ext cx="1242" cy="1242"/>
            </a:xfrm>
            <a:prstGeom prst="rect">
              <a:avLst/>
            </a:prstGeom>
          </p:spPr>
        </p:pic>
        <p:sp>
          <p:nvSpPr>
            <p:cNvPr id="9" name="等腰三角形 8"/>
            <p:cNvSpPr/>
            <p:nvPr>
              <p:custDataLst>
                <p:tags r:id="rId12"/>
              </p:custDataLst>
            </p:nvPr>
          </p:nvSpPr>
          <p:spPr>
            <a:xfrm rot="5400000">
              <a:off x="2599" y="4754"/>
              <a:ext cx="494" cy="230"/>
            </a:xfrm>
            <a:prstGeom prst="triangle">
              <a:avLst/>
            </a:prstGeom>
            <a:solidFill>
              <a:srgbClr val="65B3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57200"/>
              <a:endParaRPr lang="zh-CN" altLang="en-US">
                <a:solidFill>
                  <a:prstClr val="white"/>
                </a:solidFill>
              </a:endParaRPr>
            </a:p>
          </p:txBody>
        </p:sp>
        <p:sp>
          <p:nvSpPr>
            <p:cNvPr id="10" name="TextBox 25"/>
            <p:cNvSpPr txBox="1">
              <a:spLocks noChangeArrowheads="1"/>
            </p:cNvSpPr>
            <p:nvPr>
              <p:custDataLst>
                <p:tags r:id="rId13"/>
              </p:custDataLst>
            </p:nvPr>
          </p:nvSpPr>
          <p:spPr bwMode="auto">
            <a:xfrm>
              <a:off x="3235" y="4533"/>
              <a:ext cx="1429" cy="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lnSpc>
                  <a:spcPct val="130000"/>
                </a:lnSpc>
              </a:pPr>
              <a:r>
                <a:rPr lang="zh-CN" altLang="en-US" sz="16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气象类</a:t>
              </a:r>
              <a:endParaRPr lang="zh-CN" altLang="en-US" sz="16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custDataLst>
                <p:tags r:id="rId14"/>
              </p:custDataLst>
            </p:nvPr>
          </p:nvSpPr>
          <p:spPr>
            <a:xfrm>
              <a:off x="5106" y="3751"/>
              <a:ext cx="4111" cy="2025"/>
            </a:xfrm>
            <a:prstGeom prst="rect">
              <a:avLst/>
            </a:prstGeom>
            <a:noFill/>
            <a:ln w="9525">
              <a:noFill/>
            </a:ln>
          </p:spPr>
          <p:txBody>
            <a:bodyPr wrap="square">
              <a:spAutoFit/>
            </a:bodyPr>
            <a:p>
              <a:pPr indent="0">
                <a:lnSpc>
                  <a:spcPct val="210000"/>
                </a:lnSpc>
              </a:pPr>
              <a:r>
                <a:rPr lang="en-US" altLang="zh-CN" sz="1300" b="1">
                  <a:solidFill>
                    <a:schemeClr val="accent1">
                      <a:lumMod val="75000"/>
                    </a:schemeClr>
                  </a:solidFill>
                  <a:latin typeface="微软雅黑" panose="020B0503020204020204" charset="-122"/>
                  <a:ea typeface="微软雅黑" panose="020B0503020204020204" charset="-122"/>
                  <a:cs typeface="微软雅黑" panose="020B0503020204020204" charset="-122"/>
                </a:rPr>
                <a:t> </a:t>
              </a:r>
              <a:r>
                <a:rPr lang="zh-CN" alt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rPr>
                <a:t>要</a:t>
              </a:r>
              <a:r>
                <a:rPr lang="en-US" altLang="zh-CN" sz="1300" b="1">
                  <a:solidFill>
                    <a:schemeClr val="accent1">
                      <a:lumMod val="75000"/>
                    </a:schemeClr>
                  </a:solidFill>
                  <a:latin typeface="微软雅黑" panose="020B0503020204020204" charset="-122"/>
                  <a:ea typeface="微软雅黑" panose="020B0503020204020204" charset="-122"/>
                  <a:cs typeface="微软雅黑" panose="020B0503020204020204" charset="-122"/>
                </a:rPr>
                <a:t> </a:t>
              </a:r>
              <a:r>
                <a:rPr lang="zh-CN" alt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rPr>
                <a:t>素</a:t>
              </a:r>
              <a:r>
                <a:rPr 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rPr>
                <a:t> </a:t>
              </a:r>
              <a:r>
                <a:rPr lang="zh-CN" alt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rPr>
                <a:t>：</a:t>
              </a:r>
              <a:r>
                <a:rPr lang="en-US" sz="1300" b="1">
                  <a:latin typeface="微软雅黑" panose="020B0503020204020204" charset="-122"/>
                  <a:ea typeface="微软雅黑" panose="020B0503020204020204" charset="-122"/>
                  <a:cs typeface="微软雅黑" panose="020B0503020204020204" charset="-122"/>
                </a:rPr>
                <a:t> </a:t>
              </a:r>
              <a:r>
                <a:rPr sz="1200" b="1">
                  <a:latin typeface="微软雅黑 Light" panose="020B0502040204020203" charset="-122"/>
                  <a:ea typeface="微软雅黑 Light" panose="020B0502040204020203" charset="-122"/>
                  <a:cs typeface="微软雅黑 Light" panose="020B0502040204020203" charset="-122"/>
                </a:rPr>
                <a:t>温度、湿度、大气压、光照</a:t>
              </a:r>
              <a:r>
                <a:rPr lang="zh-CN" sz="1200" b="1">
                  <a:latin typeface="微软雅黑 Light" panose="020B0502040204020203" charset="-122"/>
                  <a:ea typeface="微软雅黑 Light" panose="020B0502040204020203" charset="-122"/>
                  <a:cs typeface="微软雅黑 Light" panose="020B0502040204020203" charset="-122"/>
                </a:rPr>
                <a:t>度</a:t>
              </a:r>
              <a:r>
                <a:rPr sz="1200" b="1">
                  <a:latin typeface="微软雅黑 Light" panose="020B0502040204020203" charset="-122"/>
                  <a:ea typeface="微软雅黑 Light" panose="020B0502040204020203" charset="-122"/>
                  <a:cs typeface="微软雅黑 Light" panose="020B0502040204020203" charset="-122"/>
                </a:rPr>
                <a:t>、各种气体（ CO2、CO、</a:t>
              </a:r>
              <a:r>
                <a:rPr lang="en-US" sz="1200" b="1">
                  <a:latin typeface="微软雅黑 Light" panose="020B0502040204020203" charset="-122"/>
                  <a:ea typeface="微软雅黑 Light" panose="020B0502040204020203" charset="-122"/>
                  <a:cs typeface="微软雅黑 Light" panose="020B0502040204020203" charset="-122"/>
                </a:rPr>
                <a:t>H</a:t>
              </a:r>
              <a:r>
                <a:rPr lang="en-US" sz="1200" b="1" baseline="-25000">
                  <a:latin typeface="微软雅黑 Light" panose="020B0502040204020203" charset="-122"/>
                  <a:ea typeface="微软雅黑 Light" panose="020B0502040204020203" charset="-122"/>
                  <a:cs typeface="微软雅黑 Light" panose="020B0502040204020203" charset="-122"/>
                </a:rPr>
                <a:t>2</a:t>
              </a:r>
              <a:r>
                <a:rPr lang="en-US" sz="1200" b="1">
                  <a:latin typeface="微软雅黑 Light" panose="020B0502040204020203" charset="-122"/>
                  <a:ea typeface="微软雅黑 Light" panose="020B0502040204020203" charset="-122"/>
                  <a:cs typeface="微软雅黑 Light" panose="020B0502040204020203" charset="-122"/>
                </a:rPr>
                <a:t>S</a:t>
              </a:r>
              <a:r>
                <a:rPr lang="zh-CN" sz="1200" b="1">
                  <a:latin typeface="微软雅黑 Light" panose="020B0502040204020203" charset="-122"/>
                  <a:ea typeface="微软雅黑 Light" panose="020B0502040204020203" charset="-122"/>
                  <a:cs typeface="微软雅黑 Light" panose="020B0502040204020203" charset="-122"/>
                </a:rPr>
                <a:t>、</a:t>
              </a:r>
              <a:r>
                <a:rPr sz="1200" b="1">
                  <a:latin typeface="微软雅黑 Light" panose="020B0502040204020203" charset="-122"/>
                  <a:ea typeface="微软雅黑 Light" panose="020B0502040204020203" charset="-122"/>
                  <a:cs typeface="微软雅黑 Light" panose="020B0502040204020203" charset="-122"/>
                </a:rPr>
                <a:t>甲醛等）</a:t>
              </a:r>
              <a:r>
                <a:rPr lang="zh-CN" sz="1200" b="1">
                  <a:latin typeface="微软雅黑 Light" panose="020B0502040204020203" charset="-122"/>
                  <a:ea typeface="微软雅黑 Light" panose="020B0502040204020203" charset="-122"/>
                  <a:cs typeface="微软雅黑 Light" panose="020B0502040204020203" charset="-122"/>
                </a:rPr>
                <a:t>、</a:t>
              </a:r>
              <a:r>
                <a:rPr sz="1200" b="1">
                  <a:latin typeface="微软雅黑 Light" panose="020B0502040204020203" charset="-122"/>
                  <a:ea typeface="微软雅黑 Light" panose="020B0502040204020203" charset="-122"/>
                  <a:cs typeface="微软雅黑 Light" panose="020B0502040204020203" charset="-122"/>
                  <a:sym typeface="+mn-ea"/>
                </a:rPr>
                <a:t>PM2.5/10</a:t>
              </a:r>
              <a:r>
                <a:rPr lang="en-US" sz="1200" b="1">
                  <a:latin typeface="微软雅黑 Light" panose="020B0502040204020203" charset="-122"/>
                  <a:ea typeface="微软雅黑 Light" panose="020B0502040204020203" charset="-122"/>
                  <a:cs typeface="微软雅黑 Light" panose="020B0502040204020203" charset="-122"/>
                  <a:sym typeface="+mn-ea"/>
                </a:rPr>
                <a:t> </a:t>
              </a:r>
              <a:r>
                <a:rPr sz="1200" b="1">
                  <a:latin typeface="微软雅黑 Light" panose="020B0502040204020203" charset="-122"/>
                  <a:ea typeface="微软雅黑 Light" panose="020B0502040204020203" charset="-122"/>
                  <a:cs typeface="微软雅黑 Light" panose="020B0502040204020203" charset="-122"/>
                </a:rPr>
                <a:t>......</a:t>
              </a:r>
              <a:endParaRPr sz="1200" b="1">
                <a:latin typeface="微软雅黑 Light" panose="020B0502040204020203" charset="-122"/>
                <a:ea typeface="微软雅黑 Light" panose="020B0502040204020203" charset="-122"/>
                <a:cs typeface="微软雅黑 Light" panose="020B0502040204020203" charset="-122"/>
              </a:endParaRPr>
            </a:p>
          </p:txBody>
        </p:sp>
        <p:sp>
          <p:nvSpPr>
            <p:cNvPr id="20" name="矩形 19"/>
            <p:cNvSpPr/>
            <p:nvPr>
              <p:custDataLst>
                <p:tags r:id="rId15"/>
              </p:custDataLst>
            </p:nvPr>
          </p:nvSpPr>
          <p:spPr>
            <a:xfrm>
              <a:off x="672" y="3573"/>
              <a:ext cx="9010" cy="2520"/>
            </a:xfrm>
            <a:prstGeom prst="rect">
              <a:avLst/>
            </a:prstGeom>
            <a:noFill/>
            <a:ln>
              <a:solidFill>
                <a:srgbClr val="65B3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57200"/>
              <a:endParaRPr lang="zh-CN" altLang="en-US">
                <a:solidFill>
                  <a:prstClr val="white"/>
                </a:solidFill>
              </a:endParaRPr>
            </a:p>
          </p:txBody>
        </p:sp>
      </p:grpSp>
      <p:sp>
        <p:nvSpPr>
          <p:cNvPr id="22" name="TextBox 25"/>
          <p:cNvSpPr txBox="1">
            <a:spLocks noChangeArrowheads="1"/>
          </p:cNvSpPr>
          <p:nvPr>
            <p:custDataLst>
              <p:tags r:id="rId16"/>
            </p:custDataLst>
          </p:nvPr>
        </p:nvSpPr>
        <p:spPr bwMode="auto">
          <a:xfrm>
            <a:off x="426720" y="4186555"/>
            <a:ext cx="73279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壳</a:t>
            </a: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体：</a:t>
            </a:r>
            <a:endParaRPr lang="zh-CN" altLang="en-US" sz="1600" b="1"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113" name="图片 112"/>
          <p:cNvPicPr>
            <a:picLocks noChangeAspect="1"/>
          </p:cNvPicPr>
          <p:nvPr>
            <p:custDataLst>
              <p:tags r:id="rId17"/>
            </p:custDataLst>
          </p:nvPr>
        </p:nvPicPr>
        <p:blipFill>
          <a:blip r:embed="rId18"/>
          <a:stretch>
            <a:fillRect/>
          </a:stretch>
        </p:blipFill>
        <p:spPr>
          <a:xfrm>
            <a:off x="368300" y="4628515"/>
            <a:ext cx="1389380" cy="1389380"/>
          </a:xfrm>
          <a:prstGeom prst="rect">
            <a:avLst/>
          </a:prstGeom>
          <a:noFill/>
          <a:ln w="9525">
            <a:noFill/>
          </a:ln>
        </p:spPr>
      </p:pic>
      <p:pic>
        <p:nvPicPr>
          <p:cNvPr id="12" name="图片 11"/>
          <p:cNvPicPr>
            <a:picLocks noChangeAspect="1"/>
          </p:cNvPicPr>
          <p:nvPr>
            <p:custDataLst>
              <p:tags r:id="rId19"/>
            </p:custDataLst>
          </p:nvPr>
        </p:nvPicPr>
        <p:blipFill>
          <a:blip r:embed="rId20"/>
          <a:stretch>
            <a:fillRect/>
          </a:stretch>
        </p:blipFill>
        <p:spPr>
          <a:xfrm>
            <a:off x="1497330" y="4288155"/>
            <a:ext cx="1694815" cy="1694815"/>
          </a:xfrm>
          <a:prstGeom prst="rect">
            <a:avLst/>
          </a:prstGeom>
          <a:noFill/>
          <a:ln w="9525">
            <a:noFill/>
          </a:ln>
        </p:spPr>
      </p:pic>
      <p:pic>
        <p:nvPicPr>
          <p:cNvPr id="126" name="图片 125"/>
          <p:cNvPicPr>
            <a:picLocks noChangeAspect="1"/>
          </p:cNvPicPr>
          <p:nvPr>
            <p:custDataLst>
              <p:tags r:id="rId21"/>
            </p:custDataLst>
          </p:nvPr>
        </p:nvPicPr>
        <p:blipFill>
          <a:blip r:embed="rId22"/>
          <a:stretch>
            <a:fillRect/>
          </a:stretch>
        </p:blipFill>
        <p:spPr>
          <a:xfrm>
            <a:off x="5593080" y="4532630"/>
            <a:ext cx="1335405" cy="1335405"/>
          </a:xfrm>
          <a:prstGeom prst="rect">
            <a:avLst/>
          </a:prstGeom>
          <a:noFill/>
          <a:ln w="9525">
            <a:noFill/>
          </a:ln>
        </p:spPr>
      </p:pic>
      <p:pic>
        <p:nvPicPr>
          <p:cNvPr id="112" name="图片 111"/>
          <p:cNvPicPr>
            <a:picLocks noChangeAspect="1"/>
          </p:cNvPicPr>
          <p:nvPr>
            <p:custDataLst>
              <p:tags r:id="rId23"/>
            </p:custDataLst>
          </p:nvPr>
        </p:nvPicPr>
        <p:blipFill>
          <a:blip r:embed="rId24"/>
          <a:srcRect t="28865"/>
          <a:stretch>
            <a:fillRect/>
          </a:stretch>
        </p:blipFill>
        <p:spPr>
          <a:xfrm>
            <a:off x="2792095" y="4729480"/>
            <a:ext cx="1835150" cy="1307465"/>
          </a:xfrm>
          <a:prstGeom prst="rect">
            <a:avLst/>
          </a:prstGeom>
          <a:noFill/>
          <a:ln w="9525">
            <a:noFill/>
          </a:ln>
        </p:spPr>
      </p:pic>
      <p:pic>
        <p:nvPicPr>
          <p:cNvPr id="110" name="图片 109"/>
          <p:cNvPicPr>
            <a:picLocks noChangeAspect="1"/>
          </p:cNvPicPr>
          <p:nvPr>
            <p:custDataLst>
              <p:tags r:id="rId25"/>
            </p:custDataLst>
          </p:nvPr>
        </p:nvPicPr>
        <p:blipFill>
          <a:blip r:embed="rId26"/>
          <a:stretch>
            <a:fillRect/>
          </a:stretch>
        </p:blipFill>
        <p:spPr>
          <a:xfrm>
            <a:off x="4391660" y="4582795"/>
            <a:ext cx="1285875" cy="1285875"/>
          </a:xfrm>
          <a:prstGeom prst="rect">
            <a:avLst/>
          </a:prstGeom>
          <a:noFill/>
          <a:ln w="9525">
            <a:noFill/>
          </a:ln>
        </p:spPr>
      </p:pic>
      <p:pic>
        <p:nvPicPr>
          <p:cNvPr id="111" name="图片 110"/>
          <p:cNvPicPr>
            <a:picLocks noChangeAspect="1"/>
          </p:cNvPicPr>
          <p:nvPr>
            <p:custDataLst>
              <p:tags r:id="rId27"/>
            </p:custDataLst>
          </p:nvPr>
        </p:nvPicPr>
        <p:blipFill>
          <a:blip r:embed="rId28"/>
          <a:stretch>
            <a:fillRect/>
          </a:stretch>
        </p:blipFill>
        <p:spPr>
          <a:xfrm>
            <a:off x="6815455" y="4573270"/>
            <a:ext cx="1329055" cy="1329055"/>
          </a:xfrm>
          <a:prstGeom prst="rect">
            <a:avLst/>
          </a:prstGeom>
          <a:noFill/>
          <a:ln w="9525">
            <a:noFill/>
          </a:ln>
        </p:spPr>
      </p:pic>
      <p:grpSp>
        <p:nvGrpSpPr>
          <p:cNvPr id="37" name="组合 36"/>
          <p:cNvGrpSpPr/>
          <p:nvPr/>
        </p:nvGrpSpPr>
        <p:grpSpPr>
          <a:xfrm>
            <a:off x="6675120" y="1133918"/>
            <a:ext cx="5161915" cy="1285890"/>
            <a:chOff x="12186" y="1346"/>
            <a:chExt cx="8129" cy="1979"/>
          </a:xfrm>
        </p:grpSpPr>
        <p:pic>
          <p:nvPicPr>
            <p:cNvPr id="19" name="图片 18" descr="土壤速测-ck03"/>
            <p:cNvPicPr>
              <a:picLocks noChangeAspect="1"/>
            </p:cNvPicPr>
            <p:nvPr>
              <p:custDataLst>
                <p:tags r:id="rId29"/>
              </p:custDataLst>
            </p:nvPr>
          </p:nvPicPr>
          <p:blipFill>
            <a:blip r:embed="rId30"/>
            <a:stretch>
              <a:fillRect/>
            </a:stretch>
          </p:blipFill>
          <p:spPr>
            <a:xfrm>
              <a:off x="12587" y="1725"/>
              <a:ext cx="1214" cy="1214"/>
            </a:xfrm>
            <a:prstGeom prst="rect">
              <a:avLst/>
            </a:prstGeom>
          </p:spPr>
        </p:pic>
        <p:sp>
          <p:nvSpPr>
            <p:cNvPr id="24" name="等腰三角形 23"/>
            <p:cNvSpPr/>
            <p:nvPr>
              <p:custDataLst>
                <p:tags r:id="rId31"/>
              </p:custDataLst>
            </p:nvPr>
          </p:nvSpPr>
          <p:spPr>
            <a:xfrm rot="5400000">
              <a:off x="14067" y="2217"/>
              <a:ext cx="494" cy="230"/>
            </a:xfrm>
            <a:prstGeom prst="triangle">
              <a:avLst/>
            </a:prstGeom>
            <a:solidFill>
              <a:srgbClr val="00923F"/>
            </a:solidFill>
            <a:ln>
              <a:solidFill>
                <a:srgbClr val="567D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57200"/>
              <a:endParaRPr lang="zh-CN" altLang="en-US">
                <a:solidFill>
                  <a:prstClr val="white"/>
                </a:solidFill>
              </a:endParaRPr>
            </a:p>
          </p:txBody>
        </p:sp>
        <p:sp>
          <p:nvSpPr>
            <p:cNvPr id="47" name="TextBox 25"/>
            <p:cNvSpPr txBox="1">
              <a:spLocks noChangeArrowheads="1"/>
            </p:cNvSpPr>
            <p:nvPr>
              <p:custDataLst>
                <p:tags r:id="rId32"/>
              </p:custDataLst>
            </p:nvPr>
          </p:nvSpPr>
          <p:spPr bwMode="auto">
            <a:xfrm>
              <a:off x="14767" y="1971"/>
              <a:ext cx="1445" cy="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lnSpc>
                  <a:spcPct val="130000"/>
                </a:lnSpc>
              </a:pPr>
              <a:r>
                <a:rPr lang="zh-CN" altLang="en-US" sz="16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土壤类</a:t>
              </a:r>
              <a:endParaRPr lang="zh-CN" altLang="en-US"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40" name="文本框 39"/>
            <p:cNvSpPr txBox="1"/>
            <p:nvPr>
              <p:custDataLst>
                <p:tags r:id="rId33"/>
              </p:custDataLst>
            </p:nvPr>
          </p:nvSpPr>
          <p:spPr>
            <a:xfrm>
              <a:off x="16565" y="1518"/>
              <a:ext cx="3213" cy="1383"/>
            </a:xfrm>
            <a:prstGeom prst="rect">
              <a:avLst/>
            </a:prstGeom>
            <a:noFill/>
            <a:ln w="9525">
              <a:noFill/>
            </a:ln>
          </p:spPr>
          <p:txBody>
            <a:bodyPr wrap="square">
              <a:spAutoFit/>
            </a:bodyPr>
            <a:p>
              <a:pPr indent="0" fontAlgn="auto">
                <a:lnSpc>
                  <a:spcPct val="210000"/>
                </a:lnSpc>
              </a:pPr>
              <a:r>
                <a:rPr lang="zh-CN" alt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要</a:t>
              </a:r>
              <a:r>
                <a:rPr lang="en-US" altLang="zh-CN" sz="13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素</a:t>
              </a:r>
              <a:r>
                <a:rPr 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 </a:t>
              </a:r>
              <a:r>
                <a:rPr lang="zh-CN" altLang="en-US" sz="1300" b="1">
                  <a:solidFill>
                    <a:schemeClr val="accent1">
                      <a:lumMod val="75000"/>
                    </a:schemeClr>
                  </a:solidFill>
                  <a:latin typeface="微软雅黑" panose="020B0503020204020204" charset="-122"/>
                  <a:ea typeface="微软雅黑" panose="020B0503020204020204" charset="-122"/>
                  <a:cs typeface="微软雅黑" panose="020B0503020204020204" charset="-122"/>
                  <a:sym typeface="+mn-ea"/>
                </a:rPr>
                <a:t>：</a:t>
              </a:r>
              <a:r>
                <a:rPr sz="1200" b="1">
                  <a:latin typeface="微软雅黑 Light" panose="020B0502040204020203" charset="-122"/>
                  <a:ea typeface="微软雅黑 Light" panose="020B0502040204020203" charset="-122"/>
                  <a:cs typeface="微软雅黑 Light" panose="020B0502040204020203" charset="-122"/>
                </a:rPr>
                <a:t>土温、水分、PH、电导率 、氮磷钾、张力 ......</a:t>
              </a:r>
              <a:endParaRPr sz="1200" b="1">
                <a:latin typeface="微软雅黑 Light" panose="020B0502040204020203" charset="-122"/>
                <a:ea typeface="微软雅黑 Light" panose="020B0502040204020203" charset="-122"/>
                <a:cs typeface="微软雅黑 Light" panose="020B0502040204020203" charset="-122"/>
              </a:endParaRPr>
            </a:p>
          </p:txBody>
        </p:sp>
        <p:sp>
          <p:nvSpPr>
            <p:cNvPr id="28" name="矩形 27"/>
            <p:cNvSpPr/>
            <p:nvPr>
              <p:custDataLst>
                <p:tags r:id="rId34"/>
              </p:custDataLst>
            </p:nvPr>
          </p:nvSpPr>
          <p:spPr>
            <a:xfrm>
              <a:off x="12186" y="1346"/>
              <a:ext cx="8129" cy="1979"/>
            </a:xfrm>
            <a:prstGeom prst="rect">
              <a:avLst/>
            </a:prstGeom>
            <a:noFill/>
            <a:ln>
              <a:solidFill>
                <a:srgbClr val="0C804C"/>
              </a:solidFill>
            </a:ln>
            <a:extLst>
              <a:ext uri="{909E8E84-426E-40DD-AFC4-6F175D3DCCD1}">
                <a14:hiddenFill xmlns:a14="http://schemas.microsoft.com/office/drawing/2010/main">
                  <a:solidFill>
                    <a:srgbClr val="0092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defTabSz="457200"/>
              <a:endParaRPr lang="zh-CN" altLang="en-US">
                <a:solidFill>
                  <a:prstClr val="white"/>
                </a:solidFill>
              </a:endParaRPr>
            </a:p>
          </p:txBody>
        </p:sp>
      </p:grpSp>
      <p:sp>
        <p:nvSpPr>
          <p:cNvPr id="32" name="TextBox 25"/>
          <p:cNvSpPr txBox="1">
            <a:spLocks noChangeArrowheads="1"/>
          </p:cNvSpPr>
          <p:nvPr>
            <p:custDataLst>
              <p:tags r:id="rId35"/>
            </p:custDataLst>
          </p:nvPr>
        </p:nvSpPr>
        <p:spPr bwMode="auto">
          <a:xfrm>
            <a:off x="6741160" y="2755265"/>
            <a:ext cx="73279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600" b="1" dirty="0">
                <a:solidFill>
                  <a:srgbClr val="0C814C"/>
                </a:solidFill>
                <a:latin typeface="微软雅黑" panose="020B0503020204020204" charset="-122"/>
                <a:ea typeface="微软雅黑" panose="020B0503020204020204" charset="-122"/>
                <a:cs typeface="微软雅黑" panose="020B0503020204020204" charset="-122"/>
              </a:rPr>
              <a:t>壳 体：</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115" name="图片 114"/>
          <p:cNvPicPr>
            <a:picLocks noChangeAspect="1"/>
          </p:cNvPicPr>
          <p:nvPr>
            <p:custDataLst>
              <p:tags r:id="rId36"/>
            </p:custDataLst>
          </p:nvPr>
        </p:nvPicPr>
        <p:blipFill>
          <a:blip r:embed="rId37"/>
          <a:stretch>
            <a:fillRect/>
          </a:stretch>
        </p:blipFill>
        <p:spPr>
          <a:xfrm rot="1800000">
            <a:off x="7701280" y="2901950"/>
            <a:ext cx="1243330" cy="1243330"/>
          </a:xfrm>
          <a:prstGeom prst="rect">
            <a:avLst/>
          </a:prstGeom>
          <a:noFill/>
          <a:ln w="9525">
            <a:noFill/>
          </a:ln>
        </p:spPr>
      </p:pic>
      <p:pic>
        <p:nvPicPr>
          <p:cNvPr id="116" name="图片 115"/>
          <p:cNvPicPr>
            <a:picLocks noChangeAspect="1"/>
          </p:cNvPicPr>
          <p:nvPr>
            <p:custDataLst>
              <p:tags r:id="rId38"/>
            </p:custDataLst>
          </p:nvPr>
        </p:nvPicPr>
        <p:blipFill>
          <a:blip r:embed="rId39"/>
          <a:stretch>
            <a:fillRect/>
          </a:stretch>
        </p:blipFill>
        <p:spPr>
          <a:xfrm rot="20880000">
            <a:off x="8527415" y="2788920"/>
            <a:ext cx="1231900" cy="1231900"/>
          </a:xfrm>
          <a:prstGeom prst="rect">
            <a:avLst/>
          </a:prstGeom>
          <a:noFill/>
          <a:ln w="9525">
            <a:noFill/>
          </a:ln>
        </p:spPr>
      </p:pic>
      <p:pic>
        <p:nvPicPr>
          <p:cNvPr id="118" name="图片 117"/>
          <p:cNvPicPr>
            <a:picLocks noChangeAspect="1"/>
          </p:cNvPicPr>
          <p:nvPr>
            <p:custDataLst>
              <p:tags r:id="rId40"/>
            </p:custDataLst>
          </p:nvPr>
        </p:nvPicPr>
        <p:blipFill>
          <a:blip r:embed="rId41"/>
          <a:stretch>
            <a:fillRect/>
          </a:stretch>
        </p:blipFill>
        <p:spPr>
          <a:xfrm rot="20760000">
            <a:off x="6537960" y="2896235"/>
            <a:ext cx="1800225" cy="1800225"/>
          </a:xfrm>
          <a:prstGeom prst="rect">
            <a:avLst/>
          </a:prstGeom>
          <a:noFill/>
          <a:ln w="9525">
            <a:noFill/>
          </a:ln>
        </p:spPr>
      </p:pic>
      <p:pic>
        <p:nvPicPr>
          <p:cNvPr id="33" name="图片 32"/>
          <p:cNvPicPr>
            <a:picLocks noChangeAspect="1"/>
          </p:cNvPicPr>
          <p:nvPr>
            <p:custDataLst>
              <p:tags r:id="rId42"/>
            </p:custDataLst>
          </p:nvPr>
        </p:nvPicPr>
        <p:blipFill>
          <a:blip r:embed="rId43">
            <a:clrChange>
              <a:clrFrom>
                <a:srgbClr val="FFFFFF">
                  <a:alpha val="100000"/>
                </a:srgbClr>
              </a:clrFrom>
              <a:clrTo>
                <a:srgbClr val="FFFFFF">
                  <a:alpha val="100000"/>
                  <a:alpha val="0"/>
                </a:srgbClr>
              </a:clrTo>
            </a:clrChange>
          </a:blip>
          <a:stretch>
            <a:fillRect/>
          </a:stretch>
        </p:blipFill>
        <p:spPr>
          <a:xfrm>
            <a:off x="9737090" y="2759075"/>
            <a:ext cx="729615" cy="1149985"/>
          </a:xfrm>
          <a:prstGeom prst="rect">
            <a:avLst/>
          </a:prstGeom>
        </p:spPr>
      </p:pic>
      <p:pic>
        <p:nvPicPr>
          <p:cNvPr id="119" name="图片 118"/>
          <p:cNvPicPr>
            <a:picLocks noChangeAspect="1"/>
          </p:cNvPicPr>
          <p:nvPr>
            <p:custDataLst>
              <p:tags r:id="rId44"/>
            </p:custDataLst>
          </p:nvPr>
        </p:nvPicPr>
        <p:blipFill>
          <a:blip r:embed="rId45"/>
          <a:stretch>
            <a:fillRect/>
          </a:stretch>
        </p:blipFill>
        <p:spPr>
          <a:xfrm>
            <a:off x="10240645" y="2759075"/>
            <a:ext cx="1226185" cy="1226185"/>
          </a:xfrm>
          <a:prstGeom prst="rect">
            <a:avLst/>
          </a:prstGeom>
          <a:noFill/>
          <a:ln w="9525">
            <a:noFill/>
          </a:ln>
        </p:spPr>
      </p:pic>
      <p:pic>
        <p:nvPicPr>
          <p:cNvPr id="100" name="图片 99"/>
          <p:cNvPicPr>
            <a:picLocks noChangeAspect="1"/>
          </p:cNvPicPr>
          <p:nvPr>
            <p:custDataLst>
              <p:tags r:id="rId46"/>
            </p:custDataLst>
          </p:nvPr>
        </p:nvPicPr>
        <p:blipFill>
          <a:blip r:embed="rId47"/>
          <a:stretch>
            <a:fillRect/>
          </a:stretch>
        </p:blipFill>
        <p:spPr>
          <a:xfrm>
            <a:off x="8325485" y="4395470"/>
            <a:ext cx="1756410" cy="175641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56" name="矩形 3"/>
          <p:cNvSpPr>
            <a:spLocks noChangeArrowheads="1"/>
          </p:cNvSpPr>
          <p:nvPr>
            <p:custDataLst>
              <p:tags r:id="rId2"/>
            </p:custDataLst>
          </p:nvPr>
        </p:nvSpPr>
        <p:spPr bwMode="auto">
          <a:xfrm>
            <a:off x="8969375" y="4636770"/>
            <a:ext cx="2809875" cy="638175"/>
          </a:xfrm>
          <a:prstGeom prst="rect">
            <a:avLst/>
          </a:prstGeom>
          <a:solidFill>
            <a:srgbClr val="5D8A54">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grpSp>
        <p:nvGrpSpPr>
          <p:cNvPr id="64" name="组合 63"/>
          <p:cNvGrpSpPr>
            <a:grpSpLocks noChangeAspect="1"/>
          </p:cNvGrpSpPr>
          <p:nvPr/>
        </p:nvGrpSpPr>
        <p:grpSpPr>
          <a:xfrm>
            <a:off x="9441180" y="1161415"/>
            <a:ext cx="1962785" cy="3943985"/>
            <a:chOff x="14748" y="3059"/>
            <a:chExt cx="2994" cy="6016"/>
          </a:xfrm>
        </p:grpSpPr>
        <p:pic>
          <p:nvPicPr>
            <p:cNvPr id="52" name="图片 51"/>
            <p:cNvPicPr>
              <a:picLocks noChangeAspect="1"/>
            </p:cNvPicPr>
            <p:nvPr>
              <p:custDataLst>
                <p:tags r:id="rId3"/>
              </p:custDataLst>
            </p:nvPr>
          </p:nvPicPr>
          <p:blipFill>
            <a:blip r:embed="rId4"/>
            <a:stretch>
              <a:fillRect/>
            </a:stretch>
          </p:blipFill>
          <p:spPr>
            <a:xfrm>
              <a:off x="14840" y="3234"/>
              <a:ext cx="2841" cy="5637"/>
            </a:xfrm>
            <a:prstGeom prst="roundRect">
              <a:avLst/>
            </a:prstGeom>
          </p:spPr>
        </p:pic>
        <p:pic>
          <p:nvPicPr>
            <p:cNvPr id="54" name="图片 53"/>
            <p:cNvPicPr>
              <a:picLocks noChangeAspect="1"/>
            </p:cNvPicPr>
            <p:nvPr>
              <p:custDataLst>
                <p:tags r:id="rId5"/>
              </p:custDataLst>
            </p:nvPr>
          </p:nvPicPr>
          <p:blipFill>
            <a:blip r:embed="rId6">
              <a:clrChange>
                <a:clrFrom>
                  <a:srgbClr val="FFFFFF">
                    <a:alpha val="100000"/>
                  </a:srgbClr>
                </a:clrFrom>
                <a:clrTo>
                  <a:srgbClr val="FFFFFF">
                    <a:alpha val="100000"/>
                    <a:alpha val="0"/>
                  </a:srgbClr>
                </a:clrTo>
              </a:clrChange>
            </a:blip>
            <a:stretch>
              <a:fillRect/>
            </a:stretch>
          </p:blipFill>
          <p:spPr>
            <a:xfrm>
              <a:off x="14748" y="3059"/>
              <a:ext cx="2995" cy="6016"/>
            </a:xfrm>
            <a:prstGeom prst="roundRect">
              <a:avLst/>
            </a:prstGeom>
          </p:spPr>
        </p:pic>
      </p:grpSp>
      <p:grpSp>
        <p:nvGrpSpPr>
          <p:cNvPr id="68" name="组合 67"/>
          <p:cNvGrpSpPr/>
          <p:nvPr/>
        </p:nvGrpSpPr>
        <p:grpSpPr>
          <a:xfrm>
            <a:off x="3820795" y="1285240"/>
            <a:ext cx="5096510" cy="3820160"/>
            <a:chOff x="5777" y="3059"/>
            <a:chExt cx="8026" cy="6016"/>
          </a:xfrm>
        </p:grpSpPr>
        <p:sp>
          <p:nvSpPr>
            <p:cNvPr id="85" name="矩形 3"/>
            <p:cNvSpPr>
              <a:spLocks noChangeArrowheads="1"/>
            </p:cNvSpPr>
            <p:nvPr>
              <p:custDataLst>
                <p:tags r:id="rId7"/>
              </p:custDataLst>
            </p:nvPr>
          </p:nvSpPr>
          <p:spPr bwMode="auto">
            <a:xfrm>
              <a:off x="6303" y="5839"/>
              <a:ext cx="6060" cy="3236"/>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grpSp>
          <p:nvGrpSpPr>
            <p:cNvPr id="63" name="组合 62"/>
            <p:cNvGrpSpPr>
              <a:grpSpLocks noChangeAspect="1"/>
            </p:cNvGrpSpPr>
            <p:nvPr/>
          </p:nvGrpSpPr>
          <p:grpSpPr>
            <a:xfrm>
              <a:off x="5777" y="3059"/>
              <a:ext cx="4911" cy="3616"/>
              <a:chOff x="1031" y="1330"/>
              <a:chExt cx="6262" cy="4610"/>
            </a:xfrm>
          </p:grpSpPr>
          <p:grpSp>
            <p:nvGrpSpPr>
              <p:cNvPr id="59" name="组合 58"/>
              <p:cNvGrpSpPr/>
              <p:nvPr/>
            </p:nvGrpSpPr>
            <p:grpSpPr>
              <a:xfrm rot="0">
                <a:off x="1031" y="1330"/>
                <a:ext cx="6263" cy="4610"/>
                <a:chOff x="1174752" y="2094775"/>
                <a:chExt cx="4215932" cy="3422418"/>
              </a:xfrm>
            </p:grpSpPr>
            <p:pic>
              <p:nvPicPr>
                <p:cNvPr id="60" name="Picture 5"/>
                <p:cNvPicPr>
                  <a:picLocks noChangeAspect="1"/>
                </p:cNvPicPr>
                <p:nvPr>
                  <p:custDataLst>
                    <p:tags r:id="rId8"/>
                  </p:custDataLst>
                </p:nvPr>
              </p:nvPicPr>
              <p:blipFill>
                <a:blip r:embed="rId9" cstate="screen"/>
                <a:stretch>
                  <a:fillRect/>
                </a:stretch>
              </p:blipFill>
              <p:spPr>
                <a:xfrm>
                  <a:off x="1174752" y="2094775"/>
                  <a:ext cx="4215932" cy="3422418"/>
                </a:xfrm>
                <a:prstGeom prst="rect">
                  <a:avLst/>
                </a:prstGeom>
              </p:spPr>
            </p:pic>
            <p:sp>
              <p:nvSpPr>
                <p:cNvPr id="61" name="透明"/>
                <p:cNvSpPr/>
                <p:nvPr>
                  <p:custDataLst>
                    <p:tags r:id="rId10"/>
                  </p:custDataLst>
                </p:nvPr>
              </p:nvSpPr>
              <p:spPr bwMode="auto">
                <a:xfrm>
                  <a:off x="3259976" y="2301989"/>
                  <a:ext cx="1979872" cy="2176456"/>
                </a:xfrm>
                <a:custGeom>
                  <a:avLst/>
                  <a:gdLst>
                    <a:gd name="T0" fmla="*/ 1682 w 1682"/>
                    <a:gd name="T1" fmla="*/ 0 h 2069"/>
                    <a:gd name="T2" fmla="*/ 789 w 1682"/>
                    <a:gd name="T3" fmla="*/ 0 h 2069"/>
                    <a:gd name="T4" fmla="*/ 0 w 1682"/>
                    <a:gd name="T5" fmla="*/ 2069 h 2069"/>
                    <a:gd name="T6" fmla="*/ 1682 w 1682"/>
                    <a:gd name="T7" fmla="*/ 2069 h 2069"/>
                    <a:gd name="T8" fmla="*/ 1682 w 1682"/>
                    <a:gd name="T9" fmla="*/ 0 h 2069"/>
                  </a:gdLst>
                  <a:ahLst/>
                  <a:cxnLst>
                    <a:cxn ang="0">
                      <a:pos x="T0" y="T1"/>
                    </a:cxn>
                    <a:cxn ang="0">
                      <a:pos x="T2" y="T3"/>
                    </a:cxn>
                    <a:cxn ang="0">
                      <a:pos x="T4" y="T5"/>
                    </a:cxn>
                    <a:cxn ang="0">
                      <a:pos x="T6" y="T7"/>
                    </a:cxn>
                    <a:cxn ang="0">
                      <a:pos x="T8" y="T9"/>
                    </a:cxn>
                  </a:cxnLst>
                  <a:rect l="0" t="0" r="r" b="b"/>
                  <a:pathLst>
                    <a:path w="1682" h="2069">
                      <a:moveTo>
                        <a:pt x="1682" y="0"/>
                      </a:moveTo>
                      <a:lnTo>
                        <a:pt x="789" y="0"/>
                      </a:lnTo>
                      <a:lnTo>
                        <a:pt x="0" y="2069"/>
                      </a:lnTo>
                      <a:lnTo>
                        <a:pt x="1682" y="2069"/>
                      </a:lnTo>
                      <a:lnTo>
                        <a:pt x="1682" y="0"/>
                      </a:lnTo>
                      <a:close/>
                    </a:path>
                  </a:pathLst>
                </a:custGeom>
                <a:gradFill flip="none" rotWithShape="1">
                  <a:gsLst>
                    <a:gs pos="0">
                      <a:schemeClr val="bg1">
                        <a:alpha val="30000"/>
                      </a:schemeClr>
                    </a:gs>
                    <a:gs pos="23000">
                      <a:schemeClr val="bg1">
                        <a:alpha val="20000"/>
                      </a:schemeClr>
                    </a:gs>
                    <a:gs pos="100000">
                      <a:schemeClr val="bg1">
                        <a:alpha val="0"/>
                      </a:schemeClr>
                    </a:gs>
                  </a:gsLst>
                  <a:lin ang="81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15" name="图片 14" descr="😊【大棚内数据管理】_首页 (1)"/>
              <p:cNvPicPr>
                <a:picLocks noChangeAspect="1"/>
              </p:cNvPicPr>
              <p:nvPr/>
            </p:nvPicPr>
            <p:blipFill>
              <a:blip r:embed="rId11"/>
              <a:stretch>
                <a:fillRect/>
              </a:stretch>
            </p:blipFill>
            <p:spPr>
              <a:xfrm>
                <a:off x="1337" y="1568"/>
                <a:ext cx="5638" cy="2943"/>
              </a:xfrm>
              <a:prstGeom prst="rect">
                <a:avLst/>
              </a:prstGeom>
            </p:spPr>
          </p:pic>
        </p:grpSp>
        <p:grpSp>
          <p:nvGrpSpPr>
            <p:cNvPr id="51" name="组合 50"/>
            <p:cNvGrpSpPr>
              <a:grpSpLocks noChangeAspect="1"/>
            </p:cNvGrpSpPr>
            <p:nvPr/>
          </p:nvGrpSpPr>
          <p:grpSpPr>
            <a:xfrm>
              <a:off x="7975" y="4695"/>
              <a:ext cx="5829" cy="4289"/>
              <a:chOff x="9036" y="2385"/>
              <a:chExt cx="8850" cy="6512"/>
            </a:xfrm>
          </p:grpSpPr>
          <p:grpSp>
            <p:nvGrpSpPr>
              <p:cNvPr id="45" name="组合 44"/>
              <p:cNvGrpSpPr/>
              <p:nvPr/>
            </p:nvGrpSpPr>
            <p:grpSpPr>
              <a:xfrm>
                <a:off x="9036" y="2385"/>
                <a:ext cx="8850" cy="6513"/>
                <a:chOff x="1174752" y="2094775"/>
                <a:chExt cx="4215932" cy="3422418"/>
              </a:xfrm>
            </p:grpSpPr>
            <p:pic>
              <p:nvPicPr>
                <p:cNvPr id="46" name="Picture 5"/>
                <p:cNvPicPr>
                  <a:picLocks noChangeAspect="1"/>
                </p:cNvPicPr>
                <p:nvPr>
                  <p:custDataLst>
                    <p:tags r:id="rId12"/>
                  </p:custDataLst>
                </p:nvPr>
              </p:nvPicPr>
              <p:blipFill>
                <a:blip r:embed="rId9" cstate="screen"/>
                <a:stretch>
                  <a:fillRect/>
                </a:stretch>
              </p:blipFill>
              <p:spPr>
                <a:xfrm>
                  <a:off x="1174752" y="2094775"/>
                  <a:ext cx="4215932" cy="3422418"/>
                </a:xfrm>
                <a:prstGeom prst="rect">
                  <a:avLst/>
                </a:prstGeom>
              </p:spPr>
            </p:pic>
            <p:sp>
              <p:nvSpPr>
                <p:cNvPr id="48" name="透明"/>
                <p:cNvSpPr/>
                <p:nvPr>
                  <p:custDataLst>
                    <p:tags r:id="rId13"/>
                  </p:custDataLst>
                </p:nvPr>
              </p:nvSpPr>
              <p:spPr bwMode="auto">
                <a:xfrm>
                  <a:off x="3259976" y="2301989"/>
                  <a:ext cx="1979872" cy="2176456"/>
                </a:xfrm>
                <a:custGeom>
                  <a:avLst/>
                  <a:gdLst>
                    <a:gd name="T0" fmla="*/ 1682 w 1682"/>
                    <a:gd name="T1" fmla="*/ 0 h 2069"/>
                    <a:gd name="T2" fmla="*/ 789 w 1682"/>
                    <a:gd name="T3" fmla="*/ 0 h 2069"/>
                    <a:gd name="T4" fmla="*/ 0 w 1682"/>
                    <a:gd name="T5" fmla="*/ 2069 h 2069"/>
                    <a:gd name="T6" fmla="*/ 1682 w 1682"/>
                    <a:gd name="T7" fmla="*/ 2069 h 2069"/>
                    <a:gd name="T8" fmla="*/ 1682 w 1682"/>
                    <a:gd name="T9" fmla="*/ 0 h 2069"/>
                  </a:gdLst>
                  <a:ahLst/>
                  <a:cxnLst>
                    <a:cxn ang="0">
                      <a:pos x="T0" y="T1"/>
                    </a:cxn>
                    <a:cxn ang="0">
                      <a:pos x="T2" y="T3"/>
                    </a:cxn>
                    <a:cxn ang="0">
                      <a:pos x="T4" y="T5"/>
                    </a:cxn>
                    <a:cxn ang="0">
                      <a:pos x="T6" y="T7"/>
                    </a:cxn>
                    <a:cxn ang="0">
                      <a:pos x="T8" y="T9"/>
                    </a:cxn>
                  </a:cxnLst>
                  <a:rect l="0" t="0" r="r" b="b"/>
                  <a:pathLst>
                    <a:path w="1682" h="2069">
                      <a:moveTo>
                        <a:pt x="1682" y="0"/>
                      </a:moveTo>
                      <a:lnTo>
                        <a:pt x="789" y="0"/>
                      </a:lnTo>
                      <a:lnTo>
                        <a:pt x="0" y="2069"/>
                      </a:lnTo>
                      <a:lnTo>
                        <a:pt x="1682" y="2069"/>
                      </a:lnTo>
                      <a:lnTo>
                        <a:pt x="1682" y="0"/>
                      </a:lnTo>
                      <a:close/>
                    </a:path>
                  </a:pathLst>
                </a:custGeom>
                <a:gradFill flip="none" rotWithShape="1">
                  <a:gsLst>
                    <a:gs pos="0">
                      <a:schemeClr val="bg1">
                        <a:alpha val="30000"/>
                      </a:schemeClr>
                    </a:gs>
                    <a:gs pos="23000">
                      <a:schemeClr val="bg1">
                        <a:alpha val="20000"/>
                      </a:schemeClr>
                    </a:gs>
                    <a:gs pos="100000">
                      <a:schemeClr val="bg1">
                        <a:alpha val="0"/>
                      </a:schemeClr>
                    </a:gs>
                  </a:gsLst>
                  <a:lin ang="8100000" scaled="1"/>
                  <a:tileRect/>
                </a:gra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endParaRPr lang="zh-CN" altLang="en-US" dirty="0">
                    <a:latin typeface="思源黑体" panose="020B0500000000000000" pitchFamily="34" charset="-122"/>
                    <a:ea typeface="思源黑体" panose="020B0500000000000000" pitchFamily="34" charset="-122"/>
                    <a:sym typeface="思源黑体" panose="020B0500000000000000" pitchFamily="34" charset="-122"/>
                  </a:endParaRPr>
                </a:p>
              </p:txBody>
            </p:sp>
          </p:grpSp>
          <p:pic>
            <p:nvPicPr>
              <p:cNvPr id="50" name="图片 49" descr="😊【环境监测】_全选 (1)"/>
              <p:cNvPicPr>
                <a:picLocks noChangeAspect="1"/>
              </p:cNvPicPr>
              <p:nvPr>
                <p:custDataLst>
                  <p:tags r:id="rId14"/>
                </p:custDataLst>
              </p:nvPr>
            </p:nvPicPr>
            <p:blipFill>
              <a:blip r:embed="rId15"/>
              <a:stretch>
                <a:fillRect/>
              </a:stretch>
            </p:blipFill>
            <p:spPr>
              <a:xfrm>
                <a:off x="9468" y="2779"/>
                <a:ext cx="8030" cy="4102"/>
              </a:xfrm>
              <a:prstGeom prst="rect">
                <a:avLst/>
              </a:prstGeom>
            </p:spPr>
          </p:pic>
        </p:grpSp>
      </p:grpSp>
      <p:grpSp>
        <p:nvGrpSpPr>
          <p:cNvPr id="69" name="组合 68"/>
          <p:cNvGrpSpPr/>
          <p:nvPr/>
        </p:nvGrpSpPr>
        <p:grpSpPr>
          <a:xfrm>
            <a:off x="1013460" y="5577523"/>
            <a:ext cx="1813560" cy="408305"/>
            <a:chOff x="10388" y="1734"/>
            <a:chExt cx="2856" cy="643"/>
          </a:xfrm>
        </p:grpSpPr>
        <p:cxnSp>
          <p:nvCxnSpPr>
            <p:cNvPr id="70" name="直接连接符 69"/>
            <p:cNvCxnSpPr/>
            <p:nvPr>
              <p:custDataLst>
                <p:tags r:id="rId16"/>
              </p:custDataLst>
            </p:nvPr>
          </p:nvCxnSpPr>
          <p:spPr>
            <a:xfrm>
              <a:off x="10388" y="2356"/>
              <a:ext cx="2855" cy="21"/>
            </a:xfrm>
            <a:prstGeom prst="line">
              <a:avLst/>
            </a:prstGeom>
            <a:ln>
              <a:solidFill>
                <a:srgbClr val="D7B262"/>
              </a:solidFill>
            </a:ln>
          </p:spPr>
          <p:style>
            <a:lnRef idx="1">
              <a:schemeClr val="accent1"/>
            </a:lnRef>
            <a:fillRef idx="0">
              <a:schemeClr val="accent1"/>
            </a:fillRef>
            <a:effectRef idx="0">
              <a:schemeClr val="accent1"/>
            </a:effectRef>
            <a:fontRef idx="minor">
              <a:schemeClr val="tx1"/>
            </a:fontRef>
          </p:style>
        </p:cxnSp>
        <p:sp>
          <p:nvSpPr>
            <p:cNvPr id="71" name="Text Placeholder 8"/>
            <p:cNvSpPr txBox="1"/>
            <p:nvPr>
              <p:custDataLst>
                <p:tags r:id="rId17"/>
              </p:custDataLst>
            </p:nvPr>
          </p:nvSpPr>
          <p:spPr>
            <a:xfrm>
              <a:off x="10388" y="1734"/>
              <a:ext cx="2856" cy="530"/>
            </a:xfrm>
            <a:prstGeom prst="rect">
              <a:avLst/>
            </a:prstGeom>
            <a:solidFill>
              <a:srgbClr val="D7B26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现场触摸屏查看</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72" name="组合 71"/>
          <p:cNvGrpSpPr/>
          <p:nvPr/>
        </p:nvGrpSpPr>
        <p:grpSpPr>
          <a:xfrm>
            <a:off x="5196205" y="5577523"/>
            <a:ext cx="1813560" cy="408305"/>
            <a:chOff x="10388" y="1734"/>
            <a:chExt cx="2856" cy="643"/>
          </a:xfrm>
        </p:grpSpPr>
        <p:cxnSp>
          <p:nvCxnSpPr>
            <p:cNvPr id="73" name="直接连接符 72"/>
            <p:cNvCxnSpPr/>
            <p:nvPr>
              <p:custDataLst>
                <p:tags r:id="rId18"/>
              </p:custDataLst>
            </p:nvPr>
          </p:nvCxnSpPr>
          <p:spPr>
            <a:xfrm>
              <a:off x="10388" y="2356"/>
              <a:ext cx="2855" cy="21"/>
            </a:xfrm>
            <a:prstGeom prst="line">
              <a:avLst/>
            </a:prstGeom>
            <a:ln>
              <a:solidFill>
                <a:srgbClr val="82BD52"/>
              </a:solidFill>
            </a:ln>
          </p:spPr>
          <p:style>
            <a:lnRef idx="1">
              <a:schemeClr val="accent1"/>
            </a:lnRef>
            <a:fillRef idx="0">
              <a:schemeClr val="accent1"/>
            </a:fillRef>
            <a:effectRef idx="0">
              <a:schemeClr val="accent1"/>
            </a:effectRef>
            <a:fontRef idx="minor">
              <a:schemeClr val="tx1"/>
            </a:fontRef>
          </p:style>
        </p:cxnSp>
        <p:sp>
          <p:nvSpPr>
            <p:cNvPr id="74" name="Text Placeholder 8"/>
            <p:cNvSpPr txBox="1"/>
            <p:nvPr>
              <p:custDataLst>
                <p:tags r:id="rId19"/>
              </p:custDataLst>
            </p:nvPr>
          </p:nvSpPr>
          <p:spPr>
            <a:xfrm>
              <a:off x="10388" y="1734"/>
              <a:ext cx="2856" cy="530"/>
            </a:xfrm>
            <a:prstGeom prst="rect">
              <a:avLst/>
            </a:prstGeom>
            <a:solidFill>
              <a:srgbClr val="82BD5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远程</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PC</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端查看</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75" name="组合 74"/>
          <p:cNvGrpSpPr/>
          <p:nvPr/>
        </p:nvGrpSpPr>
        <p:grpSpPr>
          <a:xfrm>
            <a:off x="9549130" y="5577523"/>
            <a:ext cx="1813560" cy="408305"/>
            <a:chOff x="10388" y="1734"/>
            <a:chExt cx="2856" cy="643"/>
          </a:xfrm>
        </p:grpSpPr>
        <p:cxnSp>
          <p:nvCxnSpPr>
            <p:cNvPr id="76" name="直接连接符 75"/>
            <p:cNvCxnSpPr/>
            <p:nvPr>
              <p:custDataLst>
                <p:tags r:id="rId20"/>
              </p:custDataLst>
            </p:nvPr>
          </p:nvCxnSpPr>
          <p:spPr>
            <a:xfrm>
              <a:off x="10388" y="2356"/>
              <a:ext cx="2855" cy="2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7" name="Text Placeholder 8"/>
            <p:cNvSpPr txBox="1"/>
            <p:nvPr>
              <p:custDataLst>
                <p:tags r:id="rId21"/>
              </p:custDataLst>
            </p:nvPr>
          </p:nvSpPr>
          <p:spPr>
            <a:xfrm>
              <a:off x="10388" y="1734"/>
              <a:ext cx="2856" cy="530"/>
            </a:xfrm>
            <a:prstGeom prst="rect">
              <a:avLst/>
            </a:prstGeom>
            <a:solidFill>
              <a:srgbClr val="4BB65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远程</a:t>
              </a: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APP</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查看</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pic>
        <p:nvPicPr>
          <p:cNvPr id="24" name="图片 23" descr="环境监测"/>
          <p:cNvPicPr>
            <a:picLocks noChangeAspect="1"/>
          </p:cNvPicPr>
          <p:nvPr/>
        </p:nvPicPr>
        <p:blipFill>
          <a:blip r:embed="rId22"/>
          <a:stretch>
            <a:fillRect/>
          </a:stretch>
        </p:blipFill>
        <p:spPr>
          <a:xfrm>
            <a:off x="-168275" y="1245235"/>
            <a:ext cx="4177665" cy="4177665"/>
          </a:xfrm>
          <a:prstGeom prst="rect">
            <a:avLst/>
          </a:prstGeom>
        </p:spPr>
      </p:pic>
      <p:sp>
        <p:nvSpPr>
          <p:cNvPr id="6" name="TextBox 25"/>
          <p:cNvSpPr txBox="1">
            <a:spLocks noChangeArrowheads="1"/>
          </p:cNvSpPr>
          <p:nvPr>
            <p:custDataLst>
              <p:tags r:id="rId23"/>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查看</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7" name="矩形 6"/>
          <p:cNvSpPr/>
          <p:nvPr>
            <p:custDataLst>
              <p:tags r:id="rId24"/>
            </p:custDataLst>
          </p:nvPr>
        </p:nvSpPr>
        <p:spPr>
          <a:xfrm>
            <a:off x="3557905" y="307975"/>
            <a:ext cx="131191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VIEW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69" name="组合 68"/>
          <p:cNvGrpSpPr/>
          <p:nvPr/>
        </p:nvGrpSpPr>
        <p:grpSpPr>
          <a:xfrm>
            <a:off x="681355" y="1317625"/>
            <a:ext cx="1642110" cy="410210"/>
            <a:chOff x="10658" y="1734"/>
            <a:chExt cx="2586" cy="646"/>
          </a:xfrm>
        </p:grpSpPr>
        <p:cxnSp>
          <p:nvCxnSpPr>
            <p:cNvPr id="70" name="直接连接符 69"/>
            <p:cNvCxnSpPr/>
            <p:nvPr>
              <p:custDataLst>
                <p:tags r:id="rId2"/>
              </p:custDataLst>
            </p:nvPr>
          </p:nvCxnSpPr>
          <p:spPr>
            <a:xfrm flipV="1">
              <a:off x="10660" y="2377"/>
              <a:ext cx="2583" cy="3"/>
            </a:xfrm>
            <a:prstGeom prst="line">
              <a:avLst/>
            </a:prstGeom>
            <a:ln>
              <a:solidFill>
                <a:srgbClr val="D7B262"/>
              </a:solidFill>
            </a:ln>
          </p:spPr>
          <p:style>
            <a:lnRef idx="1">
              <a:schemeClr val="accent1"/>
            </a:lnRef>
            <a:fillRef idx="0">
              <a:schemeClr val="accent1"/>
            </a:fillRef>
            <a:effectRef idx="0">
              <a:schemeClr val="accent1"/>
            </a:effectRef>
            <a:fontRef idx="minor">
              <a:schemeClr val="tx1"/>
            </a:fontRef>
          </p:style>
        </p:cxnSp>
        <p:sp>
          <p:nvSpPr>
            <p:cNvPr id="71" name="Text Placeholder 8"/>
            <p:cNvSpPr txBox="1"/>
            <p:nvPr>
              <p:custDataLst>
                <p:tags r:id="rId3"/>
              </p:custDataLst>
            </p:nvPr>
          </p:nvSpPr>
          <p:spPr>
            <a:xfrm>
              <a:off x="10658" y="1734"/>
              <a:ext cx="2586" cy="530"/>
            </a:xfrm>
            <a:prstGeom prst="rect">
              <a:avLst/>
            </a:prstGeom>
            <a:solidFill>
              <a:srgbClr val="D7B26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ltLang="zh-CN" sz="1800" dirty="0">
                  <a:solidFill>
                    <a:schemeClr val="bg1"/>
                  </a:solidFill>
                  <a:latin typeface="微软雅黑" panose="020B0503020204020204" charset="-122"/>
                  <a:ea typeface="微软雅黑" panose="020B0503020204020204" charset="-122"/>
                  <a:sym typeface="思源黑体" panose="020B0500000000000000" pitchFamily="34" charset="-122"/>
                </a:rPr>
                <a:t>LED</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大屏</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查看</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72" name="组合 71"/>
          <p:cNvGrpSpPr/>
          <p:nvPr/>
        </p:nvGrpSpPr>
        <p:grpSpPr>
          <a:xfrm rot="0">
            <a:off x="5553710" y="1317625"/>
            <a:ext cx="1659255" cy="408305"/>
            <a:chOff x="10631" y="1734"/>
            <a:chExt cx="2613" cy="643"/>
          </a:xfrm>
        </p:grpSpPr>
        <p:cxnSp>
          <p:nvCxnSpPr>
            <p:cNvPr id="73" name="直接连接符 72"/>
            <p:cNvCxnSpPr/>
            <p:nvPr>
              <p:custDataLst>
                <p:tags r:id="rId4"/>
              </p:custDataLst>
            </p:nvPr>
          </p:nvCxnSpPr>
          <p:spPr>
            <a:xfrm>
              <a:off x="10631" y="2369"/>
              <a:ext cx="2612" cy="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4" name="Text Placeholder 8"/>
            <p:cNvSpPr txBox="1"/>
            <p:nvPr>
              <p:custDataLst>
                <p:tags r:id="rId5"/>
              </p:custDataLst>
            </p:nvPr>
          </p:nvSpPr>
          <p:spPr>
            <a:xfrm>
              <a:off x="10658" y="1734"/>
              <a:ext cx="2586" cy="530"/>
            </a:xfrm>
            <a:prstGeom prst="rect">
              <a:avLst/>
            </a:prstGeom>
            <a:solidFill>
              <a:srgbClr val="4BB65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拼接屏</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查看</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grpSp>
        <p:nvGrpSpPr>
          <p:cNvPr id="75" name="组合 74"/>
          <p:cNvGrpSpPr/>
          <p:nvPr/>
        </p:nvGrpSpPr>
        <p:grpSpPr>
          <a:xfrm rot="0">
            <a:off x="8792845" y="3461385"/>
            <a:ext cx="1813560" cy="408305"/>
            <a:chOff x="10388" y="1734"/>
            <a:chExt cx="2856" cy="643"/>
          </a:xfrm>
        </p:grpSpPr>
        <p:cxnSp>
          <p:nvCxnSpPr>
            <p:cNvPr id="76" name="直接连接符 75"/>
            <p:cNvCxnSpPr/>
            <p:nvPr>
              <p:custDataLst>
                <p:tags r:id="rId6"/>
              </p:custDataLst>
            </p:nvPr>
          </p:nvCxnSpPr>
          <p:spPr>
            <a:xfrm>
              <a:off x="10388" y="2356"/>
              <a:ext cx="2855" cy="2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7" name="Text Placeholder 8"/>
            <p:cNvSpPr txBox="1"/>
            <p:nvPr>
              <p:custDataLst>
                <p:tags r:id="rId7"/>
              </p:custDataLst>
            </p:nvPr>
          </p:nvSpPr>
          <p:spPr>
            <a:xfrm>
              <a:off x="10388" y="1734"/>
              <a:ext cx="2856" cy="530"/>
            </a:xfrm>
            <a:prstGeom prst="rect">
              <a:avLst/>
            </a:prstGeom>
            <a:solidFill>
              <a:srgbClr val="4BB65A"/>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大数据平台</a:t>
              </a:r>
              <a:r>
                <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rPr>
                <a:t>查看</a:t>
              </a:r>
              <a:endParaRPr lang="zh-CN" altLang="en-US" sz="1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pic>
        <p:nvPicPr>
          <p:cNvPr id="7" name="图片 6" descr="控制中心_看图王"/>
          <p:cNvPicPr>
            <a:picLocks noChangeAspect="1"/>
          </p:cNvPicPr>
          <p:nvPr/>
        </p:nvPicPr>
        <p:blipFill>
          <a:blip r:embed="rId8"/>
          <a:srcRect t="11155" b="9140"/>
          <a:stretch>
            <a:fillRect/>
          </a:stretch>
        </p:blipFill>
        <p:spPr>
          <a:xfrm>
            <a:off x="4011295" y="3460750"/>
            <a:ext cx="4319270" cy="2520315"/>
          </a:xfrm>
          <a:prstGeom prst="rect">
            <a:avLst/>
          </a:prstGeom>
        </p:spPr>
      </p:pic>
      <p:pic>
        <p:nvPicPr>
          <p:cNvPr id="15" name="图片 14" descr="LED屏悬挂"/>
          <p:cNvPicPr>
            <a:picLocks noChangeAspect="1"/>
          </p:cNvPicPr>
          <p:nvPr/>
        </p:nvPicPr>
        <p:blipFill>
          <a:blip r:embed="rId9"/>
          <a:stretch>
            <a:fillRect/>
          </a:stretch>
        </p:blipFill>
        <p:spPr>
          <a:xfrm>
            <a:off x="3026410" y="1270000"/>
            <a:ext cx="2131060" cy="1680845"/>
          </a:xfrm>
          <a:prstGeom prst="rect">
            <a:avLst/>
          </a:prstGeom>
        </p:spPr>
      </p:pic>
      <p:pic>
        <p:nvPicPr>
          <p:cNvPr id="18" name="图片 17" descr="LED大屏"/>
          <p:cNvPicPr>
            <a:picLocks noChangeAspect="1"/>
          </p:cNvPicPr>
          <p:nvPr/>
        </p:nvPicPr>
        <p:blipFill>
          <a:blip r:embed="rId10"/>
          <a:srcRect b="7113"/>
          <a:stretch>
            <a:fillRect/>
          </a:stretch>
        </p:blipFill>
        <p:spPr>
          <a:xfrm>
            <a:off x="261620" y="2905125"/>
            <a:ext cx="3515360" cy="3265170"/>
          </a:xfrm>
          <a:prstGeom prst="rect">
            <a:avLst/>
          </a:prstGeom>
        </p:spPr>
      </p:pic>
      <p:pic>
        <p:nvPicPr>
          <p:cNvPr id="19" name="图片 18" descr="拼接屏"/>
          <p:cNvPicPr>
            <a:picLocks noChangeAspect="1"/>
          </p:cNvPicPr>
          <p:nvPr/>
        </p:nvPicPr>
        <p:blipFill>
          <a:blip r:embed="rId11"/>
          <a:srcRect l="1603" t="27971" r="1002"/>
          <a:stretch>
            <a:fillRect/>
          </a:stretch>
        </p:blipFill>
        <p:spPr>
          <a:xfrm>
            <a:off x="8001635" y="1096645"/>
            <a:ext cx="3751580" cy="1851025"/>
          </a:xfrm>
          <a:prstGeom prst="rect">
            <a:avLst/>
          </a:prstGeom>
        </p:spPr>
      </p:pic>
      <p:sp>
        <p:nvSpPr>
          <p:cNvPr id="10" name="文本框 9"/>
          <p:cNvSpPr txBox="1"/>
          <p:nvPr/>
        </p:nvSpPr>
        <p:spPr>
          <a:xfrm>
            <a:off x="616585" y="1861185"/>
            <a:ext cx="2188845" cy="1037590"/>
          </a:xfrm>
          <a:prstGeom prst="rect">
            <a:avLst/>
          </a:prstGeom>
          <a:noFill/>
        </p:spPr>
        <p:txBody>
          <a:bodyPr wrap="square" rtlCol="0" anchor="t">
            <a:spAutoFit/>
          </a:bodyPr>
          <a:p>
            <a:pPr>
              <a:lnSpc>
                <a:spcPct val="140000"/>
              </a:lnSpc>
            </a:pPr>
            <a:r>
              <a:rPr lang="zh-CN" altLang="en-US" sz="1100">
                <a:solidFill>
                  <a:schemeClr val="tx1">
                    <a:lumMod val="75000"/>
                    <a:lumOff val="25000"/>
                  </a:schemeClr>
                </a:solidFill>
                <a:latin typeface="微软雅黑" panose="020B0503020204020204" charset="-122"/>
                <a:ea typeface="微软雅黑" panose="020B0503020204020204" charset="-122"/>
              </a:rPr>
              <a:t>超高亮度，可随意设置屏幕内容、格式、字体、颜色等；可选立柱和吊环两种安装方式，方便用户现场查看。</a:t>
            </a:r>
            <a:endParaRPr lang="zh-CN" altLang="en-US" sz="1100">
              <a:solidFill>
                <a:schemeClr val="tx1">
                  <a:lumMod val="75000"/>
                  <a:lumOff val="25000"/>
                </a:schemeClr>
              </a:solidFill>
              <a:latin typeface="微软雅黑" panose="020B0503020204020204" charset="-122"/>
              <a:ea typeface="微软雅黑" panose="020B0503020204020204" charset="-122"/>
            </a:endParaRPr>
          </a:p>
        </p:txBody>
      </p:sp>
      <p:sp>
        <p:nvSpPr>
          <p:cNvPr id="11" name="文本框 10"/>
          <p:cNvSpPr txBox="1"/>
          <p:nvPr>
            <p:custDataLst>
              <p:tags r:id="rId12"/>
            </p:custDataLst>
          </p:nvPr>
        </p:nvSpPr>
        <p:spPr>
          <a:xfrm>
            <a:off x="5473065" y="1861185"/>
            <a:ext cx="2212975" cy="1037590"/>
          </a:xfrm>
          <a:prstGeom prst="rect">
            <a:avLst/>
          </a:prstGeom>
          <a:noFill/>
        </p:spPr>
        <p:txBody>
          <a:bodyPr wrap="square" rtlCol="0" anchor="t">
            <a:spAutoFit/>
          </a:bodyPr>
          <a:p>
            <a:pPr>
              <a:lnSpc>
                <a:spcPct val="140000"/>
              </a:lnSpc>
            </a:pPr>
            <a:r>
              <a:rPr lang="zh-CN" altLang="en-US" sz="1100">
                <a:solidFill>
                  <a:schemeClr val="tx1">
                    <a:lumMod val="75000"/>
                    <a:lumOff val="25000"/>
                  </a:schemeClr>
                </a:solidFill>
                <a:latin typeface="微软雅黑" panose="020B0503020204020204" charset="-122"/>
                <a:ea typeface="微软雅黑" panose="020B0503020204020204" charset="-122"/>
              </a:rPr>
              <a:t>可根据用户需求，随意调整画面布局，</a:t>
            </a:r>
            <a:r>
              <a:rPr lang="zh-CN" altLang="en-US" sz="1100">
                <a:solidFill>
                  <a:schemeClr val="tx1">
                    <a:lumMod val="75000"/>
                    <a:lumOff val="25000"/>
                  </a:schemeClr>
                </a:solidFill>
                <a:latin typeface="微软雅黑" panose="020B0503020204020204" charset="-122"/>
                <a:ea typeface="微软雅黑" panose="020B0503020204020204" charset="-122"/>
                <a:sym typeface="+mn-ea"/>
              </a:rPr>
              <a:t>多维度显示农业信息，自由组合搭配</a:t>
            </a:r>
            <a:r>
              <a:rPr lang="zh-CN" altLang="en-US" sz="1100">
                <a:solidFill>
                  <a:schemeClr val="tx1">
                    <a:lumMod val="75000"/>
                    <a:lumOff val="25000"/>
                  </a:schemeClr>
                </a:solidFill>
                <a:latin typeface="微软雅黑" panose="020B0503020204020204" charset="-122"/>
                <a:ea typeface="微软雅黑" panose="020B0503020204020204" charset="-122"/>
              </a:rPr>
              <a:t>，满足对查看方式的多样化需求。</a:t>
            </a:r>
            <a:endParaRPr lang="en-US" altLang="zh-CN" sz="1100">
              <a:solidFill>
                <a:schemeClr val="tx1">
                  <a:lumMod val="75000"/>
                  <a:lumOff val="25000"/>
                </a:schemeClr>
              </a:solidFill>
              <a:latin typeface="微软雅黑" panose="020B0503020204020204" charset="-122"/>
              <a:ea typeface="微软雅黑" panose="020B0503020204020204" charset="-122"/>
            </a:endParaRPr>
          </a:p>
        </p:txBody>
      </p:sp>
      <p:sp>
        <p:nvSpPr>
          <p:cNvPr id="12" name="文本框 11"/>
          <p:cNvSpPr txBox="1"/>
          <p:nvPr>
            <p:custDataLst>
              <p:tags r:id="rId13"/>
            </p:custDataLst>
          </p:nvPr>
        </p:nvSpPr>
        <p:spPr>
          <a:xfrm>
            <a:off x="8754745" y="4025265"/>
            <a:ext cx="2999105" cy="1081405"/>
          </a:xfrm>
          <a:prstGeom prst="rect">
            <a:avLst/>
          </a:prstGeom>
          <a:noFill/>
        </p:spPr>
        <p:txBody>
          <a:bodyPr wrap="square" rtlCol="0" anchor="t">
            <a:spAutoFit/>
          </a:bodyPr>
          <a:p>
            <a:pPr>
              <a:lnSpc>
                <a:spcPct val="140000"/>
              </a:lnSpc>
            </a:pPr>
            <a:r>
              <a:rPr lang="zh-CN" altLang="en-US" sz="1150">
                <a:solidFill>
                  <a:schemeClr val="tx1">
                    <a:lumMod val="75000"/>
                    <a:lumOff val="25000"/>
                  </a:schemeClr>
                </a:solidFill>
                <a:latin typeface="微软雅黑" panose="020B0503020204020204" charset="-122"/>
                <a:ea typeface="微软雅黑" panose="020B0503020204020204" charset="-122"/>
              </a:rPr>
              <a:t>将数据进行图形化的展示，使之简单明了，更高效、更易懂；自动轮显，无需鼠标操作</a:t>
            </a:r>
            <a:r>
              <a:rPr lang="zh-CN" altLang="en-US" sz="1150">
                <a:solidFill>
                  <a:schemeClr val="tx1">
                    <a:lumMod val="75000"/>
                    <a:lumOff val="25000"/>
                  </a:schemeClr>
                </a:solidFill>
                <a:latin typeface="微软雅黑" panose="020B0503020204020204" charset="-122"/>
                <a:ea typeface="微软雅黑" panose="020B0503020204020204" charset="-122"/>
              </a:rPr>
              <a:t>即可查看；搭配科技化的背景及色彩，给人层次感、空间感的震撼感受。</a:t>
            </a:r>
            <a:endParaRPr lang="zh-CN" altLang="en-US" sz="1150">
              <a:solidFill>
                <a:schemeClr val="tx1">
                  <a:lumMod val="75000"/>
                  <a:lumOff val="25000"/>
                </a:schemeClr>
              </a:solidFill>
              <a:latin typeface="微软雅黑" panose="020B0503020204020204" charset="-122"/>
              <a:ea typeface="微软雅黑" panose="020B0503020204020204" charset="-122"/>
            </a:endParaRPr>
          </a:p>
        </p:txBody>
      </p:sp>
      <p:sp>
        <p:nvSpPr>
          <p:cNvPr id="28" name="TextBox 25"/>
          <p:cNvSpPr txBox="1">
            <a:spLocks noChangeArrowheads="1"/>
          </p:cNvSpPr>
          <p:nvPr>
            <p:custDataLst>
              <p:tags r:id="rId14"/>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查看</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20" name="矩形 19"/>
          <p:cNvSpPr/>
          <p:nvPr>
            <p:custDataLst>
              <p:tags r:id="rId15"/>
            </p:custDataLst>
          </p:nvPr>
        </p:nvSpPr>
        <p:spPr>
          <a:xfrm>
            <a:off x="3557905" y="307975"/>
            <a:ext cx="131191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VIEW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grpSp>
        <p:nvGrpSpPr>
          <p:cNvPr id="54" name="组合 53"/>
          <p:cNvGrpSpPr/>
          <p:nvPr/>
        </p:nvGrpSpPr>
        <p:grpSpPr>
          <a:xfrm>
            <a:off x="8830945" y="5334635"/>
            <a:ext cx="2834640" cy="592455"/>
            <a:chOff x="11367" y="1458"/>
            <a:chExt cx="6684" cy="1478"/>
          </a:xfrm>
        </p:grpSpPr>
        <p:sp>
          <p:nvSpPr>
            <p:cNvPr id="6" name="Shape 2171"/>
            <p:cNvSpPr/>
            <p:nvPr>
              <p:custDataLst>
                <p:tags r:id="rId16"/>
              </p:custDataLst>
            </p:nvPr>
          </p:nvSpPr>
          <p:spPr>
            <a:xfrm>
              <a:off x="13661" y="2368"/>
              <a:ext cx="1863" cy="56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7DB546">
                <a:alpha val="40000"/>
              </a:srgbClr>
            </a:solidFill>
            <a:ln w="12700" cap="flat">
              <a:noFill/>
              <a:miter lim="400000"/>
            </a:ln>
            <a:effectLst/>
          </p:spPr>
          <p:txBody>
            <a:bodyPr wrap="square" lIns="0" tIns="0" rIns="0" bIns="0" numCol="1" anchor="ctr">
              <a:noAutofit/>
            </a:bodyPr>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8" name="Shape 2172"/>
            <p:cNvSpPr/>
            <p:nvPr>
              <p:custDataLst>
                <p:tags r:id="rId17"/>
              </p:custDataLst>
            </p:nvPr>
          </p:nvSpPr>
          <p:spPr>
            <a:xfrm>
              <a:off x="11367" y="1458"/>
              <a:ext cx="2802" cy="14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30681D">
                <a:alpha val="50000"/>
              </a:srgbClr>
            </a:solidFill>
            <a:ln w="12700" cap="flat">
              <a:noFill/>
              <a:miter lim="400000"/>
            </a:ln>
            <a:effectLst/>
          </p:spPr>
          <p:txBody>
            <a:bodyPr wrap="square" lIns="0" tIns="0" rIns="0" bIns="0" numCol="1" anchor="ctr">
              <a:noAutofit/>
            </a:bodyPr>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2" name="Shape 2173"/>
            <p:cNvSpPr/>
            <p:nvPr>
              <p:custDataLst>
                <p:tags r:id="rId18"/>
              </p:custDataLst>
            </p:nvPr>
          </p:nvSpPr>
          <p:spPr>
            <a:xfrm>
              <a:off x="12768" y="1794"/>
              <a:ext cx="1863" cy="114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D7B262">
                <a:alpha val="40000"/>
              </a:srgbClr>
            </a:solidFill>
            <a:ln w="12700" cap="flat">
              <a:noFill/>
              <a:miter lim="400000"/>
            </a:ln>
            <a:effectLst/>
          </p:spPr>
          <p:txBody>
            <a:bodyPr wrap="square" lIns="0" tIns="0" rIns="0" bIns="0" numCol="1" anchor="ctr">
              <a:noAutofit/>
            </a:bodyPr>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4" name="Shape 2174"/>
            <p:cNvSpPr/>
            <p:nvPr>
              <p:custDataLst>
                <p:tags r:id="rId19"/>
              </p:custDataLst>
            </p:nvPr>
          </p:nvSpPr>
          <p:spPr>
            <a:xfrm>
              <a:off x="14428" y="2202"/>
              <a:ext cx="1863" cy="7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30681D">
                <a:alpha val="40000"/>
              </a:srgbClr>
            </a:solidFill>
            <a:ln w="12700" cap="flat">
              <a:noFill/>
              <a:miter lim="400000"/>
            </a:ln>
            <a:effectLst/>
          </p:spPr>
          <p:txBody>
            <a:bodyPr wrap="square" lIns="0" tIns="0" rIns="0" bIns="0" numCol="1" anchor="ctr">
              <a:noAutofit/>
            </a:bodyPr>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5" name="Shape 2175"/>
            <p:cNvSpPr/>
            <p:nvPr>
              <p:custDataLst>
                <p:tags r:id="rId20"/>
              </p:custDataLst>
            </p:nvPr>
          </p:nvSpPr>
          <p:spPr>
            <a:xfrm>
              <a:off x="15134" y="2069"/>
              <a:ext cx="1863" cy="86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D7B262">
                <a:alpha val="40000"/>
              </a:srgbClr>
            </a:solidFill>
            <a:ln w="12700" cap="flat">
              <a:noFill/>
              <a:miter lim="400000"/>
            </a:ln>
            <a:effectLst/>
          </p:spPr>
          <p:txBody>
            <a:bodyPr wrap="square" lIns="0" tIns="0" rIns="0" bIns="0" numCol="1" anchor="ctr">
              <a:noAutofit/>
            </a:bodyPr>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sp>
          <p:nvSpPr>
            <p:cNvPr id="2" name="Shape 2176"/>
            <p:cNvSpPr/>
            <p:nvPr>
              <p:custDataLst>
                <p:tags r:id="rId21"/>
              </p:custDataLst>
            </p:nvPr>
          </p:nvSpPr>
          <p:spPr>
            <a:xfrm>
              <a:off x="16189" y="2202"/>
              <a:ext cx="1863" cy="73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cubicBezTo>
                    <a:pt x="19657" y="18392"/>
                    <a:pt x="17864" y="14854"/>
                    <a:pt x="16242" y="11028"/>
                  </a:cubicBezTo>
                  <a:cubicBezTo>
                    <a:pt x="15413" y="9073"/>
                    <a:pt x="14630" y="7045"/>
                    <a:pt x="13761" y="5156"/>
                  </a:cubicBezTo>
                  <a:cubicBezTo>
                    <a:pt x="12900" y="3286"/>
                    <a:pt x="11960" y="1561"/>
                    <a:pt x="10950" y="0"/>
                  </a:cubicBezTo>
                  <a:cubicBezTo>
                    <a:pt x="10208" y="836"/>
                    <a:pt x="9529" y="1867"/>
                    <a:pt x="8932" y="3064"/>
                  </a:cubicBezTo>
                  <a:cubicBezTo>
                    <a:pt x="8277" y="4376"/>
                    <a:pt x="7729" y="5870"/>
                    <a:pt x="7158" y="7324"/>
                  </a:cubicBezTo>
                  <a:cubicBezTo>
                    <a:pt x="5075" y="12627"/>
                    <a:pt x="2672" y="17420"/>
                    <a:pt x="0" y="21600"/>
                  </a:cubicBezTo>
                  <a:close/>
                </a:path>
              </a:pathLst>
            </a:custGeom>
            <a:solidFill>
              <a:srgbClr val="7DB546">
                <a:alpha val="50000"/>
              </a:srgbClr>
            </a:solidFill>
            <a:ln w="12700" cap="flat">
              <a:noFill/>
              <a:miter lim="400000"/>
            </a:ln>
            <a:effectLst/>
          </p:spPr>
          <p:txBody>
            <a:bodyPr wrap="square" lIns="0" tIns="0" rIns="0" bIns="0" numCol="1" anchor="ctr">
              <a:noAutofit/>
            </a:bodyPr>
            <a:p>
              <a:pPr lvl="0">
                <a:lnSpc>
                  <a:spcPct val="120000"/>
                </a:lnSpc>
                <a:defRPr sz="3200"/>
              </a:pPr>
              <a:endParaRPr sz="1600" dirty="0">
                <a:solidFill>
                  <a:schemeClr val="bg1">
                    <a:lumMod val="65000"/>
                  </a:schemeClr>
                </a:solidFill>
                <a:latin typeface="Arial" panose="020B0604020202020204" pitchFamily="34" charset="0"/>
                <a:ea typeface="微软雅黑" panose="020B0503020204020204" charset="-122"/>
                <a:sym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9"/>
          <p:cNvSpPr/>
          <p:nvPr>
            <p:custDataLst>
              <p:tags r:id="rId1"/>
            </p:custDataLst>
          </p:nvPr>
        </p:nvSpPr>
        <p:spPr>
          <a:xfrm>
            <a:off x="256540" y="1009015"/>
            <a:ext cx="645160" cy="2932430"/>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sp>
        <p:nvSpPr>
          <p:cNvPr id="28" name="椭圆 27"/>
          <p:cNvSpPr/>
          <p:nvPr>
            <p:custDataLst>
              <p:tags r:id="rId2"/>
            </p:custDataLst>
          </p:nvPr>
        </p:nvSpPr>
        <p:spPr>
          <a:xfrm>
            <a:off x="458470" y="5264150"/>
            <a:ext cx="720000" cy="720000"/>
          </a:xfrm>
          <a:prstGeom prst="ellipse">
            <a:avLst/>
          </a:prstGeom>
          <a:solidFill>
            <a:srgbClr val="DFD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39" name="Rectangle 6"/>
          <p:cNvSpPr/>
          <p:nvPr>
            <p:custDataLst>
              <p:tags r:id="rId4"/>
            </p:custDataLst>
          </p:nvPr>
        </p:nvSpPr>
        <p:spPr>
          <a:xfrm>
            <a:off x="2386965" y="4688840"/>
            <a:ext cx="9514840" cy="1295400"/>
          </a:xfrm>
          <a:prstGeom prst="rect">
            <a:avLst/>
          </a:prstGeom>
          <a:solidFill>
            <a:srgbClr val="CAE6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pic>
        <p:nvPicPr>
          <p:cNvPr id="100" name="图片 99"/>
          <p:cNvPicPr>
            <a:picLocks noChangeAspect="1"/>
          </p:cNvPicPr>
          <p:nvPr/>
        </p:nvPicPr>
        <p:blipFill>
          <a:blip r:embed="rId5">
            <a:clrChange>
              <a:clrFrom>
                <a:srgbClr val="FFFFFF">
                  <a:alpha val="100000"/>
                </a:srgbClr>
              </a:clrFrom>
              <a:clrTo>
                <a:srgbClr val="FFFFFF">
                  <a:alpha val="100000"/>
                  <a:alpha val="0"/>
                </a:srgbClr>
              </a:clrTo>
            </a:clrChange>
          </a:blip>
          <a:srcRect l="16154" t="29707" r="31832" b="3686"/>
          <a:stretch>
            <a:fillRect/>
          </a:stretch>
        </p:blipFill>
        <p:spPr>
          <a:xfrm>
            <a:off x="2895600" y="4384040"/>
            <a:ext cx="950595" cy="1217930"/>
          </a:xfrm>
          <a:prstGeom prst="roundRect">
            <a:avLst/>
          </a:prstGeom>
          <a:noFill/>
          <a:ln w="9525">
            <a:noFill/>
          </a:ln>
        </p:spPr>
      </p:pic>
      <p:sp>
        <p:nvSpPr>
          <p:cNvPr id="2" name="文本框 1"/>
          <p:cNvSpPr txBox="1"/>
          <p:nvPr/>
        </p:nvSpPr>
        <p:spPr>
          <a:xfrm>
            <a:off x="4082415" y="5093335"/>
            <a:ext cx="1958340" cy="691515"/>
          </a:xfrm>
          <a:prstGeom prst="rect">
            <a:avLst/>
          </a:prstGeom>
          <a:noFill/>
        </p:spPr>
        <p:txBody>
          <a:bodyPr wrap="square" rtlCol="0" anchor="t">
            <a:spAutoFit/>
          </a:bodyPr>
          <a:p>
            <a:pPr indent="0" fontAlgn="auto">
              <a:lnSpc>
                <a:spcPct val="150000"/>
              </a:lnSpc>
            </a:pPr>
            <a:r>
              <a:rPr lang="zh-CN" sz="1300">
                <a:solidFill>
                  <a:schemeClr val="tx1">
                    <a:lumMod val="65000"/>
                    <a:lumOff val="35000"/>
                  </a:schemeClr>
                </a:solidFill>
                <a:ea typeface="微软雅黑" panose="020B0503020204020204" charset="-122"/>
              </a:rPr>
              <a:t>报警屏幕闪烁，内部蜂鸣器响，且符合gsp新规</a:t>
            </a:r>
            <a:endParaRPr lang="zh-CN" sz="1300">
              <a:solidFill>
                <a:schemeClr val="tx1">
                  <a:lumMod val="65000"/>
                  <a:lumOff val="35000"/>
                </a:schemeClr>
              </a:solidFill>
              <a:ea typeface="微软雅黑" panose="020B0503020204020204" charset="-122"/>
            </a:endParaRPr>
          </a:p>
        </p:txBody>
      </p:sp>
      <p:pic>
        <p:nvPicPr>
          <p:cNvPr id="101" name="图片 100"/>
          <p:cNvPicPr>
            <a:picLocks noChangeAspect="1"/>
          </p:cNvPicPr>
          <p:nvPr/>
        </p:nvPicPr>
        <p:blipFill>
          <a:blip r:embed="rId6"/>
          <a:stretch>
            <a:fillRect/>
          </a:stretch>
        </p:blipFill>
        <p:spPr>
          <a:xfrm>
            <a:off x="6162675" y="3869690"/>
            <a:ext cx="2114550" cy="2114550"/>
          </a:xfrm>
          <a:prstGeom prst="rect">
            <a:avLst/>
          </a:prstGeom>
          <a:noFill/>
          <a:ln w="9525">
            <a:noFill/>
          </a:ln>
        </p:spPr>
      </p:pic>
      <p:sp>
        <p:nvSpPr>
          <p:cNvPr id="6" name="文本框 5"/>
          <p:cNvSpPr txBox="1"/>
          <p:nvPr/>
        </p:nvSpPr>
        <p:spPr>
          <a:xfrm>
            <a:off x="8765540" y="4831080"/>
            <a:ext cx="2879090" cy="991235"/>
          </a:xfrm>
          <a:prstGeom prst="rect">
            <a:avLst/>
          </a:prstGeom>
          <a:noFill/>
        </p:spPr>
        <p:txBody>
          <a:bodyPr wrap="square" rtlCol="0" anchor="t">
            <a:spAutoFit/>
          </a:bodyPr>
          <a:p>
            <a:pPr>
              <a:lnSpc>
                <a:spcPct val="150000"/>
              </a:lnSpc>
            </a:pPr>
            <a:r>
              <a:rPr lang="en-US" altLang="zh-CN" sz="1300" b="1">
                <a:solidFill>
                  <a:schemeClr val="tx1">
                    <a:lumMod val="65000"/>
                    <a:lumOff val="35000"/>
                  </a:schemeClr>
                </a:solidFill>
                <a:ea typeface="微软雅黑" panose="020B0503020204020204" charset="-122"/>
              </a:rPr>
              <a:t>      </a:t>
            </a:r>
            <a:r>
              <a:rPr lang="zh-CN" altLang="en-US" sz="1300" b="1">
                <a:solidFill>
                  <a:schemeClr val="tx1">
                    <a:lumMod val="65000"/>
                    <a:lumOff val="35000"/>
                  </a:schemeClr>
                </a:solidFill>
                <a:ea typeface="微软雅黑" panose="020B0503020204020204" charset="-122"/>
              </a:rPr>
              <a:t>【语音播报】</a:t>
            </a:r>
            <a:r>
              <a:rPr lang="zh-CN" sz="1300">
                <a:solidFill>
                  <a:schemeClr val="tx1">
                    <a:lumMod val="65000"/>
                    <a:lumOff val="35000"/>
                  </a:schemeClr>
                </a:solidFill>
                <a:ea typeface="微软雅黑" panose="020B0503020204020204" charset="-122"/>
              </a:rPr>
              <a:t>可自定义调节音量、语速，更改声音类型，</a:t>
            </a:r>
            <a:r>
              <a:rPr lang="zh-CN" sz="1300">
                <a:solidFill>
                  <a:schemeClr val="tx1">
                    <a:lumMod val="65000"/>
                    <a:lumOff val="35000"/>
                  </a:schemeClr>
                </a:solidFill>
                <a:ea typeface="微软雅黑" panose="020B0503020204020204" charset="-122"/>
                <a:sym typeface="+mn-ea"/>
              </a:rPr>
              <a:t>设置节目内容、循环播放次数、间隔多长等</a:t>
            </a:r>
            <a:endParaRPr lang="zh-CN" sz="1300">
              <a:solidFill>
                <a:schemeClr val="tx1">
                  <a:lumMod val="65000"/>
                  <a:lumOff val="35000"/>
                </a:schemeClr>
              </a:solidFill>
              <a:ea typeface="微软雅黑" panose="020B0503020204020204" charset="-122"/>
              <a:sym typeface="+mn-ea"/>
            </a:endParaRPr>
          </a:p>
        </p:txBody>
      </p:sp>
      <p:pic>
        <p:nvPicPr>
          <p:cNvPr id="20" name="图片 19" descr="51miz-E1138180-ECB4D3DD"/>
          <p:cNvPicPr>
            <a:picLocks noChangeAspect="1"/>
          </p:cNvPicPr>
          <p:nvPr/>
        </p:nvPicPr>
        <p:blipFill>
          <a:blip r:embed="rId7"/>
          <a:stretch>
            <a:fillRect/>
          </a:stretch>
        </p:blipFill>
        <p:spPr>
          <a:xfrm>
            <a:off x="7828915" y="3815715"/>
            <a:ext cx="1229995" cy="1229995"/>
          </a:xfrm>
          <a:prstGeom prst="rect">
            <a:avLst/>
          </a:prstGeom>
        </p:spPr>
      </p:pic>
      <p:sp>
        <p:nvSpPr>
          <p:cNvPr id="21" name="文本框 20"/>
          <p:cNvSpPr txBox="1"/>
          <p:nvPr>
            <p:custDataLst>
              <p:tags r:id="rId8"/>
            </p:custDataLst>
          </p:nvPr>
        </p:nvSpPr>
        <p:spPr>
          <a:xfrm>
            <a:off x="9009380" y="4137025"/>
            <a:ext cx="2780665" cy="435610"/>
          </a:xfrm>
          <a:prstGeom prst="rect">
            <a:avLst/>
          </a:prstGeom>
          <a:noFill/>
        </p:spPr>
        <p:txBody>
          <a:bodyPr wrap="square" rtlCol="0" anchor="t">
            <a:spAutoFit/>
          </a:bodyPr>
          <a:p>
            <a:pPr>
              <a:lnSpc>
                <a:spcPct val="140000"/>
              </a:lnSpc>
            </a:pPr>
            <a:r>
              <a:rPr lang="zh-CN" altLang="en-US" sz="1600" b="1">
                <a:solidFill>
                  <a:srgbClr val="EE4E20"/>
                </a:solidFill>
                <a:ea typeface="微软雅黑" panose="020B0503020204020204" charset="-122"/>
                <a:sym typeface="+mn-ea"/>
              </a:rPr>
              <a:t>当前温度过高，请及时处理！</a:t>
            </a:r>
            <a:endParaRPr lang="zh-CN" altLang="en-US" sz="1600" b="1">
              <a:solidFill>
                <a:srgbClr val="EE4E20"/>
              </a:solidFill>
              <a:ea typeface="微软雅黑" panose="020B0503020204020204" charset="-122"/>
              <a:sym typeface="+mn-ea"/>
            </a:endParaRPr>
          </a:p>
        </p:txBody>
      </p:sp>
      <p:sp>
        <p:nvSpPr>
          <p:cNvPr id="12" name="TextBox 25"/>
          <p:cNvSpPr txBox="1">
            <a:spLocks noChangeArrowheads="1"/>
          </p:cNvSpPr>
          <p:nvPr>
            <p:custDataLst>
              <p:tags r:id="rId9"/>
            </p:custDataLst>
          </p:nvPr>
        </p:nvSpPr>
        <p:spPr bwMode="auto">
          <a:xfrm>
            <a:off x="520700" y="4707890"/>
            <a:ext cx="154241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b="1" dirty="0">
                <a:solidFill>
                  <a:srgbClr val="2B438B"/>
                </a:solidFill>
                <a:latin typeface="微软雅黑" panose="020B0503020204020204" charset="-122"/>
                <a:ea typeface="微软雅黑" panose="020B0503020204020204" charset="-122"/>
                <a:cs typeface="微软雅黑" panose="020B0503020204020204" charset="-122"/>
              </a:rPr>
              <a:t>现场报警</a:t>
            </a:r>
            <a:endParaRPr lang="zh-CN" altLang="en-US" sz="2400" b="1" dirty="0">
              <a:solidFill>
                <a:srgbClr val="2B438B"/>
              </a:solidFill>
              <a:latin typeface="微软雅黑" panose="020B0503020204020204" charset="-122"/>
              <a:ea typeface="微软雅黑" panose="020B0503020204020204" charset="-122"/>
              <a:cs typeface="微软雅黑" panose="020B0503020204020204" charset="-122"/>
            </a:endParaRPr>
          </a:p>
        </p:txBody>
      </p:sp>
      <p:sp>
        <p:nvSpPr>
          <p:cNvPr id="15" name="TextBox 25"/>
          <p:cNvSpPr txBox="1">
            <a:spLocks noChangeArrowheads="1"/>
          </p:cNvSpPr>
          <p:nvPr>
            <p:custDataLst>
              <p:tags r:id="rId10"/>
            </p:custDataLst>
          </p:nvPr>
        </p:nvSpPr>
        <p:spPr bwMode="auto">
          <a:xfrm>
            <a:off x="872490" y="5369560"/>
            <a:ext cx="119062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000" dirty="0">
                <a:solidFill>
                  <a:srgbClr val="0C814C"/>
                </a:solidFill>
                <a:latin typeface="微软雅黑" panose="020B0503020204020204" charset="-122"/>
                <a:ea typeface="微软雅黑" panose="020B0503020204020204" charset="-122"/>
                <a:cs typeface="微软雅黑" panose="020B0503020204020204" charset="-122"/>
              </a:rPr>
              <a:t>可扩展：</a:t>
            </a:r>
            <a:endParaRPr lang="zh-CN" altLang="en-US" sz="20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文本框 32"/>
          <p:cNvSpPr txBox="1"/>
          <p:nvPr/>
        </p:nvSpPr>
        <p:spPr>
          <a:xfrm>
            <a:off x="4006215" y="4793615"/>
            <a:ext cx="1543685" cy="391160"/>
          </a:xfrm>
          <a:prstGeom prst="rect">
            <a:avLst/>
          </a:prstGeom>
          <a:noFill/>
        </p:spPr>
        <p:txBody>
          <a:bodyPr wrap="square" rtlCol="0" anchor="t">
            <a:spAutoFit/>
          </a:bodyPr>
          <a:p>
            <a:pPr indent="0" fontAlgn="auto">
              <a:lnSpc>
                <a:spcPct val="150000"/>
              </a:lnSpc>
            </a:pPr>
            <a:r>
              <a:rPr lang="zh-CN" altLang="en-US" sz="1300" b="1">
                <a:solidFill>
                  <a:schemeClr val="tx1">
                    <a:lumMod val="65000"/>
                    <a:lumOff val="35000"/>
                  </a:schemeClr>
                </a:solidFill>
                <a:ea typeface="微软雅黑" panose="020B0503020204020204" charset="-122"/>
                <a:sym typeface="+mn-ea"/>
              </a:rPr>
              <a:t>【声光报警器】</a:t>
            </a:r>
            <a:endParaRPr lang="zh-CN" altLang="en-US" sz="1300" b="1">
              <a:solidFill>
                <a:schemeClr val="tx1">
                  <a:lumMod val="65000"/>
                  <a:lumOff val="35000"/>
                </a:schemeClr>
              </a:solidFill>
              <a:ea typeface="微软雅黑" panose="020B0503020204020204" charset="-122"/>
              <a:sym typeface="+mn-ea"/>
            </a:endParaRPr>
          </a:p>
        </p:txBody>
      </p:sp>
      <p:grpSp>
        <p:nvGrpSpPr>
          <p:cNvPr id="11" name="组合 10"/>
          <p:cNvGrpSpPr/>
          <p:nvPr/>
        </p:nvGrpSpPr>
        <p:grpSpPr>
          <a:xfrm>
            <a:off x="8590915" y="970915"/>
            <a:ext cx="3282315" cy="939800"/>
            <a:chOff x="10566" y="5601"/>
            <a:chExt cx="5169" cy="1480"/>
          </a:xfrm>
        </p:grpSpPr>
        <p:sp>
          <p:nvSpPr>
            <p:cNvPr id="17" name="淘宝网Chenying0907出品 22"/>
            <p:cNvSpPr/>
            <p:nvPr>
              <p:custDataLst>
                <p:tags r:id="rId11"/>
              </p:custDataLst>
            </p:nvPr>
          </p:nvSpPr>
          <p:spPr>
            <a:xfrm>
              <a:off x="10566" y="5601"/>
              <a:ext cx="5169" cy="1480"/>
            </a:xfrm>
            <a:prstGeom prst="rect">
              <a:avLst/>
            </a:prstGeom>
          </p:spPr>
          <p:txBody>
            <a:bodyPr wrap="square">
              <a:spAutoFit/>
            </a:bodyPr>
            <a:p>
              <a:pPr algn="l" fontAlgn="auto">
                <a:lnSpc>
                  <a:spcPct val="120000"/>
                </a:lnSpc>
              </a:pPr>
              <a:r>
                <a:rPr lang="zh-CN" altLang="en-US" sz="2800" b="1" dirty="0">
                  <a:solidFill>
                    <a:srgbClr val="2B438B"/>
                  </a:solidFill>
                  <a:latin typeface="微软雅黑" panose="020B0503020204020204" charset="-122"/>
                  <a:ea typeface="微软雅黑" panose="020B0503020204020204" charset="-122"/>
                  <a:cs typeface="微软雅黑" panose="020B0503020204020204" charset="-122"/>
                </a:rPr>
                <a:t>现场</a:t>
              </a:r>
              <a:r>
                <a:rPr lang="en-US" altLang="zh-CN" sz="2800" b="1" dirty="0">
                  <a:solidFill>
                    <a:srgbClr val="FF0000"/>
                  </a:solidFill>
                  <a:latin typeface="微软雅黑" panose="020B0503020204020204" charset="-122"/>
                  <a:ea typeface="微软雅黑" panose="020B0503020204020204" charset="-122"/>
                  <a:cs typeface="微软雅黑" panose="020B0503020204020204" charset="-122"/>
                </a:rPr>
                <a:t>报警 </a:t>
              </a:r>
              <a:endParaRPr lang="en-US" altLang="zh-CN" sz="2800" b="1" dirty="0">
                <a:solidFill>
                  <a:srgbClr val="FF0000"/>
                </a:solidFill>
                <a:latin typeface="微软雅黑" panose="020B0503020204020204" charset="-122"/>
                <a:ea typeface="微软雅黑" panose="020B0503020204020204" charset="-122"/>
                <a:cs typeface="微软雅黑" panose="020B0503020204020204" charset="-122"/>
              </a:endParaRPr>
            </a:p>
            <a:p>
              <a:pPr algn="r" fontAlgn="auto">
                <a:lnSpc>
                  <a:spcPct val="120000"/>
                </a:lnSpc>
              </a:pPr>
              <a:r>
                <a:rPr lang="en-US" altLang="zh-CN" dirty="0">
                  <a:solidFill>
                    <a:srgbClr val="FF0000"/>
                  </a:solidFill>
                  <a:latin typeface="微软雅黑" panose="020B0503020204020204" charset="-122"/>
                  <a:ea typeface="微软雅黑" panose="020B0503020204020204" charset="-122"/>
                  <a:cs typeface="微软雅黑" panose="020B0503020204020204" charset="-122"/>
                  <a:sym typeface="+mn-ea"/>
                </a:rPr>
                <a:t> </a:t>
              </a:r>
              <a:r>
                <a:rPr lang="en-US" altLang="zh-CN" dirty="0">
                  <a:solidFill>
                    <a:srgbClr val="58438B"/>
                  </a:solidFill>
                  <a:latin typeface="微软雅黑" panose="020B0503020204020204" charset="-122"/>
                  <a:ea typeface="微软雅黑" panose="020B0503020204020204" charset="-122"/>
                  <a:cs typeface="微软雅黑" panose="020B0503020204020204" charset="-122"/>
                </a:rPr>
                <a:t>On-site </a:t>
              </a:r>
              <a:r>
                <a:rPr lang="en-US" altLang="zh-CN" dirty="0">
                  <a:solidFill>
                    <a:srgbClr val="FF0000"/>
                  </a:solidFill>
                  <a:latin typeface="微软雅黑" panose="020B0503020204020204" charset="-122"/>
                  <a:ea typeface="微软雅黑" panose="020B0503020204020204" charset="-122"/>
                  <a:cs typeface="微软雅黑" panose="020B0503020204020204" charset="-122"/>
                </a:rPr>
                <a:t>alarm</a:t>
              </a:r>
              <a:endParaRPr lang="en-US" altLang="zh-CN" dirty="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22" name="图片 21" descr="报警"/>
            <p:cNvPicPr>
              <a:picLocks noChangeAspect="1"/>
            </p:cNvPicPr>
            <p:nvPr>
              <p:custDataLst>
                <p:tags r:id="rId12"/>
              </p:custDataLst>
            </p:nvPr>
          </p:nvPicPr>
          <p:blipFill>
            <a:blip r:embed="rId13"/>
            <a:stretch>
              <a:fillRect/>
            </a:stretch>
          </p:blipFill>
          <p:spPr>
            <a:xfrm>
              <a:off x="13291" y="5796"/>
              <a:ext cx="592" cy="592"/>
            </a:xfrm>
            <a:prstGeom prst="rect">
              <a:avLst/>
            </a:prstGeom>
          </p:spPr>
        </p:pic>
      </p:grpSp>
      <p:pic>
        <p:nvPicPr>
          <p:cNvPr id="30" name="图片 29"/>
          <p:cNvPicPr>
            <a:picLocks noChangeAspect="1"/>
          </p:cNvPicPr>
          <p:nvPr>
            <p:custDataLst>
              <p:tags r:id="rId14"/>
            </p:custDataLst>
          </p:nvPr>
        </p:nvPicPr>
        <p:blipFill>
          <a:blip r:embed="rId15">
            <a:extLst>
              <a:ext uri="{28A0092B-C50C-407E-A947-70E740481C1C}">
                <a14:useLocalDpi xmlns:a14="http://schemas.microsoft.com/office/drawing/2010/main" val="0"/>
              </a:ext>
            </a:extLst>
          </a:blip>
          <a:stretch>
            <a:fillRect/>
          </a:stretch>
        </p:blipFill>
        <p:spPr>
          <a:xfrm>
            <a:off x="10474960" y="2397760"/>
            <a:ext cx="1125220" cy="1125220"/>
          </a:xfrm>
          <a:prstGeom prst="rect">
            <a:avLst/>
          </a:prstGeom>
        </p:spPr>
      </p:pic>
      <p:grpSp>
        <p:nvGrpSpPr>
          <p:cNvPr id="42" name="组合 41"/>
          <p:cNvGrpSpPr>
            <a:grpSpLocks noChangeAspect="1"/>
          </p:cNvGrpSpPr>
          <p:nvPr/>
        </p:nvGrpSpPr>
        <p:grpSpPr>
          <a:xfrm>
            <a:off x="1850390" y="1002030"/>
            <a:ext cx="8101330" cy="2962910"/>
            <a:chOff x="2230" y="1449"/>
            <a:chExt cx="13538" cy="4952"/>
          </a:xfrm>
        </p:grpSpPr>
        <p:pic>
          <p:nvPicPr>
            <p:cNvPr id="18" name="图片 17" descr="现场报警"/>
            <p:cNvPicPr>
              <a:picLocks noChangeAspect="1"/>
            </p:cNvPicPr>
            <p:nvPr>
              <p:custDataLst>
                <p:tags r:id="rId16"/>
              </p:custDataLst>
            </p:nvPr>
          </p:nvPicPr>
          <p:blipFill>
            <a:blip r:embed="rId17"/>
            <a:srcRect l="5962" t="7328" r="57899" b="8086"/>
            <a:stretch>
              <a:fillRect/>
            </a:stretch>
          </p:blipFill>
          <p:spPr>
            <a:xfrm>
              <a:off x="2230" y="1449"/>
              <a:ext cx="4909" cy="4924"/>
            </a:xfrm>
            <a:prstGeom prst="rect">
              <a:avLst/>
            </a:prstGeom>
          </p:spPr>
        </p:pic>
        <p:pic>
          <p:nvPicPr>
            <p:cNvPr id="37" name="图片 36" descr="现场报警"/>
            <p:cNvPicPr>
              <a:picLocks noChangeAspect="1"/>
            </p:cNvPicPr>
            <p:nvPr>
              <p:custDataLst>
                <p:tags r:id="rId18"/>
              </p:custDataLst>
            </p:nvPr>
          </p:nvPicPr>
          <p:blipFill>
            <a:blip r:embed="rId17"/>
            <a:srcRect l="46378" t="41599" r="2024" b="8086"/>
            <a:stretch>
              <a:fillRect/>
            </a:stretch>
          </p:blipFill>
          <p:spPr>
            <a:xfrm>
              <a:off x="8018" y="3002"/>
              <a:ext cx="7750" cy="3239"/>
            </a:xfrm>
            <a:prstGeom prst="rect">
              <a:avLst/>
            </a:prstGeom>
          </p:spPr>
        </p:pic>
        <p:pic>
          <p:nvPicPr>
            <p:cNvPr id="40" name="图片 39" descr="现场报警"/>
            <p:cNvPicPr>
              <a:picLocks noChangeAspect="1"/>
            </p:cNvPicPr>
            <p:nvPr>
              <p:custDataLst>
                <p:tags r:id="rId19"/>
              </p:custDataLst>
            </p:nvPr>
          </p:nvPicPr>
          <p:blipFill>
            <a:blip r:embed="rId17"/>
            <a:srcRect l="41409" t="7328" r="53482" b="8086"/>
            <a:stretch>
              <a:fillRect/>
            </a:stretch>
          </p:blipFill>
          <p:spPr>
            <a:xfrm>
              <a:off x="7060" y="1477"/>
              <a:ext cx="958" cy="4924"/>
            </a:xfrm>
            <a:prstGeom prst="rect">
              <a:avLst/>
            </a:prstGeom>
          </p:spPr>
        </p:pic>
      </p:grpSp>
      <p:sp>
        <p:nvSpPr>
          <p:cNvPr id="44" name="文本框 43"/>
          <p:cNvSpPr txBox="1"/>
          <p:nvPr>
            <p:custDataLst>
              <p:tags r:id="rId20"/>
            </p:custDataLst>
          </p:nvPr>
        </p:nvSpPr>
        <p:spPr>
          <a:xfrm>
            <a:off x="480060" y="2026285"/>
            <a:ext cx="897890"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屏幕</a:t>
            </a:r>
            <a:r>
              <a:rPr lang="zh-CN" sz="1400" b="0">
                <a:solidFill>
                  <a:schemeClr val="tx1"/>
                </a:solidFill>
                <a:latin typeface="Calibri" panose="020F0502020204030204" charset="0"/>
                <a:ea typeface="微软雅黑" panose="020B0503020204020204" charset="-122"/>
              </a:rPr>
              <a:t>报警</a:t>
            </a:r>
            <a:endParaRPr lang="zh-CN" sz="1400" b="0">
              <a:solidFill>
                <a:schemeClr val="tx1"/>
              </a:solidFill>
              <a:latin typeface="Calibri" panose="020F0502020204030204" charset="0"/>
              <a:ea typeface="微软雅黑" panose="020B0503020204020204" charset="-122"/>
            </a:endParaRPr>
          </a:p>
        </p:txBody>
      </p:sp>
      <p:sp>
        <p:nvSpPr>
          <p:cNvPr id="51" name="文本框 50"/>
          <p:cNvSpPr txBox="1"/>
          <p:nvPr>
            <p:custDataLst>
              <p:tags r:id="rId21"/>
            </p:custDataLst>
          </p:nvPr>
        </p:nvSpPr>
        <p:spPr>
          <a:xfrm>
            <a:off x="508635" y="3423920"/>
            <a:ext cx="897255"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蜂鸣报警</a:t>
            </a:r>
            <a:endParaRPr lang="zh-CN" sz="1400" b="0">
              <a:solidFill>
                <a:schemeClr val="tx1"/>
              </a:solidFill>
              <a:latin typeface="Calibri" panose="020F0502020204030204" charset="0"/>
              <a:ea typeface="微软雅黑" panose="020B0503020204020204" charset="-122"/>
            </a:endParaRPr>
          </a:p>
        </p:txBody>
      </p:sp>
      <p:sp>
        <p:nvSpPr>
          <p:cNvPr id="8" name="椭圆 7"/>
          <p:cNvSpPr>
            <a:spLocks noChangeAspect="1"/>
          </p:cNvSpPr>
          <p:nvPr/>
        </p:nvSpPr>
        <p:spPr>
          <a:xfrm>
            <a:off x="561600" y="1209600"/>
            <a:ext cx="658800" cy="658800"/>
          </a:xfrm>
          <a:prstGeom prst="ellipse">
            <a:avLst/>
          </a:prstGeom>
          <a:solidFill>
            <a:srgbClr val="FF6555"/>
          </a:solidFill>
          <a:ln>
            <a:solidFill>
              <a:srgbClr val="EF50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9" name="图片 18" descr="全屏幕"/>
          <p:cNvPicPr>
            <a:picLocks noChangeAspect="1"/>
          </p:cNvPicPr>
          <p:nvPr/>
        </p:nvPicPr>
        <p:blipFill>
          <a:blip r:embed="rId22"/>
          <a:stretch>
            <a:fillRect/>
          </a:stretch>
        </p:blipFill>
        <p:spPr>
          <a:xfrm>
            <a:off x="700405" y="1349375"/>
            <a:ext cx="381635" cy="381635"/>
          </a:xfrm>
          <a:prstGeom prst="rect">
            <a:avLst/>
          </a:prstGeom>
        </p:spPr>
      </p:pic>
      <p:sp>
        <p:nvSpPr>
          <p:cNvPr id="24" name="椭圆 23"/>
          <p:cNvSpPr>
            <a:spLocks noChangeAspect="1"/>
          </p:cNvSpPr>
          <p:nvPr/>
        </p:nvSpPr>
        <p:spPr>
          <a:xfrm>
            <a:off x="583200" y="2613600"/>
            <a:ext cx="658800" cy="658800"/>
          </a:xfrm>
          <a:prstGeom prst="ellipse">
            <a:avLst/>
          </a:prstGeom>
          <a:solidFill>
            <a:srgbClr val="FFD161"/>
          </a:solidFill>
          <a:ln>
            <a:solidFill>
              <a:srgbClr val="EFC1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3" name="图片 22" descr="ACT005"/>
          <p:cNvPicPr>
            <a:picLocks noChangeAspect="1"/>
          </p:cNvPicPr>
          <p:nvPr/>
        </p:nvPicPr>
        <p:blipFill>
          <a:blip r:embed="rId23"/>
          <a:stretch>
            <a:fillRect/>
          </a:stretch>
        </p:blipFill>
        <p:spPr>
          <a:xfrm>
            <a:off x="659130" y="2694940"/>
            <a:ext cx="511175" cy="511175"/>
          </a:xfrm>
          <a:prstGeom prst="rect">
            <a:avLst/>
          </a:prstGeom>
        </p:spPr>
      </p:pic>
      <p:sp>
        <p:nvSpPr>
          <p:cNvPr id="7" name="矩形 6"/>
          <p:cNvSpPr/>
          <p:nvPr>
            <p:custDataLst>
              <p:tags r:id="rId24"/>
            </p:custDataLst>
          </p:nvPr>
        </p:nvSpPr>
        <p:spPr>
          <a:xfrm>
            <a:off x="4891405" y="307975"/>
            <a:ext cx="124714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ALARM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9" name="TextBox 25"/>
          <p:cNvSpPr txBox="1">
            <a:spLocks noChangeArrowheads="1"/>
          </p:cNvSpPr>
          <p:nvPr>
            <p:custDataLst>
              <p:tags r:id="rId25"/>
            </p:custDataLst>
          </p:nvPr>
        </p:nvSpPr>
        <p:spPr bwMode="auto">
          <a:xfrm>
            <a:off x="1579245" y="221615"/>
            <a:ext cx="30086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报警</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en-US" altLang="zh-CN" sz="2400" dirty="0">
                <a:solidFill>
                  <a:srgbClr val="CE7932"/>
                </a:solidFill>
                <a:latin typeface="微软雅黑" panose="020B0503020204020204" charset="-122"/>
                <a:ea typeface="微软雅黑" panose="020B0503020204020204" charset="-122"/>
                <a:cs typeface="微软雅黑" panose="020B0503020204020204" charset="-122"/>
              </a:rPr>
              <a:t>-</a:t>
            </a:r>
            <a:r>
              <a:rPr lang="zh-CN" altLang="en-US" sz="2000" dirty="0">
                <a:solidFill>
                  <a:srgbClr val="CE7932"/>
                </a:solidFill>
                <a:latin typeface="微软雅黑" panose="020B0503020204020204" charset="-122"/>
                <a:ea typeface="微软雅黑" panose="020B0503020204020204" charset="-122"/>
                <a:cs typeface="微软雅黑" panose="020B0503020204020204" charset="-122"/>
              </a:rPr>
              <a:t>现场报警</a:t>
            </a:r>
            <a:r>
              <a:rPr lang="en-US" altLang="zh-CN" sz="2500" b="1" dirty="0">
                <a:solidFill>
                  <a:srgbClr val="CE7932"/>
                </a:solidFill>
                <a:latin typeface="微软雅黑" panose="020B0503020204020204" charset="-122"/>
                <a:ea typeface="微软雅黑" panose="020B0503020204020204" charset="-122"/>
                <a:cs typeface="微软雅黑" panose="020B0503020204020204" charset="-122"/>
              </a:rPr>
              <a:t> </a:t>
            </a:r>
            <a:endParaRPr lang="en-US" altLang="zh-CN" sz="2500" b="1" dirty="0">
              <a:solidFill>
                <a:srgbClr val="CE7932"/>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矩形 3"/>
          <p:cNvSpPr>
            <a:spLocks noChangeArrowheads="1"/>
          </p:cNvSpPr>
          <p:nvPr>
            <p:custDataLst>
              <p:tags r:id="rId1"/>
            </p:custDataLst>
          </p:nvPr>
        </p:nvSpPr>
        <p:spPr bwMode="auto">
          <a:xfrm>
            <a:off x="177800" y="1793875"/>
            <a:ext cx="1538605" cy="350520"/>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2"/>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pic>
        <p:nvPicPr>
          <p:cNvPr id="12" name="图片 11" descr="😊 首页_最终首页 (1)"/>
          <p:cNvPicPr>
            <a:picLocks noChangeAspect="1"/>
          </p:cNvPicPr>
          <p:nvPr>
            <p:custDataLst>
              <p:tags r:id="rId3"/>
            </p:custDataLst>
          </p:nvPr>
        </p:nvPicPr>
        <p:blipFill>
          <a:blip r:embed="rId4"/>
          <a:srcRect l="42917" t="34021" r="29688" b="25567"/>
          <a:stretch>
            <a:fillRect/>
          </a:stretch>
        </p:blipFill>
        <p:spPr>
          <a:xfrm>
            <a:off x="2433955" y="2253615"/>
            <a:ext cx="3505200" cy="2612390"/>
          </a:xfrm>
          <a:prstGeom prst="rect">
            <a:avLst/>
          </a:prstGeom>
        </p:spPr>
      </p:pic>
      <p:grpSp>
        <p:nvGrpSpPr>
          <p:cNvPr id="7" name="组合 6"/>
          <p:cNvGrpSpPr>
            <a:grpSpLocks noChangeAspect="1"/>
          </p:cNvGrpSpPr>
          <p:nvPr/>
        </p:nvGrpSpPr>
        <p:grpSpPr>
          <a:xfrm>
            <a:off x="7085330" y="1109345"/>
            <a:ext cx="2764155" cy="861060"/>
            <a:chOff x="8944" y="6240"/>
            <a:chExt cx="4940" cy="1539"/>
          </a:xfrm>
        </p:grpSpPr>
        <p:pic>
          <p:nvPicPr>
            <p:cNvPr id="8" name="图片 7" descr="😊 首页_最终首页"/>
            <p:cNvPicPr>
              <a:picLocks noChangeAspect="1"/>
            </p:cNvPicPr>
            <p:nvPr>
              <p:custDataLst>
                <p:tags r:id="rId5"/>
              </p:custDataLst>
            </p:nvPr>
          </p:nvPicPr>
          <p:blipFill>
            <a:blip r:embed="rId6" cstate="print"/>
            <a:srcRect l="57259" t="73719"/>
            <a:stretch>
              <a:fillRect/>
            </a:stretch>
          </p:blipFill>
          <p:spPr>
            <a:xfrm>
              <a:off x="8944" y="6240"/>
              <a:ext cx="4940" cy="1539"/>
            </a:xfrm>
            <a:prstGeom prst="rect">
              <a:avLst/>
            </a:prstGeom>
          </p:spPr>
        </p:pic>
        <p:pic>
          <p:nvPicPr>
            <p:cNvPr id="9" name="图片 8" descr="][_MWRX{6[@SA`L8LBT)@D7"/>
            <p:cNvPicPr>
              <a:picLocks noChangeAspect="1"/>
            </p:cNvPicPr>
            <p:nvPr>
              <p:custDataLst>
                <p:tags r:id="rId7"/>
              </p:custDataLst>
            </p:nvPr>
          </p:nvPicPr>
          <p:blipFill>
            <a:blip r:embed="rId8"/>
            <a:srcRect l="7991" t="27737" r="1512" b="7299"/>
            <a:stretch>
              <a:fillRect/>
            </a:stretch>
          </p:blipFill>
          <p:spPr>
            <a:xfrm>
              <a:off x="9075" y="6617"/>
              <a:ext cx="4666" cy="991"/>
            </a:xfrm>
            <a:prstGeom prst="rect">
              <a:avLst/>
            </a:prstGeom>
          </p:spPr>
        </p:pic>
      </p:grpSp>
      <p:grpSp>
        <p:nvGrpSpPr>
          <p:cNvPr id="33" name="组合 32"/>
          <p:cNvGrpSpPr>
            <a:grpSpLocks noChangeAspect="1"/>
          </p:cNvGrpSpPr>
          <p:nvPr/>
        </p:nvGrpSpPr>
        <p:grpSpPr>
          <a:xfrm>
            <a:off x="349885" y="1106170"/>
            <a:ext cx="6544310" cy="845820"/>
            <a:chOff x="4681" y="3467"/>
            <a:chExt cx="9394" cy="1214"/>
          </a:xfrm>
        </p:grpSpPr>
        <p:pic>
          <p:nvPicPr>
            <p:cNvPr id="28" name="图片 27" descr="😊 首页_最终首页 (1)"/>
            <p:cNvPicPr>
              <a:picLocks noChangeAspect="1"/>
            </p:cNvPicPr>
            <p:nvPr>
              <p:custDataLst>
                <p:tags r:id="rId9"/>
              </p:custDataLst>
            </p:nvPr>
          </p:nvPicPr>
          <p:blipFill>
            <a:blip r:embed="rId4"/>
            <a:srcRect b="74421"/>
            <a:stretch>
              <a:fillRect/>
            </a:stretch>
          </p:blipFill>
          <p:spPr>
            <a:xfrm>
              <a:off x="4681" y="3467"/>
              <a:ext cx="9394" cy="1214"/>
            </a:xfrm>
            <a:prstGeom prst="rect">
              <a:avLst/>
            </a:prstGeom>
          </p:spPr>
        </p:pic>
        <p:pic>
          <p:nvPicPr>
            <p:cNvPr id="32" name="图片 31" descr="2WS8WY}V4CD%@)}C)$~Q(R6"/>
            <p:cNvPicPr>
              <a:picLocks noChangeAspect="1"/>
            </p:cNvPicPr>
            <p:nvPr>
              <p:custDataLst>
                <p:tags r:id="rId10"/>
              </p:custDataLst>
            </p:nvPr>
          </p:nvPicPr>
          <p:blipFill>
            <a:blip r:embed="rId11">
              <a:clrChange>
                <a:clrFrom>
                  <a:srgbClr val="1588C7">
                    <a:alpha val="100000"/>
                  </a:srgbClr>
                </a:clrFrom>
                <a:clrTo>
                  <a:srgbClr val="1588C7">
                    <a:alpha val="100000"/>
                    <a:alpha val="0"/>
                  </a:srgbClr>
                </a:clrTo>
              </a:clrChange>
            </a:blip>
            <a:srcRect t="32877"/>
            <a:stretch>
              <a:fillRect/>
            </a:stretch>
          </p:blipFill>
          <p:spPr>
            <a:xfrm>
              <a:off x="6176" y="3883"/>
              <a:ext cx="6819" cy="622"/>
            </a:xfrm>
            <a:prstGeom prst="rect">
              <a:avLst/>
            </a:prstGeom>
          </p:spPr>
        </p:pic>
      </p:grpSp>
      <p:pic>
        <p:nvPicPr>
          <p:cNvPr id="10" name="图片 9"/>
          <p:cNvPicPr>
            <a:picLocks noChangeAspect="1"/>
          </p:cNvPicPr>
          <p:nvPr>
            <p:custDataLst>
              <p:tags r:id="rId12"/>
            </p:custDataLst>
          </p:nvPr>
        </p:nvPicPr>
        <p:blipFill>
          <a:blip r:embed="rId13"/>
          <a:srcRect l="25576" t="47821" b="1842"/>
          <a:stretch>
            <a:fillRect/>
          </a:stretch>
        </p:blipFill>
        <p:spPr>
          <a:xfrm>
            <a:off x="6141720" y="2309495"/>
            <a:ext cx="2564130" cy="1821815"/>
          </a:xfrm>
          <a:prstGeom prst="rect">
            <a:avLst/>
          </a:prstGeom>
        </p:spPr>
      </p:pic>
      <p:pic>
        <p:nvPicPr>
          <p:cNvPr id="19" name="图片 18"/>
          <p:cNvPicPr>
            <a:picLocks noChangeAspect="1"/>
          </p:cNvPicPr>
          <p:nvPr>
            <p:custDataLst>
              <p:tags r:id="rId14"/>
            </p:custDataLst>
          </p:nvPr>
        </p:nvPicPr>
        <p:blipFill>
          <a:blip r:embed="rId15"/>
          <a:stretch>
            <a:fillRect/>
          </a:stretch>
        </p:blipFill>
        <p:spPr>
          <a:xfrm>
            <a:off x="6083935" y="4204335"/>
            <a:ext cx="2702560" cy="1887855"/>
          </a:xfrm>
          <a:prstGeom prst="rect">
            <a:avLst/>
          </a:prstGeom>
        </p:spPr>
      </p:pic>
      <p:pic>
        <p:nvPicPr>
          <p:cNvPr id="25" name="图片 24"/>
          <p:cNvPicPr>
            <a:picLocks noChangeAspect="1"/>
          </p:cNvPicPr>
          <p:nvPr>
            <p:custDataLst>
              <p:tags r:id="rId16"/>
            </p:custDataLst>
          </p:nvPr>
        </p:nvPicPr>
        <p:blipFill>
          <a:blip r:embed="rId17">
            <a:clrChange>
              <a:clrFrom>
                <a:srgbClr val="FFFFFF">
                  <a:alpha val="100000"/>
                </a:srgbClr>
              </a:clrFrom>
              <a:clrTo>
                <a:srgbClr val="FFFFFF">
                  <a:alpha val="100000"/>
                  <a:alpha val="0"/>
                </a:srgbClr>
              </a:clrTo>
            </a:clrChange>
          </a:blip>
          <a:stretch>
            <a:fillRect/>
          </a:stretch>
        </p:blipFill>
        <p:spPr>
          <a:xfrm>
            <a:off x="292735" y="2244725"/>
            <a:ext cx="1962785" cy="3837940"/>
          </a:xfrm>
          <a:prstGeom prst="rect">
            <a:avLst/>
          </a:prstGeom>
        </p:spPr>
      </p:pic>
      <p:pic>
        <p:nvPicPr>
          <p:cNvPr id="30" name="图片 29"/>
          <p:cNvPicPr>
            <a:picLocks noChangeAspect="1"/>
          </p:cNvPicPr>
          <p:nvPr>
            <p:custDataLst>
              <p:tags r:id="rId18"/>
            </p:custDataLst>
          </p:nvPr>
        </p:nvPicPr>
        <p:blipFill>
          <a:blip r:embed="rId19"/>
          <a:srcRect r="1654"/>
          <a:stretch>
            <a:fillRect/>
          </a:stretch>
        </p:blipFill>
        <p:spPr>
          <a:xfrm>
            <a:off x="2495550" y="5021580"/>
            <a:ext cx="3397885" cy="1047750"/>
          </a:xfrm>
          <a:prstGeom prst="rect">
            <a:avLst/>
          </a:prstGeom>
        </p:spPr>
      </p:pic>
      <p:sp>
        <p:nvSpPr>
          <p:cNvPr id="36" name="淘宝网Chenying0907出品 22"/>
          <p:cNvSpPr/>
          <p:nvPr>
            <p:custDataLst>
              <p:tags r:id="rId20"/>
            </p:custDataLst>
          </p:nvPr>
        </p:nvSpPr>
        <p:spPr>
          <a:xfrm>
            <a:off x="9190355" y="2160905"/>
            <a:ext cx="2759075" cy="1153160"/>
          </a:xfrm>
          <a:prstGeom prst="rect">
            <a:avLst/>
          </a:prstGeom>
        </p:spPr>
        <p:txBody>
          <a:bodyPr wrap="square">
            <a:spAutoFit/>
          </a:bodyPr>
          <a:p>
            <a:pPr algn="l" fontAlgn="auto">
              <a:lnSpc>
                <a:spcPct val="150000"/>
              </a:lnSpc>
            </a:pPr>
            <a:r>
              <a:rPr lang="zh-CN" altLang="en-US" sz="2800" b="1" dirty="0">
                <a:solidFill>
                  <a:srgbClr val="2B438B"/>
                </a:solidFill>
                <a:latin typeface="微软雅黑" panose="020B0503020204020204" charset="-122"/>
                <a:ea typeface="微软雅黑" panose="020B0503020204020204" charset="-122"/>
                <a:cs typeface="微软雅黑" panose="020B0503020204020204" charset="-122"/>
              </a:rPr>
              <a:t>平台</a:t>
            </a:r>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rPr>
              <a:t>报警</a:t>
            </a:r>
            <a:r>
              <a:rPr lang="en-US" altLang="zh-CN" sz="2800" b="1" dirty="0">
                <a:solidFill>
                  <a:srgbClr val="FF0000"/>
                </a:solidFill>
                <a:latin typeface="微软雅黑" panose="020B0503020204020204" charset="-122"/>
                <a:ea typeface="微软雅黑" panose="020B0503020204020204" charset="-122"/>
                <a:cs typeface="微软雅黑" panose="020B0503020204020204" charset="-122"/>
              </a:rPr>
              <a:t> </a:t>
            </a:r>
            <a:endParaRPr lang="en-US" altLang="zh-CN" sz="2800" b="1" dirty="0">
              <a:solidFill>
                <a:srgbClr val="FF0000"/>
              </a:solidFill>
              <a:latin typeface="微软雅黑" panose="020B0503020204020204" charset="-122"/>
              <a:ea typeface="微软雅黑" panose="020B0503020204020204" charset="-122"/>
              <a:cs typeface="微软雅黑" panose="020B0503020204020204" charset="-122"/>
            </a:endParaRPr>
          </a:p>
          <a:p>
            <a:pPr algn="r" fontAlgn="auto">
              <a:lnSpc>
                <a:spcPct val="150000"/>
              </a:lnSpc>
            </a:pPr>
            <a:r>
              <a:rPr lang="en-US" altLang="zh-CN" dirty="0">
                <a:solidFill>
                  <a:srgbClr val="58438B"/>
                </a:solidFill>
                <a:latin typeface="微软雅黑" panose="020B0503020204020204" charset="-122"/>
                <a:ea typeface="微软雅黑" panose="020B0503020204020204" charset="-122"/>
                <a:cs typeface="微软雅黑" panose="020B0503020204020204" charset="-122"/>
              </a:rPr>
              <a:t>Platform </a:t>
            </a:r>
            <a:r>
              <a:rPr lang="en-US" altLang="zh-CN" dirty="0">
                <a:solidFill>
                  <a:srgbClr val="FF0000"/>
                </a:solidFill>
                <a:latin typeface="微软雅黑" panose="020B0503020204020204" charset="-122"/>
                <a:ea typeface="微软雅黑" panose="020B0503020204020204" charset="-122"/>
                <a:cs typeface="微软雅黑" panose="020B0503020204020204" charset="-122"/>
              </a:rPr>
              <a:t>alarm</a:t>
            </a:r>
            <a:endParaRPr lang="en-US" altLang="zh-CN"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43" name="文本框 42"/>
          <p:cNvSpPr txBox="1"/>
          <p:nvPr>
            <p:custDataLst>
              <p:tags r:id="rId21"/>
            </p:custDataLst>
          </p:nvPr>
        </p:nvSpPr>
        <p:spPr>
          <a:xfrm>
            <a:off x="9860280" y="5775325"/>
            <a:ext cx="897255"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闪烁变红</a:t>
            </a:r>
            <a:endParaRPr lang="zh-CN" sz="1400" b="0">
              <a:solidFill>
                <a:schemeClr val="tx1"/>
              </a:solidFill>
              <a:latin typeface="Calibri" panose="020F0502020204030204" charset="0"/>
              <a:ea typeface="微软雅黑" panose="020B0503020204020204" charset="-122"/>
            </a:endParaRPr>
          </a:p>
        </p:txBody>
      </p:sp>
      <p:sp>
        <p:nvSpPr>
          <p:cNvPr id="44" name="文本框 43"/>
          <p:cNvSpPr txBox="1"/>
          <p:nvPr>
            <p:custDataLst>
              <p:tags r:id="rId22"/>
            </p:custDataLst>
          </p:nvPr>
        </p:nvSpPr>
        <p:spPr>
          <a:xfrm>
            <a:off x="11005185" y="5771515"/>
            <a:ext cx="897255"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数值变红</a:t>
            </a:r>
            <a:endParaRPr lang="zh-CN" sz="1400" b="0">
              <a:solidFill>
                <a:schemeClr val="tx1"/>
              </a:solidFill>
              <a:latin typeface="Calibri" panose="020F0502020204030204" charset="0"/>
              <a:ea typeface="微软雅黑" panose="020B0503020204020204" charset="-122"/>
            </a:endParaRPr>
          </a:p>
        </p:txBody>
      </p:sp>
      <p:sp>
        <p:nvSpPr>
          <p:cNvPr id="41" name="文本框 40"/>
          <p:cNvSpPr txBox="1"/>
          <p:nvPr>
            <p:custDataLst>
              <p:tags r:id="rId23"/>
            </p:custDataLst>
          </p:nvPr>
        </p:nvSpPr>
        <p:spPr>
          <a:xfrm>
            <a:off x="9149080" y="4454525"/>
            <a:ext cx="897255"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弹窗</a:t>
            </a:r>
            <a:r>
              <a:rPr lang="zh-CN" sz="1400" b="0">
                <a:solidFill>
                  <a:schemeClr val="tx1"/>
                </a:solidFill>
                <a:latin typeface="Calibri" panose="020F0502020204030204" charset="0"/>
                <a:ea typeface="微软雅黑" panose="020B0503020204020204" charset="-122"/>
              </a:rPr>
              <a:t>报警</a:t>
            </a:r>
            <a:endParaRPr lang="zh-CN" sz="1400" b="0">
              <a:solidFill>
                <a:schemeClr val="tx1"/>
              </a:solidFill>
              <a:latin typeface="Calibri" panose="020F0502020204030204" charset="0"/>
              <a:ea typeface="微软雅黑" panose="020B0503020204020204" charset="-122"/>
            </a:endParaRPr>
          </a:p>
        </p:txBody>
      </p:sp>
      <p:grpSp>
        <p:nvGrpSpPr>
          <p:cNvPr id="45" name="组合 44"/>
          <p:cNvGrpSpPr/>
          <p:nvPr/>
        </p:nvGrpSpPr>
        <p:grpSpPr>
          <a:xfrm rot="0">
            <a:off x="9264650" y="3667125"/>
            <a:ext cx="683895" cy="683895"/>
            <a:chOff x="7659" y="1768"/>
            <a:chExt cx="1077" cy="1077"/>
          </a:xfrm>
        </p:grpSpPr>
        <p:sp>
          <p:nvSpPr>
            <p:cNvPr id="46" name="椭圆 45"/>
            <p:cNvSpPr>
              <a:spLocks noChangeAspect="1"/>
            </p:cNvSpPr>
            <p:nvPr>
              <p:custDataLst>
                <p:tags r:id="rId24"/>
              </p:custDataLst>
            </p:nvPr>
          </p:nvSpPr>
          <p:spPr>
            <a:xfrm>
              <a:off x="7659" y="1768"/>
              <a:ext cx="1077" cy="1077"/>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47" name="图片 46" descr="弹出层 (1)"/>
            <p:cNvPicPr>
              <a:picLocks noChangeAspect="1"/>
            </p:cNvPicPr>
            <p:nvPr>
              <p:custDataLst>
                <p:tags r:id="rId25"/>
              </p:custDataLst>
            </p:nvPr>
          </p:nvPicPr>
          <p:blipFill>
            <a:blip r:embed="rId26"/>
            <a:stretch>
              <a:fillRect/>
            </a:stretch>
          </p:blipFill>
          <p:spPr>
            <a:xfrm>
              <a:off x="7847" y="1994"/>
              <a:ext cx="650" cy="650"/>
            </a:xfrm>
            <a:prstGeom prst="rect">
              <a:avLst/>
            </a:prstGeom>
            <a:ln>
              <a:noFill/>
            </a:ln>
          </p:spPr>
        </p:pic>
      </p:grpSp>
      <p:sp>
        <p:nvSpPr>
          <p:cNvPr id="42" name="文本框 41"/>
          <p:cNvSpPr txBox="1"/>
          <p:nvPr>
            <p:custDataLst>
              <p:tags r:id="rId27"/>
            </p:custDataLst>
          </p:nvPr>
        </p:nvSpPr>
        <p:spPr>
          <a:xfrm>
            <a:off x="10205720" y="4459605"/>
            <a:ext cx="897890"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声音</a:t>
            </a:r>
            <a:r>
              <a:rPr lang="zh-CN" sz="1400" b="0">
                <a:solidFill>
                  <a:schemeClr val="tx1"/>
                </a:solidFill>
                <a:latin typeface="Calibri" panose="020F0502020204030204" charset="0"/>
                <a:ea typeface="微软雅黑" panose="020B0503020204020204" charset="-122"/>
              </a:rPr>
              <a:t>提醒</a:t>
            </a:r>
            <a:endParaRPr lang="zh-CN" sz="1400" b="0">
              <a:solidFill>
                <a:schemeClr val="tx1"/>
              </a:solidFill>
              <a:latin typeface="Calibri" panose="020F0502020204030204" charset="0"/>
              <a:ea typeface="微软雅黑" panose="020B0503020204020204" charset="-122"/>
            </a:endParaRPr>
          </a:p>
        </p:txBody>
      </p:sp>
      <p:sp>
        <p:nvSpPr>
          <p:cNvPr id="49" name="椭圆 48"/>
          <p:cNvSpPr>
            <a:spLocks noChangeAspect="1"/>
          </p:cNvSpPr>
          <p:nvPr>
            <p:custDataLst>
              <p:tags r:id="rId28"/>
            </p:custDataLst>
          </p:nvPr>
        </p:nvSpPr>
        <p:spPr>
          <a:xfrm>
            <a:off x="10335895" y="3667125"/>
            <a:ext cx="683895" cy="683895"/>
          </a:xfrm>
          <a:prstGeom prst="ellipse">
            <a:avLst/>
          </a:prstGeom>
          <a:solidFill>
            <a:srgbClr val="87D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2" name="椭圆 51"/>
          <p:cNvSpPr>
            <a:spLocks noChangeAspect="1"/>
          </p:cNvSpPr>
          <p:nvPr>
            <p:custDataLst>
              <p:tags r:id="rId29"/>
            </p:custDataLst>
          </p:nvPr>
        </p:nvSpPr>
        <p:spPr>
          <a:xfrm>
            <a:off x="10022840" y="4979670"/>
            <a:ext cx="683895" cy="683895"/>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57" name="组合 56"/>
          <p:cNvGrpSpPr/>
          <p:nvPr/>
        </p:nvGrpSpPr>
        <p:grpSpPr>
          <a:xfrm rot="0">
            <a:off x="11087735" y="4979670"/>
            <a:ext cx="683895" cy="683895"/>
            <a:chOff x="16202" y="2615"/>
            <a:chExt cx="1077" cy="1077"/>
          </a:xfrm>
        </p:grpSpPr>
        <p:sp>
          <p:nvSpPr>
            <p:cNvPr id="59" name="椭圆 58"/>
            <p:cNvSpPr>
              <a:spLocks noChangeAspect="1"/>
            </p:cNvSpPr>
            <p:nvPr>
              <p:custDataLst>
                <p:tags r:id="rId30"/>
              </p:custDataLst>
            </p:nvPr>
          </p:nvSpPr>
          <p:spPr>
            <a:xfrm>
              <a:off x="16202" y="2615"/>
              <a:ext cx="1077" cy="1077"/>
            </a:xfrm>
            <a:prstGeom prst="ellipse">
              <a:avLst/>
            </a:prstGeom>
            <a:solidFill>
              <a:srgbClr val="EFC1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0" name="图片 59" descr="m-数字滚动"/>
            <p:cNvPicPr>
              <a:picLocks noChangeAspect="1"/>
            </p:cNvPicPr>
            <p:nvPr>
              <p:custDataLst>
                <p:tags r:id="rId31"/>
              </p:custDataLst>
            </p:nvPr>
          </p:nvPicPr>
          <p:blipFill>
            <a:blip r:embed="rId32"/>
            <a:stretch>
              <a:fillRect/>
            </a:stretch>
          </p:blipFill>
          <p:spPr>
            <a:xfrm>
              <a:off x="16392" y="2825"/>
              <a:ext cx="674" cy="674"/>
            </a:xfrm>
            <a:prstGeom prst="rect">
              <a:avLst/>
            </a:prstGeom>
            <a:ln>
              <a:noFill/>
            </a:ln>
          </p:spPr>
        </p:pic>
      </p:grpSp>
      <p:pic>
        <p:nvPicPr>
          <p:cNvPr id="64" name="图片 63"/>
          <p:cNvPicPr>
            <a:picLocks noChangeAspect="1"/>
          </p:cNvPicPr>
          <p:nvPr>
            <p:custDataLst>
              <p:tags r:id="rId33"/>
            </p:custDataLst>
          </p:nvPr>
        </p:nvPicPr>
        <p:blipFill>
          <a:blip r:embed="rId34">
            <a:extLst>
              <a:ext uri="{28A0092B-C50C-407E-A947-70E740481C1C}">
                <a14:useLocalDpi xmlns:a14="http://schemas.microsoft.com/office/drawing/2010/main" val="0"/>
              </a:ext>
            </a:extLst>
          </a:blip>
          <a:stretch>
            <a:fillRect/>
          </a:stretch>
        </p:blipFill>
        <p:spPr>
          <a:xfrm>
            <a:off x="10412730" y="858520"/>
            <a:ext cx="1187450" cy="1187450"/>
          </a:xfrm>
          <a:prstGeom prst="rect">
            <a:avLst/>
          </a:prstGeom>
        </p:spPr>
      </p:pic>
      <p:sp>
        <p:nvSpPr>
          <p:cNvPr id="82" name="矩形 3"/>
          <p:cNvSpPr>
            <a:spLocks noChangeArrowheads="1"/>
          </p:cNvSpPr>
          <p:nvPr>
            <p:custDataLst>
              <p:tags r:id="rId35"/>
            </p:custDataLst>
          </p:nvPr>
        </p:nvSpPr>
        <p:spPr bwMode="auto">
          <a:xfrm>
            <a:off x="9164320" y="5412105"/>
            <a:ext cx="318770" cy="621030"/>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90" name="矩形 3"/>
          <p:cNvSpPr>
            <a:spLocks noChangeArrowheads="1"/>
          </p:cNvSpPr>
          <p:nvPr>
            <p:custDataLst>
              <p:tags r:id="rId36"/>
            </p:custDataLst>
          </p:nvPr>
        </p:nvSpPr>
        <p:spPr bwMode="auto">
          <a:xfrm>
            <a:off x="11552555" y="4351020"/>
            <a:ext cx="292100" cy="335280"/>
          </a:xfrm>
          <a:prstGeom prst="rect">
            <a:avLst/>
          </a:prstGeom>
          <a:solidFill>
            <a:srgbClr val="5D8A54">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pic>
        <p:nvPicPr>
          <p:cNvPr id="6" name="图片 5" descr="声音"/>
          <p:cNvPicPr>
            <a:picLocks noChangeAspect="1"/>
          </p:cNvPicPr>
          <p:nvPr/>
        </p:nvPicPr>
        <p:blipFill>
          <a:blip r:embed="rId37"/>
          <a:stretch>
            <a:fillRect/>
          </a:stretch>
        </p:blipFill>
        <p:spPr>
          <a:xfrm>
            <a:off x="10469880" y="3815080"/>
            <a:ext cx="393065" cy="393065"/>
          </a:xfrm>
          <a:prstGeom prst="rect">
            <a:avLst/>
          </a:prstGeom>
        </p:spPr>
      </p:pic>
      <p:pic>
        <p:nvPicPr>
          <p:cNvPr id="11" name="图片 10" descr="闪烁"/>
          <p:cNvPicPr>
            <a:picLocks noChangeAspect="1"/>
          </p:cNvPicPr>
          <p:nvPr/>
        </p:nvPicPr>
        <p:blipFill>
          <a:blip r:embed="rId38"/>
          <a:stretch>
            <a:fillRect/>
          </a:stretch>
        </p:blipFill>
        <p:spPr>
          <a:xfrm>
            <a:off x="10103485" y="5056505"/>
            <a:ext cx="514985" cy="514985"/>
          </a:xfrm>
          <a:prstGeom prst="rect">
            <a:avLst/>
          </a:prstGeom>
        </p:spPr>
      </p:pic>
      <p:sp>
        <p:nvSpPr>
          <p:cNvPr id="15" name="矩形 14"/>
          <p:cNvSpPr/>
          <p:nvPr>
            <p:custDataLst>
              <p:tags r:id="rId39"/>
            </p:custDataLst>
          </p:nvPr>
        </p:nvSpPr>
        <p:spPr>
          <a:xfrm>
            <a:off x="4891405" y="307975"/>
            <a:ext cx="124714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ALARM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7" name="TextBox 25"/>
          <p:cNvSpPr txBox="1">
            <a:spLocks noChangeArrowheads="1"/>
          </p:cNvSpPr>
          <p:nvPr>
            <p:custDataLst>
              <p:tags r:id="rId40"/>
            </p:custDataLst>
          </p:nvPr>
        </p:nvSpPr>
        <p:spPr bwMode="auto">
          <a:xfrm>
            <a:off x="1579245" y="221615"/>
            <a:ext cx="30086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报警</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en-US" altLang="zh-CN" sz="2400" dirty="0">
                <a:solidFill>
                  <a:srgbClr val="CE7932"/>
                </a:solidFill>
                <a:latin typeface="微软雅黑" panose="020B0503020204020204" charset="-122"/>
                <a:ea typeface="微软雅黑" panose="020B0503020204020204" charset="-122"/>
                <a:cs typeface="微软雅黑" panose="020B0503020204020204" charset="-122"/>
              </a:rPr>
              <a:t>-</a:t>
            </a:r>
            <a:r>
              <a:rPr lang="zh-CN" altLang="en-US" sz="2000" dirty="0">
                <a:solidFill>
                  <a:srgbClr val="CE7932"/>
                </a:solidFill>
                <a:latin typeface="微软雅黑" panose="020B0503020204020204" charset="-122"/>
                <a:ea typeface="微软雅黑" panose="020B0503020204020204" charset="-122"/>
                <a:cs typeface="微软雅黑" panose="020B0503020204020204" charset="-122"/>
              </a:rPr>
              <a:t>平台报警</a:t>
            </a:r>
            <a:r>
              <a:rPr lang="en-US" altLang="zh-CN" sz="2500" b="1" dirty="0">
                <a:solidFill>
                  <a:srgbClr val="CE7932"/>
                </a:solidFill>
                <a:latin typeface="微软雅黑" panose="020B0503020204020204" charset="-122"/>
                <a:ea typeface="微软雅黑" panose="020B0503020204020204" charset="-122"/>
                <a:cs typeface="微软雅黑" panose="020B0503020204020204" charset="-122"/>
              </a:rPr>
              <a:t> </a:t>
            </a:r>
            <a:endParaRPr lang="en-US" altLang="zh-CN" sz="2500" b="1" dirty="0">
              <a:solidFill>
                <a:srgbClr val="CE7932"/>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custDataLst>
              <p:tags r:id="rId1"/>
            </p:custDataLst>
          </p:nvPr>
        </p:nvPicPr>
        <p:blipFill>
          <a:blip r:embed="rId2">
            <a:alphaModFix amt="40000"/>
            <a:extLst>
              <a:ext uri="{28A0092B-C50C-407E-A947-70E740481C1C}">
                <a14:useLocalDpi xmlns:a14="http://schemas.microsoft.com/office/drawing/2010/main" val="0"/>
              </a:ext>
            </a:extLst>
          </a:blip>
          <a:stretch>
            <a:fillRect/>
          </a:stretch>
        </p:blipFill>
        <p:spPr>
          <a:xfrm>
            <a:off x="9615170" y="3719830"/>
            <a:ext cx="2447290" cy="2447290"/>
          </a:xfrm>
          <a:prstGeom prst="rect">
            <a:avLst/>
          </a:prstGeom>
        </p:spPr>
      </p:pic>
      <p:grpSp>
        <p:nvGrpSpPr>
          <p:cNvPr id="6" name="组合 5"/>
          <p:cNvGrpSpPr>
            <a:grpSpLocks noChangeAspect="1"/>
          </p:cNvGrpSpPr>
          <p:nvPr/>
        </p:nvGrpSpPr>
        <p:grpSpPr>
          <a:xfrm>
            <a:off x="5488940" y="2351886"/>
            <a:ext cx="4908550" cy="3509799"/>
            <a:chOff x="7850" y="2043"/>
            <a:chExt cx="7972" cy="5700"/>
          </a:xfrm>
        </p:grpSpPr>
        <p:pic>
          <p:nvPicPr>
            <p:cNvPr id="38" name="图片 37" descr="I$69I@$9(65BW@IYQ@FY(Z1"/>
            <p:cNvPicPr>
              <a:picLocks noChangeAspect="1"/>
            </p:cNvPicPr>
            <p:nvPr/>
          </p:nvPicPr>
          <p:blipFill>
            <a:blip r:embed="rId3"/>
            <a:stretch>
              <a:fillRect/>
            </a:stretch>
          </p:blipFill>
          <p:spPr>
            <a:xfrm>
              <a:off x="7894" y="2043"/>
              <a:ext cx="3957" cy="1606"/>
            </a:xfrm>
            <a:prstGeom prst="rect">
              <a:avLst/>
            </a:prstGeom>
          </p:spPr>
        </p:pic>
        <p:pic>
          <p:nvPicPr>
            <p:cNvPr id="39" name="图片 38" descr="}OLBBTFAU$FV0QM@NI[FMGK"/>
            <p:cNvPicPr>
              <a:picLocks noChangeAspect="1"/>
            </p:cNvPicPr>
            <p:nvPr/>
          </p:nvPicPr>
          <p:blipFill>
            <a:blip r:embed="rId4"/>
            <a:srcRect l="9976" t="11357" r="47508" b="20169"/>
            <a:stretch>
              <a:fillRect/>
            </a:stretch>
          </p:blipFill>
          <p:spPr>
            <a:xfrm>
              <a:off x="7850" y="3649"/>
              <a:ext cx="7972" cy="4094"/>
            </a:xfrm>
            <a:prstGeom prst="rect">
              <a:avLst/>
            </a:prstGeom>
          </p:spPr>
        </p:pic>
      </p:gr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pic>
        <p:nvPicPr>
          <p:cNvPr id="36" name="图片 35"/>
          <p:cNvPicPr>
            <a:picLocks noChangeAspect="1"/>
          </p:cNvPicPr>
          <p:nvPr>
            <p:custDataLst>
              <p:tags r:id="rId6"/>
            </p:custDataLst>
          </p:nvPr>
        </p:nvPicPr>
        <p:blipFill>
          <a:blip r:embed="rId7">
            <a:clrChange>
              <a:clrFrom>
                <a:srgbClr val="FFFFFF">
                  <a:alpha val="100000"/>
                </a:srgbClr>
              </a:clrFrom>
              <a:clrTo>
                <a:srgbClr val="FFFFFF">
                  <a:alpha val="100000"/>
                  <a:alpha val="0"/>
                </a:srgbClr>
              </a:clrTo>
            </a:clrChange>
          </a:blip>
          <a:stretch>
            <a:fillRect/>
          </a:stretch>
        </p:blipFill>
        <p:spPr>
          <a:xfrm>
            <a:off x="2975610" y="1455420"/>
            <a:ext cx="1982470" cy="3844290"/>
          </a:xfrm>
          <a:prstGeom prst="rect">
            <a:avLst/>
          </a:prstGeom>
        </p:spPr>
      </p:pic>
      <p:sp>
        <p:nvSpPr>
          <p:cNvPr id="40" name="Rectangle 9"/>
          <p:cNvSpPr/>
          <p:nvPr>
            <p:custDataLst>
              <p:tags r:id="rId8"/>
            </p:custDataLst>
          </p:nvPr>
        </p:nvSpPr>
        <p:spPr>
          <a:xfrm>
            <a:off x="8501380" y="1659890"/>
            <a:ext cx="3397250" cy="983615"/>
          </a:xfrm>
          <a:prstGeom prst="rect">
            <a:avLst/>
          </a:prstGeom>
          <a:solidFill>
            <a:schemeClr val="bg1">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sp>
        <p:nvSpPr>
          <p:cNvPr id="23" name="文本框 22"/>
          <p:cNvSpPr txBox="1"/>
          <p:nvPr>
            <p:custDataLst>
              <p:tags r:id="rId9"/>
            </p:custDataLst>
          </p:nvPr>
        </p:nvSpPr>
        <p:spPr>
          <a:xfrm>
            <a:off x="8757285" y="2083435"/>
            <a:ext cx="897890"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短信</a:t>
            </a:r>
            <a:r>
              <a:rPr lang="zh-CN" sz="1400" b="0">
                <a:solidFill>
                  <a:schemeClr val="tx1"/>
                </a:solidFill>
                <a:latin typeface="Calibri" panose="020F0502020204030204" charset="0"/>
                <a:ea typeface="微软雅黑" panose="020B0503020204020204" charset="-122"/>
              </a:rPr>
              <a:t>报警</a:t>
            </a:r>
            <a:endParaRPr lang="zh-CN" sz="1400" b="0">
              <a:solidFill>
                <a:schemeClr val="tx1"/>
              </a:solidFill>
              <a:latin typeface="Calibri" panose="020F0502020204030204" charset="0"/>
              <a:ea typeface="微软雅黑" panose="020B0503020204020204" charset="-122"/>
            </a:endParaRPr>
          </a:p>
        </p:txBody>
      </p:sp>
      <p:pic>
        <p:nvPicPr>
          <p:cNvPr id="7" name="图片 6" descr="51miz-E1089414-0BD514DF"/>
          <p:cNvPicPr>
            <a:picLocks noChangeAspect="1"/>
          </p:cNvPicPr>
          <p:nvPr>
            <p:custDataLst>
              <p:tags r:id="rId10"/>
            </p:custDataLst>
          </p:nvPr>
        </p:nvPicPr>
        <p:blipFill>
          <a:blip r:embed="rId11"/>
          <a:srcRect l="18234" t="7798" r="49713" b="49541"/>
          <a:stretch>
            <a:fillRect/>
          </a:stretch>
        </p:blipFill>
        <p:spPr>
          <a:xfrm>
            <a:off x="8837930" y="1265555"/>
            <a:ext cx="736600" cy="736600"/>
          </a:xfrm>
          <a:prstGeom prst="rect">
            <a:avLst/>
          </a:prstGeom>
        </p:spPr>
      </p:pic>
      <p:sp>
        <p:nvSpPr>
          <p:cNvPr id="24" name="文本框 23"/>
          <p:cNvSpPr txBox="1"/>
          <p:nvPr>
            <p:custDataLst>
              <p:tags r:id="rId12"/>
            </p:custDataLst>
          </p:nvPr>
        </p:nvSpPr>
        <p:spPr>
          <a:xfrm>
            <a:off x="9758045" y="2086610"/>
            <a:ext cx="897255"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语音报警</a:t>
            </a:r>
            <a:endParaRPr lang="zh-CN" sz="1400" b="0">
              <a:solidFill>
                <a:schemeClr val="tx1"/>
              </a:solidFill>
              <a:latin typeface="Calibri" panose="020F0502020204030204" charset="0"/>
              <a:ea typeface="微软雅黑" panose="020B0503020204020204" charset="-122"/>
            </a:endParaRPr>
          </a:p>
        </p:txBody>
      </p:sp>
      <p:pic>
        <p:nvPicPr>
          <p:cNvPr id="8" name="图片 7" descr="51miz-E1089414-0BD514DF"/>
          <p:cNvPicPr>
            <a:picLocks noChangeAspect="1"/>
          </p:cNvPicPr>
          <p:nvPr>
            <p:custDataLst>
              <p:tags r:id="rId13"/>
            </p:custDataLst>
          </p:nvPr>
        </p:nvPicPr>
        <p:blipFill>
          <a:blip r:embed="rId11"/>
          <a:srcRect l="50401" t="7798" r="16514" b="50000"/>
          <a:stretch>
            <a:fillRect/>
          </a:stretch>
        </p:blipFill>
        <p:spPr>
          <a:xfrm>
            <a:off x="9826625" y="1271270"/>
            <a:ext cx="760730" cy="728980"/>
          </a:xfrm>
          <a:prstGeom prst="rect">
            <a:avLst/>
          </a:prstGeom>
        </p:spPr>
      </p:pic>
      <p:pic>
        <p:nvPicPr>
          <p:cNvPr id="10" name="图片 9" descr="51miz-E1089414-0BD514DF"/>
          <p:cNvPicPr>
            <a:picLocks noChangeAspect="1"/>
          </p:cNvPicPr>
          <p:nvPr>
            <p:custDataLst>
              <p:tags r:id="rId14"/>
            </p:custDataLst>
          </p:nvPr>
        </p:nvPicPr>
        <p:blipFill>
          <a:blip r:embed="rId11"/>
          <a:srcRect l="50574" t="50688" r="16857" b="7799"/>
          <a:stretch>
            <a:fillRect/>
          </a:stretch>
        </p:blipFill>
        <p:spPr>
          <a:xfrm>
            <a:off x="10850880" y="1271905"/>
            <a:ext cx="749300" cy="717550"/>
          </a:xfrm>
          <a:prstGeom prst="rect">
            <a:avLst/>
          </a:prstGeom>
        </p:spPr>
      </p:pic>
      <p:sp>
        <p:nvSpPr>
          <p:cNvPr id="25" name="文本框 24"/>
          <p:cNvSpPr txBox="1"/>
          <p:nvPr>
            <p:custDataLst>
              <p:tags r:id="rId15"/>
            </p:custDataLst>
          </p:nvPr>
        </p:nvSpPr>
        <p:spPr>
          <a:xfrm>
            <a:off x="10776585" y="2082800"/>
            <a:ext cx="897255" cy="306705"/>
          </a:xfrm>
          <a:prstGeom prst="rect">
            <a:avLst/>
          </a:prstGeom>
          <a:noFill/>
          <a:ln w="9525">
            <a:noFill/>
          </a:ln>
        </p:spPr>
        <p:txBody>
          <a:bodyPr wrap="square">
            <a:spAutoFit/>
          </a:bodyPr>
          <a:p>
            <a:pPr indent="0" algn="ctr"/>
            <a:r>
              <a:rPr lang="zh-CN" sz="1400" b="0">
                <a:solidFill>
                  <a:schemeClr val="tx1"/>
                </a:solidFill>
                <a:latin typeface="Calibri" panose="020F0502020204030204" charset="0"/>
                <a:ea typeface="微软雅黑" panose="020B0503020204020204" charset="-122"/>
              </a:rPr>
              <a:t>邮件报警</a:t>
            </a:r>
            <a:endParaRPr lang="zh-CN" sz="1400" b="0">
              <a:solidFill>
                <a:schemeClr val="tx1"/>
              </a:solidFill>
              <a:latin typeface="Calibri" panose="020F0502020204030204" charset="0"/>
              <a:ea typeface="微软雅黑" panose="020B0503020204020204" charset="-122"/>
            </a:endParaRPr>
          </a:p>
        </p:txBody>
      </p:sp>
      <p:grpSp>
        <p:nvGrpSpPr>
          <p:cNvPr id="11" name="组合 10"/>
          <p:cNvGrpSpPr/>
          <p:nvPr/>
        </p:nvGrpSpPr>
        <p:grpSpPr>
          <a:xfrm>
            <a:off x="5164455" y="894715"/>
            <a:ext cx="2940685" cy="1010920"/>
            <a:chOff x="11104" y="5601"/>
            <a:chExt cx="4631" cy="1592"/>
          </a:xfrm>
        </p:grpSpPr>
        <p:sp>
          <p:nvSpPr>
            <p:cNvPr id="73" name="淘宝网Chenying0907出品 22"/>
            <p:cNvSpPr/>
            <p:nvPr>
              <p:custDataLst>
                <p:tags r:id="rId16"/>
              </p:custDataLst>
            </p:nvPr>
          </p:nvSpPr>
          <p:spPr>
            <a:xfrm>
              <a:off x="11104" y="5601"/>
              <a:ext cx="4631" cy="1592"/>
            </a:xfrm>
            <a:prstGeom prst="rect">
              <a:avLst/>
            </a:prstGeom>
          </p:spPr>
          <p:txBody>
            <a:bodyPr wrap="square">
              <a:spAutoFit/>
            </a:bodyPr>
            <a:p>
              <a:pPr algn="l" fontAlgn="auto">
                <a:lnSpc>
                  <a:spcPct val="130000"/>
                </a:lnSpc>
              </a:pPr>
              <a:r>
                <a:rPr lang="en-US" altLang="zh-CN" sz="2800" b="1" dirty="0">
                  <a:solidFill>
                    <a:srgbClr val="2B438B"/>
                  </a:solidFill>
                  <a:latin typeface="微软雅黑" panose="020B0503020204020204" charset="-122"/>
                  <a:ea typeface="微软雅黑" panose="020B0503020204020204" charset="-122"/>
                  <a:cs typeface="微软雅黑" panose="020B0503020204020204" charset="-122"/>
                </a:rPr>
                <a:t>远程</a:t>
              </a:r>
              <a:r>
                <a:rPr lang="en-US" altLang="zh-CN" sz="2800" b="1" dirty="0">
                  <a:solidFill>
                    <a:srgbClr val="FF0000"/>
                  </a:solidFill>
                  <a:latin typeface="微软雅黑" panose="020B0503020204020204" charset="-122"/>
                  <a:ea typeface="微软雅黑" panose="020B0503020204020204" charset="-122"/>
                  <a:cs typeface="微软雅黑" panose="020B0503020204020204" charset="-122"/>
                </a:rPr>
                <a:t>报警 </a:t>
              </a:r>
              <a:endParaRPr lang="en-US" altLang="zh-CN" sz="2800" b="1" dirty="0">
                <a:solidFill>
                  <a:srgbClr val="FF0000"/>
                </a:solidFill>
                <a:latin typeface="微软雅黑" panose="020B0503020204020204" charset="-122"/>
                <a:ea typeface="微软雅黑" panose="020B0503020204020204" charset="-122"/>
                <a:cs typeface="微软雅黑" panose="020B0503020204020204" charset="-122"/>
              </a:endParaRPr>
            </a:p>
            <a:p>
              <a:pPr algn="r" fontAlgn="auto">
                <a:lnSpc>
                  <a:spcPct val="130000"/>
                </a:lnSpc>
              </a:pPr>
              <a:r>
                <a:rPr lang="en-US" altLang="zh-CN" dirty="0">
                  <a:solidFill>
                    <a:srgbClr val="58438B"/>
                  </a:solidFill>
                  <a:latin typeface="微软雅黑" panose="020B0503020204020204" charset="-122"/>
                  <a:ea typeface="微软雅黑" panose="020B0503020204020204" charset="-122"/>
                  <a:cs typeface="微软雅黑" panose="020B0503020204020204" charset="-122"/>
                  <a:sym typeface="+mn-ea"/>
                </a:rPr>
                <a:t> </a:t>
              </a:r>
              <a:r>
                <a:rPr lang="en-US" altLang="zh-CN" dirty="0">
                  <a:solidFill>
                    <a:srgbClr val="58438B"/>
                  </a:solidFill>
                  <a:latin typeface="微软雅黑" panose="020B0503020204020204" charset="-122"/>
                  <a:ea typeface="微软雅黑" panose="020B0503020204020204" charset="-122"/>
                  <a:cs typeface="微软雅黑" panose="020B0503020204020204" charset="-122"/>
                </a:rPr>
                <a:t>Remote</a:t>
              </a:r>
              <a:r>
                <a:rPr lang="en-US" altLang="zh-CN" dirty="0">
                  <a:solidFill>
                    <a:srgbClr val="FF0000"/>
                  </a:solidFill>
                  <a:latin typeface="微软雅黑" panose="020B0503020204020204" charset="-122"/>
                  <a:ea typeface="微软雅黑" panose="020B0503020204020204" charset="-122"/>
                  <a:cs typeface="微软雅黑" panose="020B0503020204020204" charset="-122"/>
                </a:rPr>
                <a:t> alarm</a:t>
              </a:r>
              <a:endParaRPr lang="en-US" altLang="zh-CN" dirty="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22" name="图片 21" descr="报警"/>
            <p:cNvPicPr>
              <a:picLocks noChangeAspect="1"/>
            </p:cNvPicPr>
            <p:nvPr/>
          </p:nvPicPr>
          <p:blipFill>
            <a:blip r:embed="rId17"/>
            <a:stretch>
              <a:fillRect/>
            </a:stretch>
          </p:blipFill>
          <p:spPr>
            <a:xfrm>
              <a:off x="13795" y="5796"/>
              <a:ext cx="592" cy="592"/>
            </a:xfrm>
            <a:prstGeom prst="rect">
              <a:avLst/>
            </a:prstGeom>
          </p:spPr>
        </p:pic>
      </p:grpSp>
      <p:grpSp>
        <p:nvGrpSpPr>
          <p:cNvPr id="41" name="组合 40"/>
          <p:cNvGrpSpPr>
            <a:grpSpLocks noChangeAspect="1"/>
          </p:cNvGrpSpPr>
          <p:nvPr/>
        </p:nvGrpSpPr>
        <p:grpSpPr>
          <a:xfrm>
            <a:off x="729615" y="1430655"/>
            <a:ext cx="1932305" cy="3844925"/>
            <a:chOff x="853" y="919"/>
            <a:chExt cx="3563" cy="7090"/>
          </a:xfrm>
        </p:grpSpPr>
        <p:pic>
          <p:nvPicPr>
            <p:cNvPr id="52" name="图片 51"/>
            <p:cNvPicPr>
              <a:picLocks noChangeAspect="1"/>
            </p:cNvPicPr>
            <p:nvPr>
              <p:custDataLst>
                <p:tags r:id="rId18"/>
              </p:custDataLst>
            </p:nvPr>
          </p:nvPicPr>
          <p:blipFill>
            <a:blip r:embed="rId19"/>
            <a:stretch>
              <a:fillRect/>
            </a:stretch>
          </p:blipFill>
          <p:spPr>
            <a:xfrm>
              <a:off x="853" y="1261"/>
              <a:ext cx="3308" cy="6569"/>
            </a:xfrm>
            <a:prstGeom prst="roundRect">
              <a:avLst/>
            </a:prstGeom>
          </p:spPr>
        </p:pic>
        <p:pic>
          <p:nvPicPr>
            <p:cNvPr id="37" name="图片 36"/>
            <p:cNvPicPr>
              <a:picLocks noChangeAspect="1"/>
            </p:cNvPicPr>
            <p:nvPr>
              <p:custDataLst>
                <p:tags r:id="rId20"/>
              </p:custDataLst>
            </p:nvPr>
          </p:nvPicPr>
          <p:blipFill>
            <a:blip r:embed="rId21">
              <a:clrChange>
                <a:clrFrom>
                  <a:srgbClr val="FFFFFF">
                    <a:alpha val="100000"/>
                  </a:srgbClr>
                </a:clrFrom>
                <a:clrTo>
                  <a:srgbClr val="FFFFFF">
                    <a:alpha val="100000"/>
                    <a:alpha val="0"/>
                  </a:srgbClr>
                </a:clrTo>
              </a:clrChange>
            </a:blip>
            <a:stretch>
              <a:fillRect/>
            </a:stretch>
          </p:blipFill>
          <p:spPr>
            <a:xfrm>
              <a:off x="869" y="919"/>
              <a:ext cx="3547" cy="7090"/>
            </a:xfrm>
            <a:prstGeom prst="rect">
              <a:avLst/>
            </a:prstGeom>
          </p:spPr>
        </p:pic>
      </p:grpSp>
      <p:sp>
        <p:nvSpPr>
          <p:cNvPr id="18" name="椭圆 17"/>
          <p:cNvSpPr/>
          <p:nvPr>
            <p:custDataLst>
              <p:tags r:id="rId22"/>
            </p:custDataLst>
          </p:nvPr>
        </p:nvSpPr>
        <p:spPr>
          <a:xfrm>
            <a:off x="404495" y="5467350"/>
            <a:ext cx="862965" cy="847090"/>
          </a:xfrm>
          <a:prstGeom prst="ellipse">
            <a:avLst/>
          </a:prstGeom>
          <a:solidFill>
            <a:srgbClr val="A9CF61">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文本框 11"/>
          <p:cNvSpPr txBox="1"/>
          <p:nvPr>
            <p:custDataLst>
              <p:tags r:id="rId23"/>
            </p:custDataLst>
          </p:nvPr>
        </p:nvSpPr>
        <p:spPr>
          <a:xfrm>
            <a:off x="723265" y="5706745"/>
            <a:ext cx="4174490" cy="398780"/>
          </a:xfrm>
          <a:prstGeom prst="rect">
            <a:avLst/>
          </a:prstGeom>
          <a:noFill/>
        </p:spPr>
        <p:txBody>
          <a:bodyPr wrap="square" rtlCol="0" anchor="t">
            <a:spAutoFit/>
          </a:bodyPr>
          <a:p>
            <a:pPr algn="dist"/>
            <a:r>
              <a:rPr lang="zh-CN" altLang="en-US" sz="2000">
                <a:solidFill>
                  <a:srgbClr val="CE7932"/>
                </a:solidFill>
                <a:latin typeface="微软雅黑" panose="020B0503020204020204" charset="-122"/>
                <a:ea typeface="微软雅黑" panose="020B0503020204020204" charset="-122"/>
                <a:sym typeface="+mn-ea"/>
              </a:rPr>
              <a:t>安全生产无小事，</a:t>
            </a:r>
            <a:r>
              <a:rPr lang="zh-CN" altLang="en-US" sz="2000">
                <a:solidFill>
                  <a:srgbClr val="82BD52"/>
                </a:solidFill>
                <a:latin typeface="微软雅黑" panose="020B0503020204020204" charset="-122"/>
                <a:ea typeface="微软雅黑" panose="020B0503020204020204" charset="-122"/>
                <a:sym typeface="+mn-ea"/>
              </a:rPr>
              <a:t>须臾片刻便可知</a:t>
            </a:r>
            <a:endParaRPr lang="zh-CN" altLang="en-US" sz="2000">
              <a:solidFill>
                <a:srgbClr val="82BD52"/>
              </a:solidFill>
              <a:latin typeface="微软雅黑" panose="020B0503020204020204" charset="-122"/>
              <a:ea typeface="微软雅黑" panose="020B0503020204020204" charset="-122"/>
              <a:sym typeface="+mn-ea"/>
            </a:endParaRPr>
          </a:p>
        </p:txBody>
      </p:sp>
      <p:sp>
        <p:nvSpPr>
          <p:cNvPr id="2" name="矩形 1"/>
          <p:cNvSpPr/>
          <p:nvPr>
            <p:custDataLst>
              <p:tags r:id="rId24"/>
            </p:custDataLst>
          </p:nvPr>
        </p:nvSpPr>
        <p:spPr>
          <a:xfrm>
            <a:off x="4891405" y="307975"/>
            <a:ext cx="124714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ALARM  MODE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5" name="TextBox 25"/>
          <p:cNvSpPr txBox="1">
            <a:spLocks noChangeArrowheads="1"/>
          </p:cNvSpPr>
          <p:nvPr>
            <p:custDataLst>
              <p:tags r:id="rId25"/>
            </p:custDataLst>
          </p:nvPr>
        </p:nvSpPr>
        <p:spPr bwMode="auto">
          <a:xfrm>
            <a:off x="1579245" y="221615"/>
            <a:ext cx="30086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报警</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方式</a:t>
            </a:r>
            <a:r>
              <a:rPr lang="en-US" altLang="zh-CN" sz="2400" dirty="0">
                <a:solidFill>
                  <a:srgbClr val="CE7932"/>
                </a:solidFill>
                <a:latin typeface="微软雅黑" panose="020B0503020204020204" charset="-122"/>
                <a:ea typeface="微软雅黑" panose="020B0503020204020204" charset="-122"/>
                <a:cs typeface="微软雅黑" panose="020B0503020204020204" charset="-122"/>
              </a:rPr>
              <a:t>-</a:t>
            </a:r>
            <a:r>
              <a:rPr lang="zh-CN" altLang="en-US" sz="2000" dirty="0">
                <a:solidFill>
                  <a:srgbClr val="CE7932"/>
                </a:solidFill>
                <a:latin typeface="微软雅黑" panose="020B0503020204020204" charset="-122"/>
                <a:ea typeface="微软雅黑" panose="020B0503020204020204" charset="-122"/>
                <a:cs typeface="微软雅黑" panose="020B0503020204020204" charset="-122"/>
              </a:rPr>
              <a:t>远程报警</a:t>
            </a:r>
            <a:r>
              <a:rPr lang="en-US" altLang="zh-CN" sz="2500" b="1" dirty="0">
                <a:solidFill>
                  <a:srgbClr val="CE7932"/>
                </a:solidFill>
                <a:latin typeface="微软雅黑" panose="020B0503020204020204" charset="-122"/>
                <a:ea typeface="微软雅黑" panose="020B0503020204020204" charset="-122"/>
                <a:cs typeface="微软雅黑" panose="020B0503020204020204" charset="-122"/>
              </a:rPr>
              <a:t> </a:t>
            </a:r>
            <a:endParaRPr lang="en-US" altLang="zh-CN" sz="2500" b="1" dirty="0">
              <a:solidFill>
                <a:srgbClr val="CE7932"/>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1+#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矩形 115"/>
          <p:cNvSpPr/>
          <p:nvPr/>
        </p:nvSpPr>
        <p:spPr>
          <a:xfrm>
            <a:off x="2573868" y="0"/>
            <a:ext cx="9618132"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3" name="任意多边形 72"/>
          <p:cNvSpPr/>
          <p:nvPr/>
        </p:nvSpPr>
        <p:spPr>
          <a:xfrm>
            <a:off x="-438150" y="0"/>
            <a:ext cx="6629398" cy="6858001"/>
          </a:xfrm>
          <a:custGeom>
            <a:avLst/>
            <a:gdLst>
              <a:gd name="connsiteX0" fmla="*/ 0 w 6629398"/>
              <a:gd name="connsiteY0" fmla="*/ 0 h 6858001"/>
              <a:gd name="connsiteX1" fmla="*/ 4005369 w 6629398"/>
              <a:gd name="connsiteY1" fmla="*/ 0 h 6858001"/>
              <a:gd name="connsiteX2" fmla="*/ 5237628 w 6629398"/>
              <a:gd name="connsiteY2" fmla="*/ 0 h 6858001"/>
              <a:gd name="connsiteX3" fmla="*/ 5340335 w 6629398"/>
              <a:gd name="connsiteY3" fmla="*/ 0 h 6858001"/>
              <a:gd name="connsiteX4" fmla="*/ 5567082 w 6629398"/>
              <a:gd name="connsiteY4" fmla="*/ 226747 h 6858001"/>
              <a:gd name="connsiteX5" fmla="*/ 5567081 w 6629398"/>
              <a:gd name="connsiteY5" fmla="*/ 226747 h 6858001"/>
              <a:gd name="connsiteX6" fmla="*/ 5340334 w 6629398"/>
              <a:gd name="connsiteY6" fmla="*/ 453494 h 6858001"/>
              <a:gd name="connsiteX7" fmla="*/ 5237628 w 6629398"/>
              <a:gd name="connsiteY7" fmla="*/ 453494 h 6858001"/>
              <a:gd name="connsiteX8" fmla="*/ 5237628 w 6629398"/>
              <a:gd name="connsiteY8" fmla="*/ 457465 h 6858001"/>
              <a:gd name="connsiteX9" fmla="*/ 5237134 w 6629398"/>
              <a:gd name="connsiteY9" fmla="*/ 457465 h 6858001"/>
              <a:gd name="connsiteX10" fmla="*/ 5028206 w 6629398"/>
              <a:gd name="connsiteY10" fmla="*/ 595952 h 6858001"/>
              <a:gd name="connsiteX11" fmla="*/ 5010387 w 6629398"/>
              <a:gd name="connsiteY11" fmla="*/ 684212 h 6858001"/>
              <a:gd name="connsiteX12" fmla="*/ 5028206 w 6629398"/>
              <a:gd name="connsiteY12" fmla="*/ 772472 h 6858001"/>
              <a:gd name="connsiteX13" fmla="*/ 5237134 w 6629398"/>
              <a:gd name="connsiteY13" fmla="*/ 910958 h 6858001"/>
              <a:gd name="connsiteX14" fmla="*/ 5237628 w 6629398"/>
              <a:gd name="connsiteY14" fmla="*/ 910958 h 6858001"/>
              <a:gd name="connsiteX15" fmla="*/ 5237628 w 6629398"/>
              <a:gd name="connsiteY15" fmla="*/ 914929 h 6858001"/>
              <a:gd name="connsiteX16" fmla="*/ 5340335 w 6629398"/>
              <a:gd name="connsiteY16" fmla="*/ 914929 h 6858001"/>
              <a:gd name="connsiteX17" fmla="*/ 5567082 w 6629398"/>
              <a:gd name="connsiteY17" fmla="*/ 1141676 h 6858001"/>
              <a:gd name="connsiteX18" fmla="*/ 5567081 w 6629398"/>
              <a:gd name="connsiteY18" fmla="*/ 1141676 h 6858001"/>
              <a:gd name="connsiteX19" fmla="*/ 5340334 w 6629398"/>
              <a:gd name="connsiteY19" fmla="*/ 1368423 h 6858001"/>
              <a:gd name="connsiteX20" fmla="*/ 5237628 w 6629398"/>
              <a:gd name="connsiteY20" fmla="*/ 1368423 h 6858001"/>
              <a:gd name="connsiteX21" fmla="*/ 5237628 w 6629398"/>
              <a:gd name="connsiteY21" fmla="*/ 1372394 h 6858001"/>
              <a:gd name="connsiteX22" fmla="*/ 5067685 w 6629398"/>
              <a:gd name="connsiteY22" fmla="*/ 1372394 h 6858001"/>
              <a:gd name="connsiteX23" fmla="*/ 4858757 w 6629398"/>
              <a:gd name="connsiteY23" fmla="*/ 1510881 h 6858001"/>
              <a:gd name="connsiteX24" fmla="*/ 4840938 w 6629398"/>
              <a:gd name="connsiteY24" fmla="*/ 1599141 h 6858001"/>
              <a:gd name="connsiteX25" fmla="*/ 4858757 w 6629398"/>
              <a:gd name="connsiteY25" fmla="*/ 1687401 h 6858001"/>
              <a:gd name="connsiteX26" fmla="*/ 5067685 w 6629398"/>
              <a:gd name="connsiteY26" fmla="*/ 1825887 h 6858001"/>
              <a:gd name="connsiteX27" fmla="*/ 5496128 w 6629398"/>
              <a:gd name="connsiteY27" fmla="*/ 1825888 h 6858001"/>
              <a:gd name="connsiteX28" fmla="*/ 5496128 w 6629398"/>
              <a:gd name="connsiteY28" fmla="*/ 1829858 h 6858001"/>
              <a:gd name="connsiteX29" fmla="*/ 5905111 w 6629398"/>
              <a:gd name="connsiteY29" fmla="*/ 1829858 h 6858001"/>
              <a:gd name="connsiteX30" fmla="*/ 6131858 w 6629398"/>
              <a:gd name="connsiteY30" fmla="*/ 2056605 h 6858001"/>
              <a:gd name="connsiteX31" fmla="*/ 6131857 w 6629398"/>
              <a:gd name="connsiteY31" fmla="*/ 2056605 h 6858001"/>
              <a:gd name="connsiteX32" fmla="*/ 5905110 w 6629398"/>
              <a:gd name="connsiteY32" fmla="*/ 2283353 h 6858001"/>
              <a:gd name="connsiteX33" fmla="*/ 5496128 w 6629398"/>
              <a:gd name="connsiteY33" fmla="*/ 2283353 h 6858001"/>
              <a:gd name="connsiteX34" fmla="*/ 5496128 w 6629398"/>
              <a:gd name="connsiteY34" fmla="*/ 2287323 h 6858001"/>
              <a:gd name="connsiteX35" fmla="*/ 5406583 w 6629398"/>
              <a:gd name="connsiteY35" fmla="*/ 2287323 h 6858001"/>
              <a:gd name="connsiteX36" fmla="*/ 5184443 w 6629398"/>
              <a:gd name="connsiteY36" fmla="*/ 2468373 h 6858001"/>
              <a:gd name="connsiteX37" fmla="*/ 5179836 w 6629398"/>
              <a:gd name="connsiteY37" fmla="*/ 2514070 h 6858001"/>
              <a:gd name="connsiteX38" fmla="*/ 5184443 w 6629398"/>
              <a:gd name="connsiteY38" fmla="*/ 2559767 h 6858001"/>
              <a:gd name="connsiteX39" fmla="*/ 5406583 w 6629398"/>
              <a:gd name="connsiteY39" fmla="*/ 2740816 h 6858001"/>
              <a:gd name="connsiteX40" fmla="*/ 6071656 w 6629398"/>
              <a:gd name="connsiteY40" fmla="*/ 2740817 h 6858001"/>
              <a:gd name="connsiteX41" fmla="*/ 6071656 w 6629398"/>
              <a:gd name="connsiteY41" fmla="*/ 2744788 h 6858001"/>
              <a:gd name="connsiteX42" fmla="*/ 6389204 w 6629398"/>
              <a:gd name="connsiteY42" fmla="*/ 2744788 h 6858001"/>
              <a:gd name="connsiteX43" fmla="*/ 6615951 w 6629398"/>
              <a:gd name="connsiteY43" fmla="*/ 2971535 h 6858001"/>
              <a:gd name="connsiteX44" fmla="*/ 6615950 w 6629398"/>
              <a:gd name="connsiteY44" fmla="*/ 2971535 h 6858001"/>
              <a:gd name="connsiteX45" fmla="*/ 6389203 w 6629398"/>
              <a:gd name="connsiteY45" fmla="*/ 3198282 h 6858001"/>
              <a:gd name="connsiteX46" fmla="*/ 6071656 w 6629398"/>
              <a:gd name="connsiteY46" fmla="*/ 3198282 h 6858001"/>
              <a:gd name="connsiteX47" fmla="*/ 6071656 w 6629398"/>
              <a:gd name="connsiteY47" fmla="*/ 3204498 h 6858001"/>
              <a:gd name="connsiteX48" fmla="*/ 6006416 w 6629398"/>
              <a:gd name="connsiteY48" fmla="*/ 3216011 h 6858001"/>
              <a:gd name="connsiteX49" fmla="*/ 5862239 w 6629398"/>
              <a:gd name="connsiteY49" fmla="*/ 3383302 h 6858001"/>
              <a:gd name="connsiteX50" fmla="*/ 5857632 w 6629398"/>
              <a:gd name="connsiteY50" fmla="*/ 3428999 h 6858001"/>
              <a:gd name="connsiteX51" fmla="*/ 5862239 w 6629398"/>
              <a:gd name="connsiteY51" fmla="*/ 3474696 h 6858001"/>
              <a:gd name="connsiteX52" fmla="*/ 6006416 w 6629398"/>
              <a:gd name="connsiteY52" fmla="*/ 3641986 h 6858001"/>
              <a:gd name="connsiteX53" fmla="*/ 6071656 w 6629398"/>
              <a:gd name="connsiteY53" fmla="*/ 3653500 h 6858001"/>
              <a:gd name="connsiteX54" fmla="*/ 6071656 w 6629398"/>
              <a:gd name="connsiteY54" fmla="*/ 3659717 h 6858001"/>
              <a:gd name="connsiteX55" fmla="*/ 6402651 w 6629398"/>
              <a:gd name="connsiteY55" fmla="*/ 3659717 h 6858001"/>
              <a:gd name="connsiteX56" fmla="*/ 6629398 w 6629398"/>
              <a:gd name="connsiteY56" fmla="*/ 3886464 h 6858001"/>
              <a:gd name="connsiteX57" fmla="*/ 6629397 w 6629398"/>
              <a:gd name="connsiteY57" fmla="*/ 3886464 h 6858001"/>
              <a:gd name="connsiteX58" fmla="*/ 6402650 w 6629398"/>
              <a:gd name="connsiteY58" fmla="*/ 4113211 h 6858001"/>
              <a:gd name="connsiteX59" fmla="*/ 6071656 w 6629398"/>
              <a:gd name="connsiteY59" fmla="*/ 4113211 h 6858001"/>
              <a:gd name="connsiteX60" fmla="*/ 6071656 w 6629398"/>
              <a:gd name="connsiteY60" fmla="*/ 4117181 h 6858001"/>
              <a:gd name="connsiteX61" fmla="*/ 5745481 w 6629398"/>
              <a:gd name="connsiteY61" fmla="*/ 4117181 h 6858001"/>
              <a:gd name="connsiteX62" fmla="*/ 5523341 w 6629398"/>
              <a:gd name="connsiteY62" fmla="*/ 4298231 h 6858001"/>
              <a:gd name="connsiteX63" fmla="*/ 5518734 w 6629398"/>
              <a:gd name="connsiteY63" fmla="*/ 4343928 h 6858001"/>
              <a:gd name="connsiteX64" fmla="*/ 5523341 w 6629398"/>
              <a:gd name="connsiteY64" fmla="*/ 4389625 h 6858001"/>
              <a:gd name="connsiteX65" fmla="*/ 5745481 w 6629398"/>
              <a:gd name="connsiteY65" fmla="*/ 4570674 h 6858001"/>
              <a:gd name="connsiteX66" fmla="*/ 5890808 w 6629398"/>
              <a:gd name="connsiteY66" fmla="*/ 4570674 h 6858001"/>
              <a:gd name="connsiteX67" fmla="*/ 5890808 w 6629398"/>
              <a:gd name="connsiteY67" fmla="*/ 4574646 h 6858001"/>
              <a:gd name="connsiteX68" fmla="*/ 5983154 w 6629398"/>
              <a:gd name="connsiteY68" fmla="*/ 4574646 h 6858001"/>
              <a:gd name="connsiteX69" fmla="*/ 6209901 w 6629398"/>
              <a:gd name="connsiteY69" fmla="*/ 4801393 h 6858001"/>
              <a:gd name="connsiteX70" fmla="*/ 6209900 w 6629398"/>
              <a:gd name="connsiteY70" fmla="*/ 4801393 h 6858001"/>
              <a:gd name="connsiteX71" fmla="*/ 5983153 w 6629398"/>
              <a:gd name="connsiteY71" fmla="*/ 5028140 h 6858001"/>
              <a:gd name="connsiteX72" fmla="*/ 5890808 w 6629398"/>
              <a:gd name="connsiteY72" fmla="*/ 5028140 h 6858001"/>
              <a:gd name="connsiteX73" fmla="*/ 5890808 w 6629398"/>
              <a:gd name="connsiteY73" fmla="*/ 5036368 h 6858001"/>
              <a:gd name="connsiteX74" fmla="*/ 5836967 w 6629398"/>
              <a:gd name="connsiteY74" fmla="*/ 5045870 h 6858001"/>
              <a:gd name="connsiteX75" fmla="*/ 5692790 w 6629398"/>
              <a:gd name="connsiteY75" fmla="*/ 5213161 h 6858001"/>
              <a:gd name="connsiteX76" fmla="*/ 5688183 w 6629398"/>
              <a:gd name="connsiteY76" fmla="*/ 5258858 h 6858001"/>
              <a:gd name="connsiteX77" fmla="*/ 5692790 w 6629398"/>
              <a:gd name="connsiteY77" fmla="*/ 5304555 h 6858001"/>
              <a:gd name="connsiteX78" fmla="*/ 5836967 w 6629398"/>
              <a:gd name="connsiteY78" fmla="*/ 5471845 h 6858001"/>
              <a:gd name="connsiteX79" fmla="*/ 5890808 w 6629398"/>
              <a:gd name="connsiteY79" fmla="*/ 5481347 h 6858001"/>
              <a:gd name="connsiteX80" fmla="*/ 5890808 w 6629398"/>
              <a:gd name="connsiteY80" fmla="*/ 5489575 h 6858001"/>
              <a:gd name="connsiteX81" fmla="*/ 5960531 w 6629398"/>
              <a:gd name="connsiteY81" fmla="*/ 5489575 h 6858001"/>
              <a:gd name="connsiteX82" fmla="*/ 6187278 w 6629398"/>
              <a:gd name="connsiteY82" fmla="*/ 5716322 h 6858001"/>
              <a:gd name="connsiteX83" fmla="*/ 6187277 w 6629398"/>
              <a:gd name="connsiteY83" fmla="*/ 5716322 h 6858001"/>
              <a:gd name="connsiteX84" fmla="*/ 5960530 w 6629398"/>
              <a:gd name="connsiteY84" fmla="*/ 5943069 h 6858001"/>
              <a:gd name="connsiteX85" fmla="*/ 5890808 w 6629398"/>
              <a:gd name="connsiteY85" fmla="*/ 5943069 h 6858001"/>
              <a:gd name="connsiteX86" fmla="*/ 5890808 w 6629398"/>
              <a:gd name="connsiteY86" fmla="*/ 5947040 h 6858001"/>
              <a:gd name="connsiteX87" fmla="*/ 5576032 w 6629398"/>
              <a:gd name="connsiteY87" fmla="*/ 5947040 h 6858001"/>
              <a:gd name="connsiteX88" fmla="*/ 5353892 w 6629398"/>
              <a:gd name="connsiteY88" fmla="*/ 6128090 h 6858001"/>
              <a:gd name="connsiteX89" fmla="*/ 5349285 w 6629398"/>
              <a:gd name="connsiteY89" fmla="*/ 6173787 h 6858001"/>
              <a:gd name="connsiteX90" fmla="*/ 5353892 w 6629398"/>
              <a:gd name="connsiteY90" fmla="*/ 6219484 h 6858001"/>
              <a:gd name="connsiteX91" fmla="*/ 5576032 w 6629398"/>
              <a:gd name="connsiteY91" fmla="*/ 6400533 h 6858001"/>
              <a:gd name="connsiteX92" fmla="*/ 5662900 w 6629398"/>
              <a:gd name="connsiteY92" fmla="*/ 6400533 h 6858001"/>
              <a:gd name="connsiteX93" fmla="*/ 5662900 w 6629398"/>
              <a:gd name="connsiteY93" fmla="*/ 6404830 h 6858001"/>
              <a:gd name="connsiteX94" fmla="*/ 5705400 w 6629398"/>
              <a:gd name="connsiteY94" fmla="*/ 6409114 h 6858001"/>
              <a:gd name="connsiteX95" fmla="*/ 5886449 w 6629398"/>
              <a:gd name="connsiteY95" fmla="*/ 6631254 h 6858001"/>
              <a:gd name="connsiteX96" fmla="*/ 5886448 w 6629398"/>
              <a:gd name="connsiteY96" fmla="*/ 6631254 h 6858001"/>
              <a:gd name="connsiteX97" fmla="*/ 5705399 w 6629398"/>
              <a:gd name="connsiteY97" fmla="*/ 6853395 h 6858001"/>
              <a:gd name="connsiteX98" fmla="*/ 5662900 w 6629398"/>
              <a:gd name="connsiteY98" fmla="*/ 6857679 h 6858001"/>
              <a:gd name="connsiteX99" fmla="*/ 5662900 w 6629398"/>
              <a:gd name="connsiteY99" fmla="*/ 6858000 h 6858001"/>
              <a:gd name="connsiteX100" fmla="*/ 5659711 w 6629398"/>
              <a:gd name="connsiteY100" fmla="*/ 6858000 h 6858001"/>
              <a:gd name="connsiteX101" fmla="*/ 5659701 w 6629398"/>
              <a:gd name="connsiteY101" fmla="*/ 6858001 h 6858001"/>
              <a:gd name="connsiteX102" fmla="*/ 4324736 w 6629398"/>
              <a:gd name="connsiteY102" fmla="*/ 6858000 h 6858001"/>
              <a:gd name="connsiteX103" fmla="*/ 0 w 6629398"/>
              <a:gd name="connsiteY10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6629398" h="6858001">
                <a:moveTo>
                  <a:pt x="0" y="0"/>
                </a:moveTo>
                <a:lnTo>
                  <a:pt x="4005369" y="0"/>
                </a:lnTo>
                <a:lnTo>
                  <a:pt x="5237628" y="0"/>
                </a:lnTo>
                <a:lnTo>
                  <a:pt x="5340335" y="0"/>
                </a:lnTo>
                <a:cubicBezTo>
                  <a:pt x="5465564" y="0"/>
                  <a:pt x="5567082" y="101518"/>
                  <a:pt x="5567082" y="226747"/>
                </a:cubicBezTo>
                <a:lnTo>
                  <a:pt x="5567081" y="226747"/>
                </a:lnTo>
                <a:cubicBezTo>
                  <a:pt x="5567081" y="351976"/>
                  <a:pt x="5465563" y="453494"/>
                  <a:pt x="5340334" y="453494"/>
                </a:cubicBezTo>
                <a:lnTo>
                  <a:pt x="5237628" y="453494"/>
                </a:lnTo>
                <a:lnTo>
                  <a:pt x="5237628" y="457465"/>
                </a:lnTo>
                <a:lnTo>
                  <a:pt x="5237134" y="457465"/>
                </a:lnTo>
                <a:cubicBezTo>
                  <a:pt x="5143213" y="457465"/>
                  <a:pt x="5062628" y="514569"/>
                  <a:pt x="5028206" y="595952"/>
                </a:cubicBezTo>
                <a:lnTo>
                  <a:pt x="5010387" y="684212"/>
                </a:lnTo>
                <a:lnTo>
                  <a:pt x="5028206" y="772472"/>
                </a:lnTo>
                <a:cubicBezTo>
                  <a:pt x="5062628" y="853854"/>
                  <a:pt x="5143213" y="910958"/>
                  <a:pt x="5237134" y="910958"/>
                </a:cubicBezTo>
                <a:lnTo>
                  <a:pt x="5237628" y="910958"/>
                </a:lnTo>
                <a:lnTo>
                  <a:pt x="5237628" y="914929"/>
                </a:lnTo>
                <a:lnTo>
                  <a:pt x="5340335" y="914929"/>
                </a:lnTo>
                <a:cubicBezTo>
                  <a:pt x="5465564" y="914929"/>
                  <a:pt x="5567082" y="1016447"/>
                  <a:pt x="5567082" y="1141676"/>
                </a:cubicBezTo>
                <a:lnTo>
                  <a:pt x="5567081" y="1141676"/>
                </a:lnTo>
                <a:cubicBezTo>
                  <a:pt x="5567081" y="1266906"/>
                  <a:pt x="5465563" y="1368423"/>
                  <a:pt x="5340334" y="1368423"/>
                </a:cubicBezTo>
                <a:lnTo>
                  <a:pt x="5237628" y="1368423"/>
                </a:lnTo>
                <a:lnTo>
                  <a:pt x="5237628" y="1372394"/>
                </a:lnTo>
                <a:lnTo>
                  <a:pt x="5067685" y="1372394"/>
                </a:lnTo>
                <a:cubicBezTo>
                  <a:pt x="4973763" y="1372394"/>
                  <a:pt x="4893179" y="1429498"/>
                  <a:pt x="4858757" y="1510881"/>
                </a:cubicBezTo>
                <a:lnTo>
                  <a:pt x="4840938" y="1599141"/>
                </a:lnTo>
                <a:lnTo>
                  <a:pt x="4858757" y="1687401"/>
                </a:lnTo>
                <a:cubicBezTo>
                  <a:pt x="4893179" y="1768783"/>
                  <a:pt x="4973763" y="1825887"/>
                  <a:pt x="5067685" y="1825887"/>
                </a:cubicBezTo>
                <a:lnTo>
                  <a:pt x="5496128" y="1825888"/>
                </a:lnTo>
                <a:lnTo>
                  <a:pt x="5496128" y="1829858"/>
                </a:lnTo>
                <a:lnTo>
                  <a:pt x="5905111" y="1829858"/>
                </a:lnTo>
                <a:cubicBezTo>
                  <a:pt x="6030340" y="1829858"/>
                  <a:pt x="6131858" y="1931376"/>
                  <a:pt x="6131858" y="2056605"/>
                </a:cubicBezTo>
                <a:lnTo>
                  <a:pt x="6131857" y="2056605"/>
                </a:lnTo>
                <a:cubicBezTo>
                  <a:pt x="6131857" y="2181834"/>
                  <a:pt x="6030339" y="2283353"/>
                  <a:pt x="5905110" y="2283353"/>
                </a:cubicBezTo>
                <a:lnTo>
                  <a:pt x="5496128" y="2283353"/>
                </a:lnTo>
                <a:lnTo>
                  <a:pt x="5496128" y="2287323"/>
                </a:lnTo>
                <a:lnTo>
                  <a:pt x="5406583" y="2287323"/>
                </a:lnTo>
                <a:cubicBezTo>
                  <a:pt x="5297008" y="2287323"/>
                  <a:pt x="5205586" y="2365048"/>
                  <a:pt x="5184443" y="2468373"/>
                </a:cubicBezTo>
                <a:lnTo>
                  <a:pt x="5179836" y="2514070"/>
                </a:lnTo>
                <a:lnTo>
                  <a:pt x="5184443" y="2559767"/>
                </a:lnTo>
                <a:cubicBezTo>
                  <a:pt x="5205586" y="2663091"/>
                  <a:pt x="5297008" y="2740816"/>
                  <a:pt x="5406583" y="2740816"/>
                </a:cubicBezTo>
                <a:lnTo>
                  <a:pt x="6071656" y="2740817"/>
                </a:lnTo>
                <a:lnTo>
                  <a:pt x="6071656" y="2744788"/>
                </a:lnTo>
                <a:lnTo>
                  <a:pt x="6389204" y="2744788"/>
                </a:lnTo>
                <a:cubicBezTo>
                  <a:pt x="6514433" y="2744788"/>
                  <a:pt x="6615951" y="2846306"/>
                  <a:pt x="6615951" y="2971535"/>
                </a:cubicBezTo>
                <a:lnTo>
                  <a:pt x="6615950" y="2971535"/>
                </a:lnTo>
                <a:cubicBezTo>
                  <a:pt x="6615950" y="3096764"/>
                  <a:pt x="6514432" y="3198282"/>
                  <a:pt x="6389203" y="3198282"/>
                </a:cubicBezTo>
                <a:lnTo>
                  <a:pt x="6071656" y="3198282"/>
                </a:lnTo>
                <a:lnTo>
                  <a:pt x="6071656" y="3204498"/>
                </a:lnTo>
                <a:lnTo>
                  <a:pt x="6006416" y="3216011"/>
                </a:lnTo>
                <a:cubicBezTo>
                  <a:pt x="5933486" y="3242715"/>
                  <a:pt x="5878096" y="3305808"/>
                  <a:pt x="5862239" y="3383302"/>
                </a:cubicBezTo>
                <a:lnTo>
                  <a:pt x="5857632" y="3428999"/>
                </a:lnTo>
                <a:lnTo>
                  <a:pt x="5862239" y="3474696"/>
                </a:lnTo>
                <a:cubicBezTo>
                  <a:pt x="5878096" y="3552189"/>
                  <a:pt x="5933486" y="3615283"/>
                  <a:pt x="6006416" y="3641986"/>
                </a:cubicBezTo>
                <a:lnTo>
                  <a:pt x="6071656" y="3653500"/>
                </a:lnTo>
                <a:lnTo>
                  <a:pt x="6071656" y="3659717"/>
                </a:lnTo>
                <a:lnTo>
                  <a:pt x="6402651" y="3659717"/>
                </a:lnTo>
                <a:cubicBezTo>
                  <a:pt x="6527880" y="3659717"/>
                  <a:pt x="6629398" y="3761235"/>
                  <a:pt x="6629398" y="3886464"/>
                </a:cubicBezTo>
                <a:lnTo>
                  <a:pt x="6629397" y="3886464"/>
                </a:lnTo>
                <a:cubicBezTo>
                  <a:pt x="6629397" y="4011693"/>
                  <a:pt x="6527879" y="4113211"/>
                  <a:pt x="6402650" y="4113211"/>
                </a:cubicBezTo>
                <a:lnTo>
                  <a:pt x="6071656" y="4113211"/>
                </a:lnTo>
                <a:lnTo>
                  <a:pt x="6071656" y="4117181"/>
                </a:lnTo>
                <a:lnTo>
                  <a:pt x="5745481" y="4117181"/>
                </a:lnTo>
                <a:cubicBezTo>
                  <a:pt x="5635906" y="4117181"/>
                  <a:pt x="5544484" y="4194906"/>
                  <a:pt x="5523341" y="4298231"/>
                </a:cubicBezTo>
                <a:lnTo>
                  <a:pt x="5518734" y="4343928"/>
                </a:lnTo>
                <a:lnTo>
                  <a:pt x="5523341" y="4389625"/>
                </a:lnTo>
                <a:cubicBezTo>
                  <a:pt x="5544484" y="4492950"/>
                  <a:pt x="5635906" y="4570674"/>
                  <a:pt x="5745481" y="4570674"/>
                </a:cubicBezTo>
                <a:lnTo>
                  <a:pt x="5890808" y="4570674"/>
                </a:lnTo>
                <a:lnTo>
                  <a:pt x="5890808" y="4574646"/>
                </a:lnTo>
                <a:lnTo>
                  <a:pt x="5983154" y="4574646"/>
                </a:lnTo>
                <a:cubicBezTo>
                  <a:pt x="6108383" y="4574646"/>
                  <a:pt x="6209901" y="4676164"/>
                  <a:pt x="6209901" y="4801393"/>
                </a:cubicBezTo>
                <a:lnTo>
                  <a:pt x="6209900" y="4801393"/>
                </a:lnTo>
                <a:cubicBezTo>
                  <a:pt x="6209900" y="4926622"/>
                  <a:pt x="6108382" y="5028140"/>
                  <a:pt x="5983153" y="5028140"/>
                </a:cubicBezTo>
                <a:lnTo>
                  <a:pt x="5890808" y="5028140"/>
                </a:lnTo>
                <a:lnTo>
                  <a:pt x="5890808" y="5036368"/>
                </a:lnTo>
                <a:lnTo>
                  <a:pt x="5836967" y="5045870"/>
                </a:lnTo>
                <a:cubicBezTo>
                  <a:pt x="5764037" y="5072574"/>
                  <a:pt x="5708648" y="5135667"/>
                  <a:pt x="5692790" y="5213161"/>
                </a:cubicBezTo>
                <a:lnTo>
                  <a:pt x="5688183" y="5258858"/>
                </a:lnTo>
                <a:lnTo>
                  <a:pt x="5692790" y="5304555"/>
                </a:lnTo>
                <a:cubicBezTo>
                  <a:pt x="5708648" y="5382049"/>
                  <a:pt x="5764037" y="5445142"/>
                  <a:pt x="5836967" y="5471845"/>
                </a:cubicBezTo>
                <a:lnTo>
                  <a:pt x="5890808" y="5481347"/>
                </a:lnTo>
                <a:lnTo>
                  <a:pt x="5890808" y="5489575"/>
                </a:lnTo>
                <a:lnTo>
                  <a:pt x="5960531" y="5489575"/>
                </a:lnTo>
                <a:cubicBezTo>
                  <a:pt x="6085760" y="5489575"/>
                  <a:pt x="6187278" y="5591093"/>
                  <a:pt x="6187278" y="5716322"/>
                </a:cubicBezTo>
                <a:lnTo>
                  <a:pt x="6187277" y="5716322"/>
                </a:lnTo>
                <a:cubicBezTo>
                  <a:pt x="6187277" y="5841551"/>
                  <a:pt x="6085759" y="5943069"/>
                  <a:pt x="5960530" y="5943069"/>
                </a:cubicBezTo>
                <a:lnTo>
                  <a:pt x="5890808" y="5943069"/>
                </a:lnTo>
                <a:lnTo>
                  <a:pt x="5890808" y="5947040"/>
                </a:lnTo>
                <a:lnTo>
                  <a:pt x="5576032" y="5947040"/>
                </a:lnTo>
                <a:cubicBezTo>
                  <a:pt x="5466457" y="5947040"/>
                  <a:pt x="5375035" y="6024765"/>
                  <a:pt x="5353892" y="6128090"/>
                </a:cubicBezTo>
                <a:lnTo>
                  <a:pt x="5349285" y="6173787"/>
                </a:lnTo>
                <a:lnTo>
                  <a:pt x="5353892" y="6219484"/>
                </a:lnTo>
                <a:cubicBezTo>
                  <a:pt x="5375035" y="6322809"/>
                  <a:pt x="5466457" y="6400533"/>
                  <a:pt x="5576032" y="6400533"/>
                </a:cubicBezTo>
                <a:lnTo>
                  <a:pt x="5662900" y="6400533"/>
                </a:lnTo>
                <a:lnTo>
                  <a:pt x="5662900" y="6404830"/>
                </a:lnTo>
                <a:lnTo>
                  <a:pt x="5705400" y="6409114"/>
                </a:lnTo>
                <a:cubicBezTo>
                  <a:pt x="5808725" y="6430257"/>
                  <a:pt x="5886449" y="6521679"/>
                  <a:pt x="5886449" y="6631254"/>
                </a:cubicBezTo>
                <a:lnTo>
                  <a:pt x="5886448" y="6631254"/>
                </a:lnTo>
                <a:cubicBezTo>
                  <a:pt x="5886448" y="6740830"/>
                  <a:pt x="5808724" y="6832251"/>
                  <a:pt x="5705399" y="6853395"/>
                </a:cubicBezTo>
                <a:lnTo>
                  <a:pt x="5662900" y="6857679"/>
                </a:lnTo>
                <a:lnTo>
                  <a:pt x="5662900" y="6858000"/>
                </a:lnTo>
                <a:lnTo>
                  <a:pt x="5659711" y="6858000"/>
                </a:lnTo>
                <a:lnTo>
                  <a:pt x="5659701" y="6858001"/>
                </a:lnTo>
                <a:lnTo>
                  <a:pt x="4324736" y="6858000"/>
                </a:lnTo>
                <a:lnTo>
                  <a:pt x="0" y="6858000"/>
                </a:lnTo>
                <a:close/>
              </a:path>
            </a:pathLst>
          </a:custGeom>
          <a:blipFill dpi="0" rotWithShape="1">
            <a:blip r:embed="rId1" cstate="print">
              <a:extLst>
                <a:ext uri="{28A0092B-C50C-407E-A947-70E740481C1C}">
                  <a14:useLocalDpi xmlns:a14="http://schemas.microsoft.com/office/drawing/2010/main" val="0"/>
                </a:ext>
              </a:extLst>
            </a:blip>
            <a:srcRect/>
            <a:stretch>
              <a:fillRect l="-1398" r="-191054"/>
            </a:stretch>
          </a:blip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sp>
        <p:nvSpPr>
          <p:cNvPr id="6" name="任意多边形 5"/>
          <p:cNvSpPr/>
          <p:nvPr/>
        </p:nvSpPr>
        <p:spPr>
          <a:xfrm>
            <a:off x="-438150" y="-635"/>
            <a:ext cx="6629400" cy="6858635"/>
          </a:xfrm>
          <a:custGeom>
            <a:avLst/>
            <a:gdLst>
              <a:gd name="connsiteX0" fmla="*/ 0 w 6629398"/>
              <a:gd name="connsiteY0" fmla="*/ 0 h 6858001"/>
              <a:gd name="connsiteX1" fmla="*/ 4005369 w 6629398"/>
              <a:gd name="connsiteY1" fmla="*/ 0 h 6858001"/>
              <a:gd name="connsiteX2" fmla="*/ 5237628 w 6629398"/>
              <a:gd name="connsiteY2" fmla="*/ 0 h 6858001"/>
              <a:gd name="connsiteX3" fmla="*/ 5340335 w 6629398"/>
              <a:gd name="connsiteY3" fmla="*/ 0 h 6858001"/>
              <a:gd name="connsiteX4" fmla="*/ 5567082 w 6629398"/>
              <a:gd name="connsiteY4" fmla="*/ 226747 h 6858001"/>
              <a:gd name="connsiteX5" fmla="*/ 5567081 w 6629398"/>
              <a:gd name="connsiteY5" fmla="*/ 226747 h 6858001"/>
              <a:gd name="connsiteX6" fmla="*/ 5340334 w 6629398"/>
              <a:gd name="connsiteY6" fmla="*/ 453494 h 6858001"/>
              <a:gd name="connsiteX7" fmla="*/ 5237628 w 6629398"/>
              <a:gd name="connsiteY7" fmla="*/ 453494 h 6858001"/>
              <a:gd name="connsiteX8" fmla="*/ 5237628 w 6629398"/>
              <a:gd name="connsiteY8" fmla="*/ 457465 h 6858001"/>
              <a:gd name="connsiteX9" fmla="*/ 5237134 w 6629398"/>
              <a:gd name="connsiteY9" fmla="*/ 457465 h 6858001"/>
              <a:gd name="connsiteX10" fmla="*/ 5028206 w 6629398"/>
              <a:gd name="connsiteY10" fmla="*/ 595952 h 6858001"/>
              <a:gd name="connsiteX11" fmla="*/ 5010387 w 6629398"/>
              <a:gd name="connsiteY11" fmla="*/ 684212 h 6858001"/>
              <a:gd name="connsiteX12" fmla="*/ 5028206 w 6629398"/>
              <a:gd name="connsiteY12" fmla="*/ 772472 h 6858001"/>
              <a:gd name="connsiteX13" fmla="*/ 5237134 w 6629398"/>
              <a:gd name="connsiteY13" fmla="*/ 910958 h 6858001"/>
              <a:gd name="connsiteX14" fmla="*/ 5237628 w 6629398"/>
              <a:gd name="connsiteY14" fmla="*/ 910958 h 6858001"/>
              <a:gd name="connsiteX15" fmla="*/ 5237628 w 6629398"/>
              <a:gd name="connsiteY15" fmla="*/ 914929 h 6858001"/>
              <a:gd name="connsiteX16" fmla="*/ 5340335 w 6629398"/>
              <a:gd name="connsiteY16" fmla="*/ 914929 h 6858001"/>
              <a:gd name="connsiteX17" fmla="*/ 5567082 w 6629398"/>
              <a:gd name="connsiteY17" fmla="*/ 1141676 h 6858001"/>
              <a:gd name="connsiteX18" fmla="*/ 5567081 w 6629398"/>
              <a:gd name="connsiteY18" fmla="*/ 1141676 h 6858001"/>
              <a:gd name="connsiteX19" fmla="*/ 5340334 w 6629398"/>
              <a:gd name="connsiteY19" fmla="*/ 1368423 h 6858001"/>
              <a:gd name="connsiteX20" fmla="*/ 5237628 w 6629398"/>
              <a:gd name="connsiteY20" fmla="*/ 1368423 h 6858001"/>
              <a:gd name="connsiteX21" fmla="*/ 5237628 w 6629398"/>
              <a:gd name="connsiteY21" fmla="*/ 1372394 h 6858001"/>
              <a:gd name="connsiteX22" fmla="*/ 5067685 w 6629398"/>
              <a:gd name="connsiteY22" fmla="*/ 1372394 h 6858001"/>
              <a:gd name="connsiteX23" fmla="*/ 4858757 w 6629398"/>
              <a:gd name="connsiteY23" fmla="*/ 1510881 h 6858001"/>
              <a:gd name="connsiteX24" fmla="*/ 4840938 w 6629398"/>
              <a:gd name="connsiteY24" fmla="*/ 1599141 h 6858001"/>
              <a:gd name="connsiteX25" fmla="*/ 4858757 w 6629398"/>
              <a:gd name="connsiteY25" fmla="*/ 1687401 h 6858001"/>
              <a:gd name="connsiteX26" fmla="*/ 5067685 w 6629398"/>
              <a:gd name="connsiteY26" fmla="*/ 1825887 h 6858001"/>
              <a:gd name="connsiteX27" fmla="*/ 5496128 w 6629398"/>
              <a:gd name="connsiteY27" fmla="*/ 1825888 h 6858001"/>
              <a:gd name="connsiteX28" fmla="*/ 5496128 w 6629398"/>
              <a:gd name="connsiteY28" fmla="*/ 1829858 h 6858001"/>
              <a:gd name="connsiteX29" fmla="*/ 5905111 w 6629398"/>
              <a:gd name="connsiteY29" fmla="*/ 1829858 h 6858001"/>
              <a:gd name="connsiteX30" fmla="*/ 6131858 w 6629398"/>
              <a:gd name="connsiteY30" fmla="*/ 2056605 h 6858001"/>
              <a:gd name="connsiteX31" fmla="*/ 6131857 w 6629398"/>
              <a:gd name="connsiteY31" fmla="*/ 2056605 h 6858001"/>
              <a:gd name="connsiteX32" fmla="*/ 5905110 w 6629398"/>
              <a:gd name="connsiteY32" fmla="*/ 2283353 h 6858001"/>
              <a:gd name="connsiteX33" fmla="*/ 5496128 w 6629398"/>
              <a:gd name="connsiteY33" fmla="*/ 2283353 h 6858001"/>
              <a:gd name="connsiteX34" fmla="*/ 5496128 w 6629398"/>
              <a:gd name="connsiteY34" fmla="*/ 2287323 h 6858001"/>
              <a:gd name="connsiteX35" fmla="*/ 5406583 w 6629398"/>
              <a:gd name="connsiteY35" fmla="*/ 2287323 h 6858001"/>
              <a:gd name="connsiteX36" fmla="*/ 5184443 w 6629398"/>
              <a:gd name="connsiteY36" fmla="*/ 2468373 h 6858001"/>
              <a:gd name="connsiteX37" fmla="*/ 5179836 w 6629398"/>
              <a:gd name="connsiteY37" fmla="*/ 2514070 h 6858001"/>
              <a:gd name="connsiteX38" fmla="*/ 5184443 w 6629398"/>
              <a:gd name="connsiteY38" fmla="*/ 2559767 h 6858001"/>
              <a:gd name="connsiteX39" fmla="*/ 5406583 w 6629398"/>
              <a:gd name="connsiteY39" fmla="*/ 2740816 h 6858001"/>
              <a:gd name="connsiteX40" fmla="*/ 6071656 w 6629398"/>
              <a:gd name="connsiteY40" fmla="*/ 2740817 h 6858001"/>
              <a:gd name="connsiteX41" fmla="*/ 6071656 w 6629398"/>
              <a:gd name="connsiteY41" fmla="*/ 2744788 h 6858001"/>
              <a:gd name="connsiteX42" fmla="*/ 6389204 w 6629398"/>
              <a:gd name="connsiteY42" fmla="*/ 2744788 h 6858001"/>
              <a:gd name="connsiteX43" fmla="*/ 6615951 w 6629398"/>
              <a:gd name="connsiteY43" fmla="*/ 2971535 h 6858001"/>
              <a:gd name="connsiteX44" fmla="*/ 6615950 w 6629398"/>
              <a:gd name="connsiteY44" fmla="*/ 2971535 h 6858001"/>
              <a:gd name="connsiteX45" fmla="*/ 6389203 w 6629398"/>
              <a:gd name="connsiteY45" fmla="*/ 3198282 h 6858001"/>
              <a:gd name="connsiteX46" fmla="*/ 6071656 w 6629398"/>
              <a:gd name="connsiteY46" fmla="*/ 3198282 h 6858001"/>
              <a:gd name="connsiteX47" fmla="*/ 6071656 w 6629398"/>
              <a:gd name="connsiteY47" fmla="*/ 3204498 h 6858001"/>
              <a:gd name="connsiteX48" fmla="*/ 6006416 w 6629398"/>
              <a:gd name="connsiteY48" fmla="*/ 3216011 h 6858001"/>
              <a:gd name="connsiteX49" fmla="*/ 5862239 w 6629398"/>
              <a:gd name="connsiteY49" fmla="*/ 3383302 h 6858001"/>
              <a:gd name="connsiteX50" fmla="*/ 5857632 w 6629398"/>
              <a:gd name="connsiteY50" fmla="*/ 3428999 h 6858001"/>
              <a:gd name="connsiteX51" fmla="*/ 5862239 w 6629398"/>
              <a:gd name="connsiteY51" fmla="*/ 3474696 h 6858001"/>
              <a:gd name="connsiteX52" fmla="*/ 6006416 w 6629398"/>
              <a:gd name="connsiteY52" fmla="*/ 3641986 h 6858001"/>
              <a:gd name="connsiteX53" fmla="*/ 6071656 w 6629398"/>
              <a:gd name="connsiteY53" fmla="*/ 3653500 h 6858001"/>
              <a:gd name="connsiteX54" fmla="*/ 6071656 w 6629398"/>
              <a:gd name="connsiteY54" fmla="*/ 3659717 h 6858001"/>
              <a:gd name="connsiteX55" fmla="*/ 6402651 w 6629398"/>
              <a:gd name="connsiteY55" fmla="*/ 3659717 h 6858001"/>
              <a:gd name="connsiteX56" fmla="*/ 6629398 w 6629398"/>
              <a:gd name="connsiteY56" fmla="*/ 3886464 h 6858001"/>
              <a:gd name="connsiteX57" fmla="*/ 6629397 w 6629398"/>
              <a:gd name="connsiteY57" fmla="*/ 3886464 h 6858001"/>
              <a:gd name="connsiteX58" fmla="*/ 6402650 w 6629398"/>
              <a:gd name="connsiteY58" fmla="*/ 4113211 h 6858001"/>
              <a:gd name="connsiteX59" fmla="*/ 6071656 w 6629398"/>
              <a:gd name="connsiteY59" fmla="*/ 4113211 h 6858001"/>
              <a:gd name="connsiteX60" fmla="*/ 6071656 w 6629398"/>
              <a:gd name="connsiteY60" fmla="*/ 4117181 h 6858001"/>
              <a:gd name="connsiteX61" fmla="*/ 5745481 w 6629398"/>
              <a:gd name="connsiteY61" fmla="*/ 4117181 h 6858001"/>
              <a:gd name="connsiteX62" fmla="*/ 5523341 w 6629398"/>
              <a:gd name="connsiteY62" fmla="*/ 4298231 h 6858001"/>
              <a:gd name="connsiteX63" fmla="*/ 5518734 w 6629398"/>
              <a:gd name="connsiteY63" fmla="*/ 4343928 h 6858001"/>
              <a:gd name="connsiteX64" fmla="*/ 5523341 w 6629398"/>
              <a:gd name="connsiteY64" fmla="*/ 4389625 h 6858001"/>
              <a:gd name="connsiteX65" fmla="*/ 5745481 w 6629398"/>
              <a:gd name="connsiteY65" fmla="*/ 4570674 h 6858001"/>
              <a:gd name="connsiteX66" fmla="*/ 5890808 w 6629398"/>
              <a:gd name="connsiteY66" fmla="*/ 4570674 h 6858001"/>
              <a:gd name="connsiteX67" fmla="*/ 5890808 w 6629398"/>
              <a:gd name="connsiteY67" fmla="*/ 4574646 h 6858001"/>
              <a:gd name="connsiteX68" fmla="*/ 5983154 w 6629398"/>
              <a:gd name="connsiteY68" fmla="*/ 4574646 h 6858001"/>
              <a:gd name="connsiteX69" fmla="*/ 6209901 w 6629398"/>
              <a:gd name="connsiteY69" fmla="*/ 4801393 h 6858001"/>
              <a:gd name="connsiteX70" fmla="*/ 6209900 w 6629398"/>
              <a:gd name="connsiteY70" fmla="*/ 4801393 h 6858001"/>
              <a:gd name="connsiteX71" fmla="*/ 5983153 w 6629398"/>
              <a:gd name="connsiteY71" fmla="*/ 5028140 h 6858001"/>
              <a:gd name="connsiteX72" fmla="*/ 5890808 w 6629398"/>
              <a:gd name="connsiteY72" fmla="*/ 5028140 h 6858001"/>
              <a:gd name="connsiteX73" fmla="*/ 5890808 w 6629398"/>
              <a:gd name="connsiteY73" fmla="*/ 5036368 h 6858001"/>
              <a:gd name="connsiteX74" fmla="*/ 5836967 w 6629398"/>
              <a:gd name="connsiteY74" fmla="*/ 5045870 h 6858001"/>
              <a:gd name="connsiteX75" fmla="*/ 5692790 w 6629398"/>
              <a:gd name="connsiteY75" fmla="*/ 5213161 h 6858001"/>
              <a:gd name="connsiteX76" fmla="*/ 5688183 w 6629398"/>
              <a:gd name="connsiteY76" fmla="*/ 5258858 h 6858001"/>
              <a:gd name="connsiteX77" fmla="*/ 5692790 w 6629398"/>
              <a:gd name="connsiteY77" fmla="*/ 5304555 h 6858001"/>
              <a:gd name="connsiteX78" fmla="*/ 5836967 w 6629398"/>
              <a:gd name="connsiteY78" fmla="*/ 5471845 h 6858001"/>
              <a:gd name="connsiteX79" fmla="*/ 5890808 w 6629398"/>
              <a:gd name="connsiteY79" fmla="*/ 5481347 h 6858001"/>
              <a:gd name="connsiteX80" fmla="*/ 5890808 w 6629398"/>
              <a:gd name="connsiteY80" fmla="*/ 5489575 h 6858001"/>
              <a:gd name="connsiteX81" fmla="*/ 5960531 w 6629398"/>
              <a:gd name="connsiteY81" fmla="*/ 5489575 h 6858001"/>
              <a:gd name="connsiteX82" fmla="*/ 6187278 w 6629398"/>
              <a:gd name="connsiteY82" fmla="*/ 5716322 h 6858001"/>
              <a:gd name="connsiteX83" fmla="*/ 6187277 w 6629398"/>
              <a:gd name="connsiteY83" fmla="*/ 5716322 h 6858001"/>
              <a:gd name="connsiteX84" fmla="*/ 5960530 w 6629398"/>
              <a:gd name="connsiteY84" fmla="*/ 5943069 h 6858001"/>
              <a:gd name="connsiteX85" fmla="*/ 5890808 w 6629398"/>
              <a:gd name="connsiteY85" fmla="*/ 5943069 h 6858001"/>
              <a:gd name="connsiteX86" fmla="*/ 5890808 w 6629398"/>
              <a:gd name="connsiteY86" fmla="*/ 5947040 h 6858001"/>
              <a:gd name="connsiteX87" fmla="*/ 5576032 w 6629398"/>
              <a:gd name="connsiteY87" fmla="*/ 5947040 h 6858001"/>
              <a:gd name="connsiteX88" fmla="*/ 5353892 w 6629398"/>
              <a:gd name="connsiteY88" fmla="*/ 6128090 h 6858001"/>
              <a:gd name="connsiteX89" fmla="*/ 5349285 w 6629398"/>
              <a:gd name="connsiteY89" fmla="*/ 6173787 h 6858001"/>
              <a:gd name="connsiteX90" fmla="*/ 5353892 w 6629398"/>
              <a:gd name="connsiteY90" fmla="*/ 6219484 h 6858001"/>
              <a:gd name="connsiteX91" fmla="*/ 5576032 w 6629398"/>
              <a:gd name="connsiteY91" fmla="*/ 6400533 h 6858001"/>
              <a:gd name="connsiteX92" fmla="*/ 5662900 w 6629398"/>
              <a:gd name="connsiteY92" fmla="*/ 6400533 h 6858001"/>
              <a:gd name="connsiteX93" fmla="*/ 5662900 w 6629398"/>
              <a:gd name="connsiteY93" fmla="*/ 6404830 h 6858001"/>
              <a:gd name="connsiteX94" fmla="*/ 5705400 w 6629398"/>
              <a:gd name="connsiteY94" fmla="*/ 6409114 h 6858001"/>
              <a:gd name="connsiteX95" fmla="*/ 5886449 w 6629398"/>
              <a:gd name="connsiteY95" fmla="*/ 6631254 h 6858001"/>
              <a:gd name="connsiteX96" fmla="*/ 5886448 w 6629398"/>
              <a:gd name="connsiteY96" fmla="*/ 6631254 h 6858001"/>
              <a:gd name="connsiteX97" fmla="*/ 5705399 w 6629398"/>
              <a:gd name="connsiteY97" fmla="*/ 6853395 h 6858001"/>
              <a:gd name="connsiteX98" fmla="*/ 5662900 w 6629398"/>
              <a:gd name="connsiteY98" fmla="*/ 6857679 h 6858001"/>
              <a:gd name="connsiteX99" fmla="*/ 5662900 w 6629398"/>
              <a:gd name="connsiteY99" fmla="*/ 6858000 h 6858001"/>
              <a:gd name="connsiteX100" fmla="*/ 5659711 w 6629398"/>
              <a:gd name="connsiteY100" fmla="*/ 6858000 h 6858001"/>
              <a:gd name="connsiteX101" fmla="*/ 5659701 w 6629398"/>
              <a:gd name="connsiteY101" fmla="*/ 6858001 h 6858001"/>
              <a:gd name="connsiteX102" fmla="*/ 4324736 w 6629398"/>
              <a:gd name="connsiteY102" fmla="*/ 6858000 h 6858001"/>
              <a:gd name="connsiteX103" fmla="*/ 0 w 6629398"/>
              <a:gd name="connsiteY103"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6629398" h="6858001">
                <a:moveTo>
                  <a:pt x="0" y="0"/>
                </a:moveTo>
                <a:lnTo>
                  <a:pt x="4005369" y="0"/>
                </a:lnTo>
                <a:lnTo>
                  <a:pt x="5237628" y="0"/>
                </a:lnTo>
                <a:lnTo>
                  <a:pt x="5340335" y="0"/>
                </a:lnTo>
                <a:cubicBezTo>
                  <a:pt x="5465564" y="0"/>
                  <a:pt x="5567082" y="101518"/>
                  <a:pt x="5567082" y="226747"/>
                </a:cubicBezTo>
                <a:lnTo>
                  <a:pt x="5567081" y="226747"/>
                </a:lnTo>
                <a:cubicBezTo>
                  <a:pt x="5567081" y="351976"/>
                  <a:pt x="5465563" y="453494"/>
                  <a:pt x="5340334" y="453494"/>
                </a:cubicBezTo>
                <a:lnTo>
                  <a:pt x="5237628" y="453494"/>
                </a:lnTo>
                <a:lnTo>
                  <a:pt x="5237628" y="457465"/>
                </a:lnTo>
                <a:lnTo>
                  <a:pt x="5237134" y="457465"/>
                </a:lnTo>
                <a:cubicBezTo>
                  <a:pt x="5143213" y="457465"/>
                  <a:pt x="5062628" y="514569"/>
                  <a:pt x="5028206" y="595952"/>
                </a:cubicBezTo>
                <a:lnTo>
                  <a:pt x="5010387" y="684212"/>
                </a:lnTo>
                <a:lnTo>
                  <a:pt x="5028206" y="772472"/>
                </a:lnTo>
                <a:cubicBezTo>
                  <a:pt x="5062628" y="853854"/>
                  <a:pt x="5143213" y="910958"/>
                  <a:pt x="5237134" y="910958"/>
                </a:cubicBezTo>
                <a:lnTo>
                  <a:pt x="5237628" y="910958"/>
                </a:lnTo>
                <a:lnTo>
                  <a:pt x="5237628" y="914929"/>
                </a:lnTo>
                <a:lnTo>
                  <a:pt x="5340335" y="914929"/>
                </a:lnTo>
                <a:cubicBezTo>
                  <a:pt x="5465564" y="914929"/>
                  <a:pt x="5567082" y="1016447"/>
                  <a:pt x="5567082" y="1141676"/>
                </a:cubicBezTo>
                <a:lnTo>
                  <a:pt x="5567081" y="1141676"/>
                </a:lnTo>
                <a:cubicBezTo>
                  <a:pt x="5567081" y="1266906"/>
                  <a:pt x="5465563" y="1368423"/>
                  <a:pt x="5340334" y="1368423"/>
                </a:cubicBezTo>
                <a:lnTo>
                  <a:pt x="5237628" y="1368423"/>
                </a:lnTo>
                <a:lnTo>
                  <a:pt x="5237628" y="1372394"/>
                </a:lnTo>
                <a:lnTo>
                  <a:pt x="5067685" y="1372394"/>
                </a:lnTo>
                <a:cubicBezTo>
                  <a:pt x="4973763" y="1372394"/>
                  <a:pt x="4893179" y="1429498"/>
                  <a:pt x="4858757" y="1510881"/>
                </a:cubicBezTo>
                <a:lnTo>
                  <a:pt x="4840938" y="1599141"/>
                </a:lnTo>
                <a:lnTo>
                  <a:pt x="4858757" y="1687401"/>
                </a:lnTo>
                <a:cubicBezTo>
                  <a:pt x="4893179" y="1768783"/>
                  <a:pt x="4973763" y="1825887"/>
                  <a:pt x="5067685" y="1825887"/>
                </a:cubicBezTo>
                <a:lnTo>
                  <a:pt x="5496128" y="1825888"/>
                </a:lnTo>
                <a:lnTo>
                  <a:pt x="5496128" y="1829858"/>
                </a:lnTo>
                <a:lnTo>
                  <a:pt x="5905111" y="1829858"/>
                </a:lnTo>
                <a:cubicBezTo>
                  <a:pt x="6030340" y="1829858"/>
                  <a:pt x="6131858" y="1931376"/>
                  <a:pt x="6131858" y="2056605"/>
                </a:cubicBezTo>
                <a:lnTo>
                  <a:pt x="6131857" y="2056605"/>
                </a:lnTo>
                <a:cubicBezTo>
                  <a:pt x="6131857" y="2181834"/>
                  <a:pt x="6030339" y="2283353"/>
                  <a:pt x="5905110" y="2283353"/>
                </a:cubicBezTo>
                <a:lnTo>
                  <a:pt x="5496128" y="2283353"/>
                </a:lnTo>
                <a:lnTo>
                  <a:pt x="5496128" y="2287323"/>
                </a:lnTo>
                <a:lnTo>
                  <a:pt x="5406583" y="2287323"/>
                </a:lnTo>
                <a:cubicBezTo>
                  <a:pt x="5297008" y="2287323"/>
                  <a:pt x="5205586" y="2365048"/>
                  <a:pt x="5184443" y="2468373"/>
                </a:cubicBezTo>
                <a:lnTo>
                  <a:pt x="5179836" y="2514070"/>
                </a:lnTo>
                <a:lnTo>
                  <a:pt x="5184443" y="2559767"/>
                </a:lnTo>
                <a:cubicBezTo>
                  <a:pt x="5205586" y="2663091"/>
                  <a:pt x="5297008" y="2740816"/>
                  <a:pt x="5406583" y="2740816"/>
                </a:cubicBezTo>
                <a:lnTo>
                  <a:pt x="6071656" y="2740817"/>
                </a:lnTo>
                <a:lnTo>
                  <a:pt x="6071656" y="2744788"/>
                </a:lnTo>
                <a:lnTo>
                  <a:pt x="6389204" y="2744788"/>
                </a:lnTo>
                <a:cubicBezTo>
                  <a:pt x="6514433" y="2744788"/>
                  <a:pt x="6615951" y="2846306"/>
                  <a:pt x="6615951" y="2971535"/>
                </a:cubicBezTo>
                <a:lnTo>
                  <a:pt x="6615950" y="2971535"/>
                </a:lnTo>
                <a:cubicBezTo>
                  <a:pt x="6615950" y="3096764"/>
                  <a:pt x="6514432" y="3198282"/>
                  <a:pt x="6389203" y="3198282"/>
                </a:cubicBezTo>
                <a:lnTo>
                  <a:pt x="6071656" y="3198282"/>
                </a:lnTo>
                <a:lnTo>
                  <a:pt x="6071656" y="3204498"/>
                </a:lnTo>
                <a:lnTo>
                  <a:pt x="6006416" y="3216011"/>
                </a:lnTo>
                <a:cubicBezTo>
                  <a:pt x="5933486" y="3242715"/>
                  <a:pt x="5878096" y="3305808"/>
                  <a:pt x="5862239" y="3383302"/>
                </a:cubicBezTo>
                <a:lnTo>
                  <a:pt x="5857632" y="3428999"/>
                </a:lnTo>
                <a:lnTo>
                  <a:pt x="5862239" y="3474696"/>
                </a:lnTo>
                <a:cubicBezTo>
                  <a:pt x="5878096" y="3552189"/>
                  <a:pt x="5933486" y="3615283"/>
                  <a:pt x="6006416" y="3641986"/>
                </a:cubicBezTo>
                <a:lnTo>
                  <a:pt x="6071656" y="3653500"/>
                </a:lnTo>
                <a:lnTo>
                  <a:pt x="6071656" y="3659717"/>
                </a:lnTo>
                <a:lnTo>
                  <a:pt x="6402651" y="3659717"/>
                </a:lnTo>
                <a:cubicBezTo>
                  <a:pt x="6527880" y="3659717"/>
                  <a:pt x="6629398" y="3761235"/>
                  <a:pt x="6629398" y="3886464"/>
                </a:cubicBezTo>
                <a:lnTo>
                  <a:pt x="6629397" y="3886464"/>
                </a:lnTo>
                <a:cubicBezTo>
                  <a:pt x="6629397" y="4011693"/>
                  <a:pt x="6527879" y="4113211"/>
                  <a:pt x="6402650" y="4113211"/>
                </a:cubicBezTo>
                <a:lnTo>
                  <a:pt x="6071656" y="4113211"/>
                </a:lnTo>
                <a:lnTo>
                  <a:pt x="6071656" y="4117181"/>
                </a:lnTo>
                <a:lnTo>
                  <a:pt x="5745481" y="4117181"/>
                </a:lnTo>
                <a:cubicBezTo>
                  <a:pt x="5635906" y="4117181"/>
                  <a:pt x="5544484" y="4194906"/>
                  <a:pt x="5523341" y="4298231"/>
                </a:cubicBezTo>
                <a:lnTo>
                  <a:pt x="5518734" y="4343928"/>
                </a:lnTo>
                <a:lnTo>
                  <a:pt x="5523341" y="4389625"/>
                </a:lnTo>
                <a:cubicBezTo>
                  <a:pt x="5544484" y="4492950"/>
                  <a:pt x="5635906" y="4570674"/>
                  <a:pt x="5745481" y="4570674"/>
                </a:cubicBezTo>
                <a:lnTo>
                  <a:pt x="5890808" y="4570674"/>
                </a:lnTo>
                <a:lnTo>
                  <a:pt x="5890808" y="4574646"/>
                </a:lnTo>
                <a:lnTo>
                  <a:pt x="5983154" y="4574646"/>
                </a:lnTo>
                <a:cubicBezTo>
                  <a:pt x="6108383" y="4574646"/>
                  <a:pt x="6209901" y="4676164"/>
                  <a:pt x="6209901" y="4801393"/>
                </a:cubicBezTo>
                <a:lnTo>
                  <a:pt x="6209900" y="4801393"/>
                </a:lnTo>
                <a:cubicBezTo>
                  <a:pt x="6209900" y="4926622"/>
                  <a:pt x="6108382" y="5028140"/>
                  <a:pt x="5983153" y="5028140"/>
                </a:cubicBezTo>
                <a:lnTo>
                  <a:pt x="5890808" y="5028140"/>
                </a:lnTo>
                <a:lnTo>
                  <a:pt x="5890808" y="5036368"/>
                </a:lnTo>
                <a:lnTo>
                  <a:pt x="5836967" y="5045870"/>
                </a:lnTo>
                <a:cubicBezTo>
                  <a:pt x="5764037" y="5072574"/>
                  <a:pt x="5708648" y="5135667"/>
                  <a:pt x="5692790" y="5213161"/>
                </a:cubicBezTo>
                <a:lnTo>
                  <a:pt x="5688183" y="5258858"/>
                </a:lnTo>
                <a:lnTo>
                  <a:pt x="5692790" y="5304555"/>
                </a:lnTo>
                <a:cubicBezTo>
                  <a:pt x="5708648" y="5382049"/>
                  <a:pt x="5764037" y="5445142"/>
                  <a:pt x="5836967" y="5471845"/>
                </a:cubicBezTo>
                <a:lnTo>
                  <a:pt x="5890808" y="5481347"/>
                </a:lnTo>
                <a:lnTo>
                  <a:pt x="5890808" y="5489575"/>
                </a:lnTo>
                <a:lnTo>
                  <a:pt x="5960531" y="5489575"/>
                </a:lnTo>
                <a:cubicBezTo>
                  <a:pt x="6085760" y="5489575"/>
                  <a:pt x="6187278" y="5591093"/>
                  <a:pt x="6187278" y="5716322"/>
                </a:cubicBezTo>
                <a:lnTo>
                  <a:pt x="6187277" y="5716322"/>
                </a:lnTo>
                <a:cubicBezTo>
                  <a:pt x="6187277" y="5841551"/>
                  <a:pt x="6085759" y="5943069"/>
                  <a:pt x="5960530" y="5943069"/>
                </a:cubicBezTo>
                <a:lnTo>
                  <a:pt x="5890808" y="5943069"/>
                </a:lnTo>
                <a:lnTo>
                  <a:pt x="5890808" y="5947040"/>
                </a:lnTo>
                <a:lnTo>
                  <a:pt x="5576032" y="5947040"/>
                </a:lnTo>
                <a:cubicBezTo>
                  <a:pt x="5466457" y="5947040"/>
                  <a:pt x="5375035" y="6024765"/>
                  <a:pt x="5353892" y="6128090"/>
                </a:cubicBezTo>
                <a:lnTo>
                  <a:pt x="5349285" y="6173787"/>
                </a:lnTo>
                <a:lnTo>
                  <a:pt x="5353892" y="6219484"/>
                </a:lnTo>
                <a:cubicBezTo>
                  <a:pt x="5375035" y="6322809"/>
                  <a:pt x="5466457" y="6400533"/>
                  <a:pt x="5576032" y="6400533"/>
                </a:cubicBezTo>
                <a:lnTo>
                  <a:pt x="5662900" y="6400533"/>
                </a:lnTo>
                <a:lnTo>
                  <a:pt x="5662900" y="6404830"/>
                </a:lnTo>
                <a:lnTo>
                  <a:pt x="5705400" y="6409114"/>
                </a:lnTo>
                <a:cubicBezTo>
                  <a:pt x="5808725" y="6430257"/>
                  <a:pt x="5886449" y="6521679"/>
                  <a:pt x="5886449" y="6631254"/>
                </a:cubicBezTo>
                <a:lnTo>
                  <a:pt x="5886448" y="6631254"/>
                </a:lnTo>
                <a:cubicBezTo>
                  <a:pt x="5886448" y="6740830"/>
                  <a:pt x="5808724" y="6832251"/>
                  <a:pt x="5705399" y="6853395"/>
                </a:cubicBezTo>
                <a:lnTo>
                  <a:pt x="5662900" y="6857679"/>
                </a:lnTo>
                <a:lnTo>
                  <a:pt x="5662900" y="6858000"/>
                </a:lnTo>
                <a:lnTo>
                  <a:pt x="5659711" y="6858000"/>
                </a:lnTo>
                <a:lnTo>
                  <a:pt x="5659701" y="6858001"/>
                </a:lnTo>
                <a:lnTo>
                  <a:pt x="4324736" y="6858000"/>
                </a:lnTo>
                <a:lnTo>
                  <a:pt x="0" y="6858000"/>
                </a:lnTo>
                <a:close/>
              </a:path>
            </a:pathLst>
          </a:custGeom>
          <a:gradFill>
            <a:gsLst>
              <a:gs pos="0">
                <a:srgbClr val="82BD51">
                  <a:alpha val="0"/>
                </a:srgbClr>
              </a:gs>
              <a:gs pos="100000">
                <a:srgbClr val="39B45A">
                  <a:alpha val="100000"/>
                </a:srgb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panose="020B0500000000000000" pitchFamily="34" charset="-122"/>
              <a:ea typeface="思源黑体" panose="020B0500000000000000" pitchFamily="34" charset="-122"/>
            </a:endParaRPr>
          </a:p>
        </p:txBody>
      </p:sp>
      <p:grpSp>
        <p:nvGrpSpPr>
          <p:cNvPr id="66" name="组合 65"/>
          <p:cNvGrpSpPr/>
          <p:nvPr/>
        </p:nvGrpSpPr>
        <p:grpSpPr>
          <a:xfrm>
            <a:off x="30480" y="3948430"/>
            <a:ext cx="4906645" cy="2466340"/>
            <a:chOff x="121" y="4081"/>
            <a:chExt cx="7727" cy="3884"/>
          </a:xfrm>
        </p:grpSpPr>
        <p:sp>
          <p:nvSpPr>
            <p:cNvPr id="67" name="TextBox 21"/>
            <p:cNvSpPr txBox="1"/>
            <p:nvPr/>
          </p:nvSpPr>
          <p:spPr>
            <a:xfrm>
              <a:off x="1151" y="5130"/>
              <a:ext cx="6135" cy="1357"/>
            </a:xfrm>
            <a:prstGeom prst="rect">
              <a:avLst/>
            </a:prstGeom>
            <a:noFill/>
          </p:spPr>
          <p:txBody>
            <a:bodyPr wrap="square" lIns="0" tIns="0" rIns="0" bIns="0" rtlCol="0">
              <a:spAutoFit/>
            </a:bodyPr>
            <a:lstStyle/>
            <a:p>
              <a:pPr algn="just">
                <a:lnSpc>
                  <a:spcPct val="200000"/>
                </a:lnSpc>
              </a:pPr>
              <a:r>
                <a:rPr lang="zh-CN" altLang="en-US" sz="1400" dirty="0">
                  <a:solidFill>
                    <a:schemeClr val="bg1"/>
                  </a:solidFill>
                  <a:latin typeface="微软雅黑" panose="020B0503020204020204" charset="-122"/>
                  <a:ea typeface="微软雅黑" panose="020B0503020204020204" charset="-122"/>
                </a:rPr>
                <a:t>我们没有任何稀缺资源可以依赖</a:t>
              </a:r>
              <a:r>
                <a:rPr lang="zh-CN" altLang="en-US" sz="1400" dirty="0" smtClean="0">
                  <a:solidFill>
                    <a:schemeClr val="bg1"/>
                  </a:solidFill>
                  <a:latin typeface="微软雅黑" panose="020B0503020204020204" charset="-122"/>
                  <a:ea typeface="微软雅黑" panose="020B0503020204020204" charset="-122"/>
                </a:rPr>
                <a:t>，</a:t>
              </a:r>
              <a:endParaRPr lang="en-US" altLang="zh-CN" sz="1400" dirty="0" smtClean="0">
                <a:solidFill>
                  <a:schemeClr val="bg1"/>
                </a:solidFill>
                <a:latin typeface="微软雅黑" panose="020B0503020204020204" charset="-122"/>
                <a:ea typeface="微软雅黑" panose="020B0503020204020204" charset="-122"/>
              </a:endParaRPr>
            </a:p>
            <a:p>
              <a:pPr algn="just">
                <a:lnSpc>
                  <a:spcPct val="200000"/>
                </a:lnSpc>
              </a:pPr>
              <a:r>
                <a:rPr lang="zh-CN" altLang="en-US" sz="1400" dirty="0" smtClean="0">
                  <a:solidFill>
                    <a:schemeClr val="bg1"/>
                  </a:solidFill>
                  <a:latin typeface="微软雅黑" panose="020B0503020204020204" charset="-122"/>
                  <a:ea typeface="微软雅黑" panose="020B0503020204020204" charset="-122"/>
                </a:rPr>
                <a:t>唯</a:t>
              </a:r>
              <a:r>
                <a:rPr lang="zh-CN" altLang="en-US" sz="1400" dirty="0">
                  <a:solidFill>
                    <a:schemeClr val="bg1"/>
                  </a:solidFill>
                  <a:latin typeface="微软雅黑" panose="020B0503020204020204" charset="-122"/>
                  <a:ea typeface="微软雅黑" panose="020B0503020204020204" charset="-122"/>
                </a:rPr>
                <a:t>有艰苦奋</a:t>
              </a:r>
              <a:r>
                <a:rPr lang="zh-CN" altLang="en-US" sz="1400" dirty="0" smtClean="0">
                  <a:solidFill>
                    <a:schemeClr val="bg1"/>
                  </a:solidFill>
                  <a:latin typeface="微软雅黑" panose="020B0503020204020204" charset="-122"/>
                  <a:ea typeface="微软雅黑" panose="020B0503020204020204" charset="-122"/>
                </a:rPr>
                <a:t>斗才</a:t>
              </a:r>
              <a:r>
                <a:rPr lang="zh-CN" altLang="en-US" sz="1400" dirty="0">
                  <a:solidFill>
                    <a:schemeClr val="bg1"/>
                  </a:solidFill>
                  <a:latin typeface="微软雅黑" panose="020B0503020204020204" charset="-122"/>
                  <a:ea typeface="微软雅黑" panose="020B0503020204020204" charset="-122"/>
                </a:rPr>
                <a:t>能赢得客户的尊重与信赖。</a:t>
              </a:r>
              <a:endParaRPr lang="zh-CN" altLang="en-US" sz="1400" dirty="0">
                <a:solidFill>
                  <a:schemeClr val="bg1"/>
                </a:solidFill>
                <a:latin typeface="微软雅黑" panose="020B0503020204020204" charset="-122"/>
                <a:ea typeface="微软雅黑" panose="020B0503020204020204" charset="-122"/>
              </a:endParaRPr>
            </a:p>
          </p:txBody>
        </p:sp>
        <p:sp>
          <p:nvSpPr>
            <p:cNvPr id="74" name="矩形 73"/>
            <p:cNvSpPr/>
            <p:nvPr/>
          </p:nvSpPr>
          <p:spPr>
            <a:xfrm>
              <a:off x="121" y="4081"/>
              <a:ext cx="1488" cy="1598"/>
            </a:xfrm>
            <a:prstGeom prst="rect">
              <a:avLst/>
            </a:prstGeom>
          </p:spPr>
          <p:txBody>
            <a:bodyPr wrap="none">
              <a:spAutoFit/>
            </a:bodyPr>
            <a:lstStyle/>
            <a:p>
              <a:r>
                <a:rPr lang="zh-CN" altLang="en-US" sz="6000" dirty="0" smtClean="0">
                  <a:solidFill>
                    <a:schemeClr val="bg1"/>
                  </a:solidFill>
                  <a:latin typeface="微软雅黑" panose="020B0503020204020204" charset="-122"/>
                  <a:ea typeface="微软雅黑" panose="020B0503020204020204" charset="-122"/>
                </a:rPr>
                <a:t>“</a:t>
              </a:r>
              <a:endParaRPr lang="zh-CN" altLang="en-US" sz="6000" dirty="0">
                <a:latin typeface="微软雅黑" panose="020B0503020204020204" charset="-122"/>
                <a:ea typeface="微软雅黑" panose="020B0503020204020204" charset="-122"/>
              </a:endParaRPr>
            </a:p>
          </p:txBody>
        </p:sp>
        <p:sp>
          <p:nvSpPr>
            <p:cNvPr id="75" name="矩形 74"/>
            <p:cNvSpPr/>
            <p:nvPr/>
          </p:nvSpPr>
          <p:spPr>
            <a:xfrm>
              <a:off x="6360" y="6367"/>
              <a:ext cx="1488" cy="1598"/>
            </a:xfrm>
            <a:prstGeom prst="rect">
              <a:avLst/>
            </a:prstGeom>
          </p:spPr>
          <p:txBody>
            <a:bodyPr wrap="square">
              <a:spAutoFit/>
            </a:bodyPr>
            <a:lstStyle/>
            <a:p>
              <a:r>
                <a:rPr lang="zh-CN" altLang="en-US" sz="6000" dirty="0" smtClean="0">
                  <a:solidFill>
                    <a:schemeClr val="bg1"/>
                  </a:solidFill>
                  <a:latin typeface="微软雅黑" panose="020B0503020204020204" charset="-122"/>
                  <a:ea typeface="微软雅黑" panose="020B0503020204020204" charset="-122"/>
                </a:rPr>
                <a:t>”</a:t>
              </a:r>
              <a:endParaRPr lang="zh-CN" altLang="en-US" sz="6000" dirty="0" smtClean="0">
                <a:solidFill>
                  <a:schemeClr val="bg1"/>
                </a:solidFill>
                <a:latin typeface="微软雅黑" panose="020B0503020204020204" charset="-122"/>
                <a:ea typeface="微软雅黑" panose="020B0503020204020204" charset="-122"/>
              </a:endParaRPr>
            </a:p>
          </p:txBody>
        </p:sp>
      </p:grpSp>
      <p:grpSp>
        <p:nvGrpSpPr>
          <p:cNvPr id="46" name="组合 45"/>
          <p:cNvGrpSpPr/>
          <p:nvPr/>
        </p:nvGrpSpPr>
        <p:grpSpPr>
          <a:xfrm>
            <a:off x="6706870" y="274955"/>
            <a:ext cx="6389370" cy="792480"/>
            <a:chOff x="10562" y="433"/>
            <a:chExt cx="10062" cy="1248"/>
          </a:xfrm>
        </p:grpSpPr>
        <p:sp>
          <p:nvSpPr>
            <p:cNvPr id="33" name="文本框 32"/>
            <p:cNvSpPr txBox="1"/>
            <p:nvPr/>
          </p:nvSpPr>
          <p:spPr>
            <a:xfrm>
              <a:off x="11968" y="721"/>
              <a:ext cx="7768" cy="604"/>
            </a:xfrm>
            <a:prstGeom prst="rect">
              <a:avLst/>
            </a:prstGeom>
            <a:noFill/>
          </p:spPr>
          <p:txBody>
            <a:bodyPr wrap="square" rtlCol="0">
              <a:spAutoFit/>
            </a:bodyPr>
            <a:lstStyle/>
            <a:p>
              <a:r>
                <a:rPr lang="zh-CN" altLang="en-US" sz="1900" dirty="0">
                  <a:solidFill>
                    <a:schemeClr val="bg2">
                      <a:lumMod val="50000"/>
                    </a:schemeClr>
                  </a:solidFill>
                  <a:latin typeface="楷体" panose="02010609060101010101" charset="-122"/>
                  <a:ea typeface="楷体" panose="02010609060101010101" charset="-122"/>
                </a:rPr>
                <a:t>什么是连栋温室？</a:t>
              </a:r>
              <a:endParaRPr lang="zh-CN" altLang="en-US" sz="1900" dirty="0">
                <a:solidFill>
                  <a:schemeClr val="bg2">
                    <a:lumMod val="50000"/>
                  </a:schemeClr>
                </a:solidFill>
                <a:latin typeface="楷体" panose="02010609060101010101" charset="-122"/>
                <a:ea typeface="楷体" panose="02010609060101010101" charset="-122"/>
              </a:endParaRPr>
            </a:p>
          </p:txBody>
        </p:sp>
        <p:sp>
          <p:nvSpPr>
            <p:cNvPr id="36" name="TextBox 32"/>
            <p:cNvSpPr txBox="1"/>
            <p:nvPr/>
          </p:nvSpPr>
          <p:spPr>
            <a:xfrm>
              <a:off x="11968" y="1271"/>
              <a:ext cx="8656" cy="410"/>
            </a:xfrm>
            <a:prstGeom prst="rect">
              <a:avLst/>
            </a:prstGeom>
            <a:noFill/>
          </p:spPr>
          <p:txBody>
            <a:bodyPr wrap="square" rtlCol="0">
              <a:spAutoFit/>
            </a:bodyPr>
            <a:lstStyle/>
            <a:p>
              <a:r>
                <a:rPr lang="en-US" sz="1100" dirty="0">
                  <a:solidFill>
                    <a:srgbClr val="9FA7C4"/>
                  </a:solidFill>
                  <a:latin typeface="微软雅黑" panose="020B0503020204020204" charset="-122"/>
                  <a:ea typeface="微软雅黑" panose="020B0503020204020204" charset="-122"/>
                  <a:cs typeface="Open Sans" panose="020B0606030504020204" pitchFamily="34" charset="0"/>
                </a:rPr>
                <a:t>What is a multi-story greenhouse?</a:t>
              </a:r>
              <a:endParaRPr lang="en-US" sz="1100" dirty="0">
                <a:solidFill>
                  <a:srgbClr val="9FA7C4"/>
                </a:solidFill>
                <a:latin typeface="微软雅黑" panose="020B0503020204020204" charset="-122"/>
                <a:ea typeface="微软雅黑" panose="020B0503020204020204" charset="-122"/>
                <a:cs typeface="Open Sans" panose="020B0606030504020204" pitchFamily="34" charset="0"/>
              </a:endParaRPr>
            </a:p>
          </p:txBody>
        </p:sp>
        <p:sp>
          <p:nvSpPr>
            <p:cNvPr id="52" name="矩形 51"/>
            <p:cNvSpPr/>
            <p:nvPr/>
          </p:nvSpPr>
          <p:spPr>
            <a:xfrm>
              <a:off x="10562" y="433"/>
              <a:ext cx="788" cy="1052"/>
            </a:xfrm>
            <a:prstGeom prst="rect">
              <a:avLst/>
            </a:prstGeom>
          </p:spPr>
          <p:txBody>
            <a:bodyPr wrap="none">
              <a:spAutoFit/>
            </a:bodyPr>
            <a:lstStyle/>
            <a:p>
              <a:pPr algn="ctr">
                <a:lnSpc>
                  <a:spcPct val="150000"/>
                </a:lnSpc>
              </a:pPr>
              <a:r>
                <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01</a:t>
              </a:r>
              <a:endPar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58" name="椭圆 57"/>
            <p:cNvSpPr/>
            <p:nvPr/>
          </p:nvSpPr>
          <p:spPr>
            <a:xfrm>
              <a:off x="11585" y="1223"/>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nvGrpSpPr>
          <p:cNvPr id="84" name="组合 83"/>
          <p:cNvGrpSpPr/>
          <p:nvPr/>
        </p:nvGrpSpPr>
        <p:grpSpPr>
          <a:xfrm>
            <a:off x="795020" y="1132205"/>
            <a:ext cx="3551555" cy="1985010"/>
            <a:chOff x="1492" y="1723"/>
            <a:chExt cx="5593" cy="3126"/>
          </a:xfrm>
        </p:grpSpPr>
        <p:grpSp>
          <p:nvGrpSpPr>
            <p:cNvPr id="81" name="组合 80"/>
            <p:cNvGrpSpPr/>
            <p:nvPr/>
          </p:nvGrpSpPr>
          <p:grpSpPr>
            <a:xfrm>
              <a:off x="1959" y="1875"/>
              <a:ext cx="5127" cy="2975"/>
              <a:chOff x="1959" y="1815"/>
              <a:chExt cx="5127" cy="2975"/>
            </a:xfrm>
          </p:grpSpPr>
          <p:sp>
            <p:nvSpPr>
              <p:cNvPr id="76" name="文本框 75"/>
              <p:cNvSpPr txBox="1"/>
              <p:nvPr/>
            </p:nvSpPr>
            <p:spPr>
              <a:xfrm>
                <a:off x="4967" y="3326"/>
                <a:ext cx="2119" cy="1452"/>
              </a:xfrm>
              <a:prstGeom prst="rect">
                <a:avLst/>
              </a:prstGeom>
              <a:noFill/>
            </p:spPr>
            <p:txBody>
              <a:bodyPr wrap="square" rtlCol="0">
                <a:spAutoFit/>
              </a:bodyPr>
              <a:lstStyle/>
              <a:p>
                <a:pPr algn="l"/>
                <a:r>
                  <a:rPr lang="zh-CN" altLang="en-US" sz="5400" b="1" dirty="0">
                    <a:solidFill>
                      <a:schemeClr val="bg1"/>
                    </a:solidFill>
                    <a:latin typeface="微软雅黑" panose="020B0503020204020204" charset="-122"/>
                    <a:ea typeface="微软雅黑" panose="020B0503020204020204" charset="-122"/>
                  </a:rPr>
                  <a:t>录</a:t>
                </a:r>
                <a:endParaRPr lang="zh-CN" altLang="en-US" sz="5400" b="1" dirty="0">
                  <a:solidFill>
                    <a:schemeClr val="bg1"/>
                  </a:solidFill>
                  <a:latin typeface="微软雅黑" panose="020B0503020204020204" charset="-122"/>
                  <a:ea typeface="微软雅黑" panose="020B0503020204020204" charset="-122"/>
                </a:endParaRPr>
              </a:p>
            </p:txBody>
          </p:sp>
          <p:sp>
            <p:nvSpPr>
              <p:cNvPr id="77" name="文本框 76"/>
              <p:cNvSpPr txBox="1"/>
              <p:nvPr/>
            </p:nvSpPr>
            <p:spPr>
              <a:xfrm>
                <a:off x="1959" y="3919"/>
                <a:ext cx="2935" cy="871"/>
              </a:xfrm>
              <a:prstGeom prst="rect">
                <a:avLst/>
              </a:prstGeom>
              <a:noFill/>
            </p:spPr>
            <p:txBody>
              <a:bodyPr wrap="square" rtlCol="0">
                <a:spAutoFit/>
              </a:bodyPr>
              <a:lstStyle/>
              <a:p>
                <a:pPr algn="dist"/>
                <a:r>
                  <a:rPr lang="en-US" altLang="zh-CN" sz="3000" dirty="0">
                    <a:solidFill>
                      <a:schemeClr val="bg1"/>
                    </a:solidFill>
                    <a:latin typeface="微软雅黑" panose="020B0503020204020204" charset="-122"/>
                    <a:ea typeface="微软雅黑" panose="020B0503020204020204" charset="-122"/>
                  </a:rPr>
                  <a:t>Contents</a:t>
                </a:r>
                <a:endParaRPr lang="en-US" altLang="zh-CN" sz="3000" dirty="0">
                  <a:solidFill>
                    <a:schemeClr val="bg1"/>
                  </a:solidFill>
                  <a:latin typeface="微软雅黑" panose="020B0503020204020204" charset="-122"/>
                  <a:ea typeface="微软雅黑" panose="020B0503020204020204" charset="-122"/>
                </a:endParaRPr>
              </a:p>
            </p:txBody>
          </p:sp>
          <p:sp>
            <p:nvSpPr>
              <p:cNvPr id="80" name="文本框 79"/>
              <p:cNvSpPr txBox="1"/>
              <p:nvPr/>
            </p:nvSpPr>
            <p:spPr>
              <a:xfrm>
                <a:off x="2952" y="1815"/>
                <a:ext cx="2305" cy="2082"/>
              </a:xfrm>
              <a:prstGeom prst="rect">
                <a:avLst/>
              </a:prstGeom>
              <a:noFill/>
            </p:spPr>
            <p:txBody>
              <a:bodyPr wrap="square" rtlCol="0">
                <a:spAutoFit/>
              </a:bodyPr>
              <a:lstStyle/>
              <a:p>
                <a:pPr algn="ctr"/>
                <a:r>
                  <a:rPr lang="zh-CN" altLang="en-US" sz="8000" b="1" dirty="0">
                    <a:solidFill>
                      <a:schemeClr val="bg1"/>
                    </a:solidFill>
                    <a:latin typeface="微软雅黑" panose="020B0503020204020204" charset="-122"/>
                    <a:ea typeface="微软雅黑" panose="020B0503020204020204" charset="-122"/>
                  </a:rPr>
                  <a:t>目</a:t>
                </a:r>
                <a:endParaRPr lang="zh-CN" altLang="en-US" sz="8000" b="1" dirty="0">
                  <a:solidFill>
                    <a:schemeClr val="bg1"/>
                  </a:solidFill>
                  <a:latin typeface="微软雅黑" panose="020B0503020204020204" charset="-122"/>
                  <a:ea typeface="微软雅黑" panose="020B0503020204020204" charset="-122"/>
                </a:endParaRPr>
              </a:p>
            </p:txBody>
          </p:sp>
        </p:grpSp>
        <p:sp>
          <p:nvSpPr>
            <p:cNvPr id="82" name="矩形 81"/>
            <p:cNvSpPr/>
            <p:nvPr/>
          </p:nvSpPr>
          <p:spPr>
            <a:xfrm>
              <a:off x="1492" y="1723"/>
              <a:ext cx="510" cy="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3" name="矩形 82"/>
            <p:cNvSpPr/>
            <p:nvPr/>
          </p:nvSpPr>
          <p:spPr>
            <a:xfrm>
              <a:off x="2131" y="2318"/>
              <a:ext cx="283" cy="2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5" name="组合 44"/>
          <p:cNvGrpSpPr/>
          <p:nvPr/>
        </p:nvGrpSpPr>
        <p:grpSpPr>
          <a:xfrm>
            <a:off x="6706870" y="1079500"/>
            <a:ext cx="6388100" cy="830580"/>
            <a:chOff x="10562" y="1657"/>
            <a:chExt cx="10060" cy="1308"/>
          </a:xfrm>
        </p:grpSpPr>
        <p:sp>
          <p:nvSpPr>
            <p:cNvPr id="88" name="TextBox 32"/>
            <p:cNvSpPr txBox="1"/>
            <p:nvPr/>
          </p:nvSpPr>
          <p:spPr>
            <a:xfrm>
              <a:off x="11966" y="2555"/>
              <a:ext cx="8656" cy="410"/>
            </a:xfrm>
            <a:prstGeom prst="rect">
              <a:avLst/>
            </a:prstGeom>
            <a:noFill/>
          </p:spPr>
          <p:txBody>
            <a:bodyPr wrap="square" rtlCol="0">
              <a:spAutoFit/>
            </a:bodyPr>
            <a:lstStyle/>
            <a:p>
              <a:r>
                <a:rPr lang="en-US" sz="1100">
                  <a:solidFill>
                    <a:srgbClr val="9FA7C4"/>
                  </a:solidFill>
                  <a:latin typeface="微软雅黑" panose="020B0503020204020204" charset="-122"/>
                  <a:ea typeface="微软雅黑" panose="020B0503020204020204" charset="-122"/>
                  <a:cs typeface="Open Sans" panose="020B0606030504020204" pitchFamily="34" charset="0"/>
                </a:rPr>
                <a:t>Development of multi-span greenhouse</a:t>
              </a:r>
              <a:endParaRPr lang="en-US" sz="1100">
                <a:solidFill>
                  <a:srgbClr val="9FA7C4"/>
                </a:solidFill>
                <a:latin typeface="微软雅黑" panose="020B0503020204020204" charset="-122"/>
                <a:ea typeface="微软雅黑" panose="020B0503020204020204" charset="-122"/>
                <a:cs typeface="Open Sans" panose="020B0606030504020204" pitchFamily="34" charset="0"/>
              </a:endParaRPr>
            </a:p>
          </p:txBody>
        </p:sp>
        <p:sp>
          <p:nvSpPr>
            <p:cNvPr id="96" name="文本框 95"/>
            <p:cNvSpPr txBox="1"/>
            <p:nvPr/>
          </p:nvSpPr>
          <p:spPr>
            <a:xfrm>
              <a:off x="11966" y="1945"/>
              <a:ext cx="7768" cy="604"/>
            </a:xfrm>
            <a:prstGeom prst="rect">
              <a:avLst/>
            </a:prstGeom>
            <a:noFill/>
          </p:spPr>
          <p:txBody>
            <a:bodyPr wrap="square" rtlCol="0">
              <a:spAutoFit/>
            </a:bodyPr>
            <a:lstStyle/>
            <a:p>
              <a:r>
                <a:rPr lang="zh-CN" altLang="en-US" sz="1900" dirty="0">
                  <a:solidFill>
                    <a:schemeClr val="bg2">
                      <a:lumMod val="50000"/>
                    </a:schemeClr>
                  </a:solidFill>
                  <a:latin typeface="楷体" panose="02010609060101010101" charset="-122"/>
                  <a:ea typeface="楷体" panose="02010609060101010101" charset="-122"/>
                  <a:sym typeface="+mn-ea"/>
                </a:rPr>
                <a:t>连栋温室发展历程</a:t>
              </a:r>
              <a:endParaRPr lang="zh-CN" altLang="en-US" sz="1900" dirty="0">
                <a:solidFill>
                  <a:schemeClr val="bg2">
                    <a:lumMod val="50000"/>
                  </a:schemeClr>
                </a:solidFill>
                <a:latin typeface="楷体" panose="02010609060101010101" charset="-122"/>
                <a:ea typeface="楷体" panose="02010609060101010101" charset="-122"/>
                <a:sym typeface="+mn-ea"/>
              </a:endParaRPr>
            </a:p>
          </p:txBody>
        </p:sp>
        <p:sp>
          <p:nvSpPr>
            <p:cNvPr id="99" name="矩形 98"/>
            <p:cNvSpPr/>
            <p:nvPr/>
          </p:nvSpPr>
          <p:spPr>
            <a:xfrm>
              <a:off x="10562" y="1657"/>
              <a:ext cx="788" cy="1052"/>
            </a:xfrm>
            <a:prstGeom prst="rect">
              <a:avLst/>
            </a:prstGeom>
          </p:spPr>
          <p:txBody>
            <a:bodyPr wrap="none">
              <a:spAutoFit/>
            </a:bodyPr>
            <a:lstStyle/>
            <a:p>
              <a:pPr algn="ctr">
                <a:lnSpc>
                  <a:spcPct val="150000"/>
                </a:lnSpc>
              </a:pPr>
              <a:r>
                <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02</a:t>
              </a:r>
              <a:endPar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100" name="椭圆 99"/>
            <p:cNvSpPr/>
            <p:nvPr/>
          </p:nvSpPr>
          <p:spPr>
            <a:xfrm>
              <a:off x="11585" y="2447"/>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nvGrpSpPr>
          <p:cNvPr id="44" name="组合 43"/>
          <p:cNvGrpSpPr/>
          <p:nvPr/>
        </p:nvGrpSpPr>
        <p:grpSpPr>
          <a:xfrm>
            <a:off x="6706870" y="1922145"/>
            <a:ext cx="6388100" cy="2183765"/>
            <a:chOff x="10562" y="2941"/>
            <a:chExt cx="10060" cy="3439"/>
          </a:xfrm>
        </p:grpSpPr>
        <p:sp>
          <p:nvSpPr>
            <p:cNvPr id="5" name="TextBox 32"/>
            <p:cNvSpPr txBox="1"/>
            <p:nvPr/>
          </p:nvSpPr>
          <p:spPr>
            <a:xfrm>
              <a:off x="11966" y="3814"/>
              <a:ext cx="8656" cy="410"/>
            </a:xfrm>
            <a:prstGeom prst="rect">
              <a:avLst/>
            </a:prstGeom>
            <a:noFill/>
          </p:spPr>
          <p:txBody>
            <a:bodyPr wrap="square" rtlCol="0">
              <a:spAutoFit/>
            </a:bodyPr>
            <a:lstStyle/>
            <a:p>
              <a:r>
                <a:rPr lang="en-US" sz="1100">
                  <a:solidFill>
                    <a:srgbClr val="9FA7C4"/>
                  </a:solidFill>
                  <a:latin typeface="微软雅黑" panose="020B0503020204020204" charset="-122"/>
                  <a:ea typeface="微软雅黑" panose="020B0503020204020204" charset="-122"/>
                  <a:cs typeface="Open Sans" panose="020B0606030504020204" pitchFamily="34" charset="0"/>
                  <a:sym typeface="+mn-ea"/>
                </a:rPr>
                <a:t>Remote Intelligent Monitoring System</a:t>
              </a:r>
              <a:endParaRPr lang="en-US" sz="1100">
                <a:solidFill>
                  <a:srgbClr val="9FA7C4"/>
                </a:solidFill>
                <a:latin typeface="微软雅黑" panose="020B0503020204020204" charset="-122"/>
                <a:ea typeface="微软雅黑" panose="020B0503020204020204" charset="-122"/>
                <a:cs typeface="Open Sans" panose="020B0606030504020204" pitchFamily="34" charset="0"/>
                <a:sym typeface="+mn-ea"/>
              </a:endParaRPr>
            </a:p>
          </p:txBody>
        </p:sp>
        <p:sp>
          <p:nvSpPr>
            <p:cNvPr id="8" name="文本框 7"/>
            <p:cNvSpPr txBox="1"/>
            <p:nvPr/>
          </p:nvSpPr>
          <p:spPr>
            <a:xfrm>
              <a:off x="11966" y="3204"/>
              <a:ext cx="7768" cy="604"/>
            </a:xfrm>
            <a:prstGeom prst="rect">
              <a:avLst/>
            </a:prstGeom>
            <a:noFill/>
          </p:spPr>
          <p:txBody>
            <a:bodyPr wrap="square" rtlCol="0">
              <a:spAutoFit/>
            </a:bodyPr>
            <a:lstStyle/>
            <a:p>
              <a:r>
                <a:rPr lang="zh-CN" altLang="en-US" sz="1900" dirty="0" smtClean="0">
                  <a:solidFill>
                    <a:schemeClr val="bg2">
                      <a:lumMod val="50000"/>
                    </a:schemeClr>
                  </a:solidFill>
                  <a:latin typeface="楷体" panose="02010609060101010101" charset="-122"/>
                  <a:ea typeface="楷体" panose="02010609060101010101" charset="-122"/>
                  <a:sym typeface="+mn-ea"/>
                </a:rPr>
                <a:t>连栋温室物联网</a:t>
              </a:r>
              <a:r>
                <a:rPr lang="zh-CN" altLang="en-US" sz="1900" dirty="0" smtClean="0">
                  <a:solidFill>
                    <a:schemeClr val="bg2">
                      <a:lumMod val="50000"/>
                    </a:schemeClr>
                  </a:solidFill>
                  <a:latin typeface="楷体" panose="02010609060101010101" charset="-122"/>
                  <a:ea typeface="楷体" panose="02010609060101010101" charset="-122"/>
                  <a:sym typeface="+mn-ea"/>
                </a:rPr>
                <a:t>远程智能监控系统</a:t>
              </a:r>
              <a:endParaRPr lang="zh-CN" altLang="en-US" sz="1900" dirty="0" smtClean="0">
                <a:solidFill>
                  <a:schemeClr val="bg2">
                    <a:lumMod val="50000"/>
                  </a:schemeClr>
                </a:solidFill>
                <a:latin typeface="楷体" panose="02010609060101010101" charset="-122"/>
                <a:ea typeface="楷体" panose="02010609060101010101" charset="-122"/>
                <a:sym typeface="+mn-ea"/>
              </a:endParaRPr>
            </a:p>
          </p:txBody>
        </p:sp>
        <p:sp>
          <p:nvSpPr>
            <p:cNvPr id="10" name="矩形 9"/>
            <p:cNvSpPr/>
            <p:nvPr/>
          </p:nvSpPr>
          <p:spPr>
            <a:xfrm>
              <a:off x="10562" y="2941"/>
              <a:ext cx="788" cy="1052"/>
            </a:xfrm>
            <a:prstGeom prst="rect">
              <a:avLst/>
            </a:prstGeom>
          </p:spPr>
          <p:txBody>
            <a:bodyPr wrap="none">
              <a:spAutoFit/>
            </a:bodyPr>
            <a:lstStyle/>
            <a:p>
              <a:pPr algn="ctr">
                <a:lnSpc>
                  <a:spcPct val="150000"/>
                </a:lnSpc>
              </a:pPr>
              <a:r>
                <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03</a:t>
              </a:r>
              <a:endPar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11" name="椭圆 10"/>
            <p:cNvSpPr/>
            <p:nvPr/>
          </p:nvSpPr>
          <p:spPr>
            <a:xfrm>
              <a:off x="11585" y="3731"/>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C804C"/>
                </a:solidFill>
                <a:latin typeface="思源黑体" panose="020B0500000000000000" pitchFamily="34" charset="-122"/>
                <a:ea typeface="思源黑体" panose="020B0500000000000000" pitchFamily="34" charset="-122"/>
              </a:endParaRPr>
            </a:p>
          </p:txBody>
        </p:sp>
        <p:sp>
          <p:nvSpPr>
            <p:cNvPr id="4" name="文本框 3"/>
            <p:cNvSpPr txBox="1"/>
            <p:nvPr/>
          </p:nvSpPr>
          <p:spPr>
            <a:xfrm>
              <a:off x="11986" y="4331"/>
              <a:ext cx="5407" cy="543"/>
            </a:xfrm>
            <a:prstGeom prst="rect">
              <a:avLst/>
            </a:prstGeom>
            <a:noFill/>
          </p:spPr>
          <p:txBody>
            <a:bodyPr wrap="square" rtlCol="0">
              <a:spAutoFit/>
            </a:bodyPr>
            <a:lstStyle/>
            <a:p>
              <a:pPr>
                <a:lnSpc>
                  <a:spcPct val="150000"/>
                </a:lnSpc>
              </a:pP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a.</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系统功能</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b.</a:t>
              </a:r>
              <a:r>
                <a:rPr lang="en-US"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 </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智能控制</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c</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r>
                <a:rPr lang="zh-CN"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控制方式</a:t>
              </a:r>
              <a:endPar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endParaRPr>
            </a:p>
          </p:txBody>
        </p:sp>
        <p:sp>
          <p:nvSpPr>
            <p:cNvPr id="24" name="文本框 23"/>
            <p:cNvSpPr txBox="1"/>
            <p:nvPr>
              <p:custDataLst>
                <p:tags r:id="rId2"/>
              </p:custDataLst>
            </p:nvPr>
          </p:nvSpPr>
          <p:spPr>
            <a:xfrm>
              <a:off x="11986" y="4833"/>
              <a:ext cx="6287" cy="543"/>
            </a:xfrm>
            <a:prstGeom prst="rect">
              <a:avLst/>
            </a:prstGeom>
            <a:noFill/>
          </p:spPr>
          <p:txBody>
            <a:bodyPr wrap="square" rtlCol="0">
              <a:spAutoFit/>
            </a:bodyPr>
            <a:p>
              <a:pPr>
                <a:lnSpc>
                  <a:spcPct val="150000"/>
                </a:lnSpc>
              </a:pP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d</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设备状态查看</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en-US"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e</a:t>
              </a:r>
              <a:r>
                <a:rPr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a:t>
              </a:r>
              <a:r>
                <a:rPr lang="en-US"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 </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安装方式</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f</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环境监测</a:t>
              </a:r>
              <a:endPar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25" name="文本框 24"/>
            <p:cNvSpPr txBox="1"/>
            <p:nvPr>
              <p:custDataLst>
                <p:tags r:id="rId3"/>
              </p:custDataLst>
            </p:nvPr>
          </p:nvSpPr>
          <p:spPr>
            <a:xfrm>
              <a:off x="11986" y="5335"/>
              <a:ext cx="6287" cy="543"/>
            </a:xfrm>
            <a:prstGeom prst="rect">
              <a:avLst/>
            </a:prstGeom>
            <a:noFill/>
          </p:spPr>
          <p:txBody>
            <a:bodyPr wrap="square" rtlCol="0">
              <a:spAutoFit/>
            </a:bodyPr>
            <a:p>
              <a:pPr>
                <a:lnSpc>
                  <a:spcPct val="150000"/>
                </a:lnSpc>
              </a:pP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g</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查看方式 </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h. 报警方式</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 </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r>
                <a:rPr lang="en-US" altLang="zh-CN"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i.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平均值计算</a:t>
              </a:r>
              <a:endPar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4"/>
              </p:custDataLst>
            </p:nvPr>
          </p:nvSpPr>
          <p:spPr>
            <a:xfrm>
              <a:off x="11986" y="5837"/>
              <a:ext cx="6287" cy="543"/>
            </a:xfrm>
            <a:prstGeom prst="rect">
              <a:avLst/>
            </a:prstGeom>
            <a:noFill/>
          </p:spPr>
          <p:txBody>
            <a:bodyPr wrap="square" rtlCol="0">
              <a:spAutoFit/>
            </a:bodyPr>
            <a:p>
              <a:pPr>
                <a:lnSpc>
                  <a:spcPct val="150000"/>
                </a:lnSpc>
              </a:pP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j</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环境监测与控制联动 </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en-US" alt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k</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 组合逻辑控制</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 </a:t>
              </a:r>
              <a:endPar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6708140" y="5575935"/>
            <a:ext cx="6388100" cy="814705"/>
            <a:chOff x="10564" y="8779"/>
            <a:chExt cx="10060" cy="1283"/>
          </a:xfrm>
        </p:grpSpPr>
        <p:sp>
          <p:nvSpPr>
            <p:cNvPr id="23" name="TextBox 32"/>
            <p:cNvSpPr txBox="1"/>
            <p:nvPr>
              <p:custDataLst>
                <p:tags r:id="rId5"/>
              </p:custDataLst>
            </p:nvPr>
          </p:nvSpPr>
          <p:spPr>
            <a:xfrm>
              <a:off x="11968" y="9652"/>
              <a:ext cx="8656" cy="410"/>
            </a:xfrm>
            <a:prstGeom prst="rect">
              <a:avLst/>
            </a:prstGeom>
            <a:noFill/>
          </p:spPr>
          <p:txBody>
            <a:bodyPr wrap="square" rtlCol="0">
              <a:spAutoFit/>
            </a:bodyPr>
            <a:p>
              <a:r>
                <a:rPr lang="en-US" sz="1100">
                  <a:solidFill>
                    <a:srgbClr val="9FA7C4"/>
                  </a:solidFill>
                  <a:latin typeface="微软雅黑" panose="020B0503020204020204" charset="-122"/>
                  <a:ea typeface="微软雅黑" panose="020B0503020204020204" charset="-122"/>
                  <a:cs typeface="Open Sans" panose="020B0606030504020204" pitchFamily="34" charset="0"/>
                  <a:sym typeface="+mn-ea"/>
                </a:rPr>
                <a:t>Company Profile  Qualification  Success Stories</a:t>
              </a:r>
              <a:endParaRPr lang="en-US" sz="1100">
                <a:solidFill>
                  <a:srgbClr val="9FA7C4"/>
                </a:solidFill>
                <a:latin typeface="微软雅黑" panose="020B0503020204020204" charset="-122"/>
                <a:ea typeface="微软雅黑" panose="020B0503020204020204" charset="-122"/>
                <a:cs typeface="Open Sans" panose="020B0606030504020204" pitchFamily="34" charset="0"/>
                <a:sym typeface="+mn-ea"/>
              </a:endParaRPr>
            </a:p>
          </p:txBody>
        </p:sp>
        <p:sp>
          <p:nvSpPr>
            <p:cNvPr id="27" name="文本框 26"/>
            <p:cNvSpPr txBox="1"/>
            <p:nvPr>
              <p:custDataLst>
                <p:tags r:id="rId6"/>
              </p:custDataLst>
            </p:nvPr>
          </p:nvSpPr>
          <p:spPr>
            <a:xfrm>
              <a:off x="11968" y="9042"/>
              <a:ext cx="7768" cy="604"/>
            </a:xfrm>
            <a:prstGeom prst="rect">
              <a:avLst/>
            </a:prstGeom>
            <a:noFill/>
          </p:spPr>
          <p:txBody>
            <a:bodyPr wrap="square" rtlCol="0">
              <a:spAutoFit/>
            </a:bodyPr>
            <a:p>
              <a:r>
                <a:rPr lang="zh-CN" altLang="en-US" sz="1900" dirty="0" smtClean="0">
                  <a:solidFill>
                    <a:schemeClr val="bg2">
                      <a:lumMod val="50000"/>
                    </a:schemeClr>
                  </a:solidFill>
                  <a:latin typeface="楷体" panose="02010609060101010101" charset="-122"/>
                  <a:ea typeface="楷体" panose="02010609060101010101" charset="-122"/>
                  <a:sym typeface="+mn-ea"/>
                </a:rPr>
                <a:t>公司简介</a:t>
              </a:r>
              <a:r>
                <a:rPr lang="en-US" altLang="zh-CN" sz="1900" dirty="0" smtClean="0">
                  <a:solidFill>
                    <a:schemeClr val="bg2">
                      <a:lumMod val="50000"/>
                    </a:schemeClr>
                  </a:solidFill>
                  <a:latin typeface="楷体" panose="02010609060101010101" charset="-122"/>
                  <a:ea typeface="楷体" panose="02010609060101010101" charset="-122"/>
                  <a:sym typeface="+mn-ea"/>
                </a:rPr>
                <a:t> </a:t>
              </a:r>
              <a:r>
                <a:rPr lang="zh-CN" altLang="en-US" sz="1900" dirty="0" smtClean="0">
                  <a:solidFill>
                    <a:schemeClr val="bg2">
                      <a:lumMod val="50000"/>
                    </a:schemeClr>
                  </a:solidFill>
                  <a:latin typeface="楷体" panose="02010609060101010101" charset="-122"/>
                  <a:ea typeface="楷体" panose="02010609060101010101" charset="-122"/>
                  <a:sym typeface="+mn-ea"/>
                </a:rPr>
                <a:t>资质</a:t>
              </a:r>
              <a:r>
                <a:rPr lang="en-US" altLang="zh-CN" sz="1900" dirty="0" smtClean="0">
                  <a:solidFill>
                    <a:schemeClr val="bg2">
                      <a:lumMod val="50000"/>
                    </a:schemeClr>
                  </a:solidFill>
                  <a:latin typeface="楷体" panose="02010609060101010101" charset="-122"/>
                  <a:ea typeface="楷体" panose="02010609060101010101" charset="-122"/>
                  <a:sym typeface="+mn-ea"/>
                </a:rPr>
                <a:t> </a:t>
              </a:r>
              <a:r>
                <a:rPr lang="zh-CN" altLang="en-US" sz="1900" dirty="0" smtClean="0">
                  <a:solidFill>
                    <a:schemeClr val="bg2">
                      <a:lumMod val="50000"/>
                    </a:schemeClr>
                  </a:solidFill>
                  <a:latin typeface="楷体" panose="02010609060101010101" charset="-122"/>
                  <a:ea typeface="楷体" panose="02010609060101010101" charset="-122"/>
                  <a:sym typeface="+mn-ea"/>
                </a:rPr>
                <a:t>成功案例</a:t>
              </a:r>
              <a:endParaRPr lang="zh-CN" altLang="en-US" sz="1900" dirty="0" smtClean="0">
                <a:solidFill>
                  <a:schemeClr val="bg2">
                    <a:lumMod val="50000"/>
                  </a:schemeClr>
                </a:solidFill>
                <a:latin typeface="楷体" panose="02010609060101010101" charset="-122"/>
                <a:ea typeface="楷体" panose="02010609060101010101" charset="-122"/>
                <a:sym typeface="+mn-ea"/>
              </a:endParaRPr>
            </a:p>
          </p:txBody>
        </p:sp>
        <p:sp>
          <p:nvSpPr>
            <p:cNvPr id="29" name="矩形 28"/>
            <p:cNvSpPr/>
            <p:nvPr>
              <p:custDataLst>
                <p:tags r:id="rId7"/>
              </p:custDataLst>
            </p:nvPr>
          </p:nvSpPr>
          <p:spPr>
            <a:xfrm>
              <a:off x="10564" y="8779"/>
              <a:ext cx="788" cy="1052"/>
            </a:xfrm>
            <a:prstGeom prst="rect">
              <a:avLst/>
            </a:prstGeom>
          </p:spPr>
          <p:txBody>
            <a:bodyPr wrap="none">
              <a:spAutoFit/>
            </a:bodyPr>
            <a:p>
              <a:pPr algn="ctr">
                <a:lnSpc>
                  <a:spcPct val="150000"/>
                </a:lnSpc>
              </a:pPr>
              <a:r>
                <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05</a:t>
              </a:r>
              <a:endPar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30" name="椭圆 29"/>
            <p:cNvSpPr/>
            <p:nvPr>
              <p:custDataLst>
                <p:tags r:id="rId8"/>
              </p:custDataLst>
            </p:nvPr>
          </p:nvSpPr>
          <p:spPr>
            <a:xfrm>
              <a:off x="11587" y="9569"/>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C804C"/>
                </a:solidFill>
                <a:latin typeface="思源黑体" panose="020B0500000000000000" pitchFamily="34" charset="-122"/>
                <a:ea typeface="思源黑体" panose="020B0500000000000000" pitchFamily="34" charset="-122"/>
              </a:endParaRPr>
            </a:p>
          </p:txBody>
        </p:sp>
      </p:grpSp>
      <p:grpSp>
        <p:nvGrpSpPr>
          <p:cNvPr id="48" name="组合 47"/>
          <p:cNvGrpSpPr/>
          <p:nvPr/>
        </p:nvGrpSpPr>
        <p:grpSpPr>
          <a:xfrm>
            <a:off x="6719570" y="4117975"/>
            <a:ext cx="6388100" cy="1445895"/>
            <a:chOff x="10582" y="6498"/>
            <a:chExt cx="10060" cy="2277"/>
          </a:xfrm>
        </p:grpSpPr>
        <p:sp>
          <p:nvSpPr>
            <p:cNvPr id="13" name="TextBox 32"/>
            <p:cNvSpPr txBox="1"/>
            <p:nvPr>
              <p:custDataLst>
                <p:tags r:id="rId9"/>
              </p:custDataLst>
            </p:nvPr>
          </p:nvSpPr>
          <p:spPr>
            <a:xfrm>
              <a:off x="11986" y="7371"/>
              <a:ext cx="8656" cy="410"/>
            </a:xfrm>
            <a:prstGeom prst="rect">
              <a:avLst/>
            </a:prstGeom>
            <a:noFill/>
          </p:spPr>
          <p:txBody>
            <a:bodyPr wrap="square" rtlCol="0">
              <a:spAutoFit/>
            </a:bodyPr>
            <a:p>
              <a:r>
                <a:rPr lang="en-US" sz="1100">
                  <a:solidFill>
                    <a:srgbClr val="9FA7C4"/>
                  </a:solidFill>
                  <a:latin typeface="微软雅黑" panose="020B0503020204020204" charset="-122"/>
                  <a:ea typeface="微软雅黑" panose="020B0503020204020204" charset="-122"/>
                  <a:cs typeface="Open Sans" panose="020B0606030504020204" pitchFamily="34" charset="0"/>
                  <a:sym typeface="+mn-ea"/>
                </a:rPr>
                <a:t>Relevant advantages</a:t>
              </a:r>
              <a:endParaRPr lang="en-US" sz="1100">
                <a:solidFill>
                  <a:srgbClr val="9FA7C4"/>
                </a:solidFill>
                <a:latin typeface="微软雅黑" panose="020B0503020204020204" charset="-122"/>
                <a:ea typeface="微软雅黑" panose="020B0503020204020204" charset="-122"/>
                <a:cs typeface="Open Sans" panose="020B0606030504020204" pitchFamily="34" charset="0"/>
                <a:sym typeface="+mn-ea"/>
              </a:endParaRPr>
            </a:p>
          </p:txBody>
        </p:sp>
        <p:grpSp>
          <p:nvGrpSpPr>
            <p:cNvPr id="43" name="组合 42"/>
            <p:cNvGrpSpPr/>
            <p:nvPr/>
          </p:nvGrpSpPr>
          <p:grpSpPr>
            <a:xfrm>
              <a:off x="10582" y="6498"/>
              <a:ext cx="9172" cy="2277"/>
              <a:chOff x="10582" y="6498"/>
              <a:chExt cx="9172" cy="2277"/>
            </a:xfrm>
          </p:grpSpPr>
          <p:sp>
            <p:nvSpPr>
              <p:cNvPr id="18" name="文本框 17"/>
              <p:cNvSpPr txBox="1"/>
              <p:nvPr>
                <p:custDataLst>
                  <p:tags r:id="rId10"/>
                </p:custDataLst>
              </p:nvPr>
            </p:nvSpPr>
            <p:spPr>
              <a:xfrm>
                <a:off x="11986" y="6761"/>
                <a:ext cx="7768" cy="604"/>
              </a:xfrm>
              <a:prstGeom prst="rect">
                <a:avLst/>
              </a:prstGeom>
              <a:noFill/>
            </p:spPr>
            <p:txBody>
              <a:bodyPr wrap="square" rtlCol="0">
                <a:spAutoFit/>
              </a:bodyPr>
              <a:p>
                <a:r>
                  <a:rPr lang="zh-CN" altLang="en-US" sz="1900" dirty="0" smtClean="0">
                    <a:solidFill>
                      <a:schemeClr val="bg2">
                        <a:lumMod val="50000"/>
                      </a:schemeClr>
                    </a:solidFill>
                    <a:latin typeface="楷体" panose="02010609060101010101" charset="-122"/>
                    <a:ea typeface="楷体" panose="02010609060101010101" charset="-122"/>
                    <a:sym typeface="+mn-ea"/>
                  </a:rPr>
                  <a:t>相关优势</a:t>
                </a:r>
                <a:endParaRPr lang="zh-CN" altLang="en-US" sz="1900" dirty="0" smtClean="0">
                  <a:solidFill>
                    <a:schemeClr val="bg2">
                      <a:lumMod val="50000"/>
                    </a:schemeClr>
                  </a:solidFill>
                  <a:latin typeface="楷体" panose="02010609060101010101" charset="-122"/>
                  <a:ea typeface="楷体" panose="02010609060101010101" charset="-122"/>
                  <a:sym typeface="+mn-ea"/>
                </a:endParaRPr>
              </a:p>
            </p:txBody>
          </p:sp>
          <p:sp>
            <p:nvSpPr>
              <p:cNvPr id="20" name="矩形 19"/>
              <p:cNvSpPr/>
              <p:nvPr>
                <p:custDataLst>
                  <p:tags r:id="rId11"/>
                </p:custDataLst>
              </p:nvPr>
            </p:nvSpPr>
            <p:spPr>
              <a:xfrm>
                <a:off x="10582" y="6498"/>
                <a:ext cx="788" cy="1052"/>
              </a:xfrm>
              <a:prstGeom prst="rect">
                <a:avLst/>
              </a:prstGeom>
            </p:spPr>
            <p:txBody>
              <a:bodyPr wrap="none">
                <a:spAutoFit/>
              </a:bodyPr>
              <a:p>
                <a:pPr algn="ctr">
                  <a:lnSpc>
                    <a:spcPct val="150000"/>
                  </a:lnSpc>
                </a:pPr>
                <a:r>
                  <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rPr>
                  <a:t>04</a:t>
                </a:r>
                <a:endParaRPr lang="en-US" altLang="zh-CN" sz="2500" dirty="0">
                  <a:solidFill>
                    <a:srgbClr val="0C804C"/>
                  </a:solidFill>
                  <a:latin typeface="思源黑体" panose="020B0500000000000000" pitchFamily="34" charset="-122"/>
                  <a:ea typeface="思源黑体" panose="020B0500000000000000" pitchFamily="34" charset="-122"/>
                  <a:cs typeface="Aparajita" panose="020B0604020202020204" pitchFamily="34" charset="0"/>
                </a:endParaRPr>
              </a:p>
            </p:txBody>
          </p:sp>
          <p:sp>
            <p:nvSpPr>
              <p:cNvPr id="21" name="椭圆 20"/>
              <p:cNvSpPr/>
              <p:nvPr>
                <p:custDataLst>
                  <p:tags r:id="rId12"/>
                </p:custDataLst>
              </p:nvPr>
            </p:nvSpPr>
            <p:spPr>
              <a:xfrm>
                <a:off x="11605" y="7288"/>
                <a:ext cx="83" cy="83"/>
              </a:xfrm>
              <a:prstGeom prst="ellips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C804C"/>
                  </a:solidFill>
                  <a:latin typeface="思源黑体" panose="020B0500000000000000" pitchFamily="34" charset="-122"/>
                  <a:ea typeface="思源黑体" panose="020B0500000000000000" pitchFamily="34" charset="-122"/>
                </a:endParaRPr>
              </a:p>
            </p:txBody>
          </p:sp>
          <p:sp>
            <p:nvSpPr>
              <p:cNvPr id="32" name="文本框 31"/>
              <p:cNvSpPr txBox="1"/>
              <p:nvPr>
                <p:custDataLst>
                  <p:tags r:id="rId13"/>
                </p:custDataLst>
              </p:nvPr>
            </p:nvSpPr>
            <p:spPr>
              <a:xfrm>
                <a:off x="11986" y="7782"/>
                <a:ext cx="5691" cy="543"/>
              </a:xfrm>
              <a:prstGeom prst="rect">
                <a:avLst/>
              </a:prstGeom>
              <a:noFill/>
            </p:spPr>
            <p:txBody>
              <a:bodyPr wrap="square" rtlCol="0">
                <a:spAutoFit/>
              </a:bodyPr>
              <a:p>
                <a:pPr>
                  <a:lnSpc>
                    <a:spcPct val="150000"/>
                  </a:lnSpc>
                </a:pP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a.</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硬件设备优势</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b.</a:t>
                </a:r>
                <a:r>
                  <a:rPr lang="en-US"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 </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rPr>
                  <a:t>软件优势</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c</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系统优势</a:t>
                </a:r>
                <a:endPar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p:txBody>
          </p:sp>
          <p:sp>
            <p:nvSpPr>
              <p:cNvPr id="34" name="文本框 33"/>
              <p:cNvSpPr txBox="1"/>
              <p:nvPr>
                <p:custDataLst>
                  <p:tags r:id="rId14"/>
                </p:custDataLst>
              </p:nvPr>
            </p:nvSpPr>
            <p:spPr>
              <a:xfrm>
                <a:off x="11986" y="8232"/>
                <a:ext cx="5691" cy="543"/>
              </a:xfrm>
              <a:prstGeom prst="rect">
                <a:avLst/>
              </a:prstGeom>
              <a:noFill/>
            </p:spPr>
            <p:txBody>
              <a:bodyPr wrap="square" rtlCol="0">
                <a:spAutoFit/>
              </a:bodyPr>
              <a:p>
                <a:pPr>
                  <a:lnSpc>
                    <a:spcPct val="150000"/>
                  </a:lnSpc>
                </a:pP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d</a:t>
                </a:r>
                <a:r>
                  <a:rPr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a:t>
                </a:r>
                <a:r>
                  <a:rPr 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rPr>
                  <a:t> </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科技让农业</a:t>
                </a:r>
                <a:r>
                  <a:rPr lang="zh-CN" sz="1100" dirty="0">
                    <a:solidFill>
                      <a:srgbClr val="0F9B5E">
                        <a:alpha val="75000"/>
                      </a:srgbClr>
                    </a:solidFill>
                    <a:latin typeface="微软雅黑" panose="020B0503020204020204" charset="-122"/>
                    <a:ea typeface="微软雅黑" panose="020B0503020204020204" charset="-122"/>
                    <a:cs typeface="微软雅黑" panose="020B0503020204020204" charset="-122"/>
                    <a:sym typeface="+mn-ea"/>
                  </a:rPr>
                  <a:t>“焕然一新”</a:t>
                </a:r>
                <a:r>
                  <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rPr>
                  <a:t>  </a:t>
                </a:r>
                <a:endParaRPr lang="zh-CN" altLang="en-US" sz="1100" dirty="0">
                  <a:solidFill>
                    <a:srgbClr val="4BB65A">
                      <a:alpha val="75000"/>
                    </a:srgbClr>
                  </a:solidFill>
                  <a:latin typeface="微软雅黑" panose="020B0503020204020204" charset="-122"/>
                  <a:ea typeface="微软雅黑" panose="020B0503020204020204" charset="-122"/>
                  <a:cs typeface="微软雅黑" panose="020B0503020204020204" charset="-122"/>
                  <a:sym typeface="+mn-ea"/>
                </a:endParaRPr>
              </a:p>
            </p:txBody>
          </p:sp>
        </p:grpSp>
      </p:grpSp>
    </p:spTree>
    <p:custDataLst>
      <p:tags r:id="rId15"/>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01 "/>
          <p:cNvPicPr>
            <a:picLocks noChangeAspect="1"/>
          </p:cNvPicPr>
          <p:nvPr>
            <p:custDataLst>
              <p:tags r:id="rId1"/>
            </p:custDataLst>
          </p:nvPr>
        </p:nvPicPr>
        <p:blipFill>
          <a:blip r:embed="rId2">
            <a:alphaModFix amt="26000"/>
          </a:blip>
          <a:srcRect t="69813" r="45771"/>
          <a:stretch>
            <a:fillRect/>
          </a:stretch>
        </p:blipFill>
        <p:spPr>
          <a:xfrm>
            <a:off x="6236969" y="1316244"/>
            <a:ext cx="1463675" cy="690723"/>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6" name="TextBox 25"/>
          <p:cNvSpPr txBox="1">
            <a:spLocks noChangeArrowheads="1"/>
          </p:cNvSpPr>
          <p:nvPr>
            <p:custDataLst>
              <p:tags r:id="rId4"/>
            </p:custDataLst>
          </p:nvPr>
        </p:nvSpPr>
        <p:spPr bwMode="auto">
          <a:xfrm>
            <a:off x="1579245" y="221615"/>
            <a:ext cx="197929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平均值</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计算</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5"/>
            </p:custDataLst>
          </p:nvPr>
        </p:nvSpPr>
        <p:spPr>
          <a:xfrm>
            <a:off x="3815080" y="307975"/>
            <a:ext cx="209677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AVERAGE  CALCULATION</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2" name="图片 1" descr="c08bf387aedcf3ed85bd2572b4ecc0f7"/>
          <p:cNvPicPr>
            <a:picLocks noChangeAspect="1"/>
          </p:cNvPicPr>
          <p:nvPr/>
        </p:nvPicPr>
        <p:blipFill>
          <a:blip r:embed="rId6"/>
          <a:stretch>
            <a:fillRect/>
          </a:stretch>
        </p:blipFill>
        <p:spPr>
          <a:xfrm>
            <a:off x="3481705" y="3913505"/>
            <a:ext cx="3157220" cy="2081530"/>
          </a:xfrm>
          <a:prstGeom prst="rect">
            <a:avLst/>
          </a:prstGeom>
        </p:spPr>
      </p:pic>
      <p:sp>
        <p:nvSpPr>
          <p:cNvPr id="100" name="文本框 99"/>
          <p:cNvSpPr txBox="1"/>
          <p:nvPr/>
        </p:nvSpPr>
        <p:spPr>
          <a:xfrm>
            <a:off x="351155" y="921385"/>
            <a:ext cx="6390640" cy="875030"/>
          </a:xfrm>
          <a:prstGeom prst="rect">
            <a:avLst/>
          </a:prstGeom>
          <a:noFill/>
          <a:ln w="9525">
            <a:noFill/>
          </a:ln>
        </p:spPr>
        <p:txBody>
          <a:bodyPr wrap="square">
            <a:spAutoFit/>
          </a:bodyPr>
          <a:p>
            <a:pPr indent="0">
              <a:lnSpc>
                <a:spcPct val="170000"/>
              </a:lnSpc>
            </a:pPr>
            <a:r>
              <a:rPr lang="en-US" altLang="zh-CN" sz="1400">
                <a:solidFill>
                  <a:srgbClr val="333333"/>
                </a:solidFill>
                <a:latin typeface="微软雅黑" panose="020B0503020204020204" charset="-122"/>
                <a:ea typeface="微软雅黑" panose="020B0503020204020204" charset="-122"/>
              </a:rPr>
              <a:t>       </a:t>
            </a:r>
            <a:r>
              <a:rPr lang="zh-CN" altLang="en-US" sz="1400">
                <a:solidFill>
                  <a:srgbClr val="333333"/>
                </a:solidFill>
                <a:latin typeface="微软雅黑" panose="020B0503020204020204" charset="-122"/>
                <a:ea typeface="微软雅黑" panose="020B0503020204020204" charset="-122"/>
              </a:rPr>
              <a:t>温室面积较大，时常需要在各个位置安装多个环境监测设备才能对整体环境进行准确的监测，对此，系统可以</a:t>
            </a:r>
            <a:r>
              <a:rPr lang="en-US" altLang="zh-CN" sz="1400">
                <a:solidFill>
                  <a:srgbClr val="333333"/>
                </a:solidFill>
                <a:latin typeface="微软雅黑" panose="020B0503020204020204" charset="-122"/>
                <a:ea typeface="微软雅黑" panose="020B0503020204020204" charset="-122"/>
              </a:rPr>
              <a:t> </a:t>
            </a:r>
            <a:r>
              <a:rPr lang="zh-CN" altLang="en-US" sz="1600" b="1">
                <a:solidFill>
                  <a:srgbClr val="333333"/>
                </a:solidFill>
                <a:latin typeface="微软雅黑" panose="020B0503020204020204" charset="-122"/>
                <a:ea typeface="微软雅黑" panose="020B0503020204020204" charset="-122"/>
              </a:rPr>
              <a:t>自动计算平均值</a:t>
            </a:r>
            <a:r>
              <a:rPr lang="en-US" altLang="zh-CN" sz="1400" b="1">
                <a:solidFill>
                  <a:srgbClr val="333333"/>
                </a:solidFill>
                <a:latin typeface="微软雅黑" panose="020B0503020204020204" charset="-122"/>
                <a:ea typeface="微软雅黑" panose="020B0503020204020204" charset="-122"/>
              </a:rPr>
              <a:t> </a:t>
            </a:r>
            <a:r>
              <a:rPr lang="zh-CN" altLang="en-US" sz="1400">
                <a:solidFill>
                  <a:srgbClr val="333333"/>
                </a:solidFill>
                <a:latin typeface="微软雅黑" panose="020B0503020204020204" charset="-122"/>
                <a:ea typeface="微软雅黑" panose="020B0503020204020204" charset="-122"/>
              </a:rPr>
              <a:t>，从而实现更好的</a:t>
            </a:r>
            <a:r>
              <a:rPr lang="zh-CN" altLang="en-US" sz="1400">
                <a:solidFill>
                  <a:srgbClr val="333333"/>
                </a:solidFill>
                <a:latin typeface="微软雅黑" panose="020B0503020204020204" charset="-122"/>
                <a:ea typeface="微软雅黑" panose="020B0503020204020204" charset="-122"/>
                <a:sym typeface="+mn-ea"/>
              </a:rPr>
              <a:t>管控</a:t>
            </a:r>
            <a:endParaRPr lang="zh-CN" altLang="en-US" sz="1400">
              <a:solidFill>
                <a:srgbClr val="333333"/>
              </a:solidFill>
              <a:latin typeface="微软雅黑" panose="020B0503020204020204" charset="-122"/>
              <a:ea typeface="微软雅黑" panose="020B0503020204020204" charset="-122"/>
              <a:sym typeface="+mn-ea"/>
            </a:endParaRPr>
          </a:p>
        </p:txBody>
      </p:sp>
      <p:sp>
        <p:nvSpPr>
          <p:cNvPr id="10" name="文本框 9"/>
          <p:cNvSpPr txBox="1"/>
          <p:nvPr/>
        </p:nvSpPr>
        <p:spPr>
          <a:xfrm>
            <a:off x="4528820" y="2170430"/>
            <a:ext cx="2051050" cy="1567815"/>
          </a:xfrm>
          <a:prstGeom prst="rect">
            <a:avLst/>
          </a:prstGeom>
          <a:noFill/>
        </p:spPr>
        <p:txBody>
          <a:bodyPr wrap="square" rtlCol="0" anchor="t">
            <a:spAutoFit/>
          </a:bodyPr>
          <a:p>
            <a:pPr algn="ctr">
              <a:lnSpc>
                <a:spcPct val="160000"/>
              </a:lnSpc>
            </a:pPr>
            <a:r>
              <a:rPr lang="zh-CN" altLang="en-US" sz="1600">
                <a:solidFill>
                  <a:srgbClr val="0C7F4C"/>
                </a:solidFill>
                <a:latin typeface="微软雅黑" panose="020B0503020204020204" charset="-122"/>
                <a:ea typeface="微软雅黑" panose="020B0503020204020204" charset="-122"/>
              </a:rPr>
              <a:t>根据温室建设标准，大棚建设面积最少为</a:t>
            </a:r>
            <a:r>
              <a:rPr lang="zh-CN" altLang="en-US" sz="2800" b="1">
                <a:solidFill>
                  <a:srgbClr val="2B438B"/>
                </a:solidFill>
                <a:latin typeface="微软雅黑" panose="020B0503020204020204" charset="-122"/>
                <a:ea typeface="微软雅黑" panose="020B0503020204020204" charset="-122"/>
              </a:rPr>
              <a:t>1000m³</a:t>
            </a:r>
            <a:endParaRPr lang="zh-CN" altLang="en-US" sz="2800" b="1">
              <a:solidFill>
                <a:srgbClr val="2B438B"/>
              </a:solidFill>
              <a:latin typeface="微软雅黑" panose="020B0503020204020204" charset="-122"/>
              <a:ea typeface="微软雅黑" panose="020B0503020204020204" charset="-122"/>
            </a:endParaRPr>
          </a:p>
        </p:txBody>
      </p:sp>
      <p:pic>
        <p:nvPicPr>
          <p:cNvPr id="7" name="图片 -2147482547" descr="Photo_6553985_DJI_385_jpg_4452671_0_2021320155048_photo_original"/>
          <p:cNvPicPr>
            <a:picLocks noChangeAspect="1"/>
          </p:cNvPicPr>
          <p:nvPr>
            <p:custDataLst>
              <p:tags r:id="rId7"/>
            </p:custDataLst>
          </p:nvPr>
        </p:nvPicPr>
        <p:blipFill>
          <a:blip r:embed="rId8"/>
          <a:srcRect t="26154" r="23221"/>
          <a:stretch>
            <a:fillRect/>
          </a:stretch>
        </p:blipFill>
        <p:spPr>
          <a:xfrm>
            <a:off x="375920" y="4353560"/>
            <a:ext cx="3032760" cy="1641475"/>
          </a:xfrm>
          <a:prstGeom prst="rect">
            <a:avLst/>
          </a:prstGeom>
          <a:noFill/>
          <a:ln w="9525">
            <a:noFill/>
          </a:ln>
        </p:spPr>
      </p:pic>
      <p:pic>
        <p:nvPicPr>
          <p:cNvPr id="23" name="图片 1" descr="2365"/>
          <p:cNvPicPr>
            <a:picLocks noChangeAspect="1"/>
          </p:cNvPicPr>
          <p:nvPr>
            <p:custDataLst>
              <p:tags r:id="rId9"/>
            </p:custDataLst>
          </p:nvPr>
        </p:nvPicPr>
        <p:blipFill>
          <a:blip r:embed="rId10"/>
          <a:stretch>
            <a:fillRect/>
          </a:stretch>
        </p:blipFill>
        <p:spPr>
          <a:xfrm>
            <a:off x="375920" y="2113915"/>
            <a:ext cx="3989070" cy="2181225"/>
          </a:xfrm>
          <a:prstGeom prst="rect">
            <a:avLst/>
          </a:prstGeom>
        </p:spPr>
      </p:pic>
      <p:pic>
        <p:nvPicPr>
          <p:cNvPr id="9" name="图片 8" descr="平均值"/>
          <p:cNvPicPr>
            <a:picLocks noChangeAspect="1"/>
          </p:cNvPicPr>
          <p:nvPr/>
        </p:nvPicPr>
        <p:blipFill>
          <a:blip r:embed="rId11"/>
          <a:stretch>
            <a:fillRect/>
          </a:stretch>
        </p:blipFill>
        <p:spPr>
          <a:xfrm>
            <a:off x="6915150" y="869950"/>
            <a:ext cx="4958080" cy="54063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图片 62" descr="51miz-E1236113-F2CB1164"/>
          <p:cNvPicPr>
            <a:picLocks noChangeAspect="1"/>
          </p:cNvPicPr>
          <p:nvPr>
            <p:custDataLst>
              <p:tags r:id="rId1"/>
            </p:custDataLst>
          </p:nvPr>
        </p:nvPicPr>
        <p:blipFill>
          <a:blip r:embed="rId2">
            <a:alphaModFix amt="30000"/>
          </a:blip>
          <a:stretch>
            <a:fillRect/>
          </a:stretch>
        </p:blipFill>
        <p:spPr>
          <a:xfrm flipH="1">
            <a:off x="-577850" y="3432175"/>
            <a:ext cx="3291840" cy="324929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pic>
        <p:nvPicPr>
          <p:cNvPr id="80" name="图片 79"/>
          <p:cNvPicPr>
            <a:picLocks noChangeAspect="1"/>
          </p:cNvPicPr>
          <p:nvPr>
            <p:custDataLst>
              <p:tags r:id="rId4"/>
            </p:custDataLst>
          </p:nvPr>
        </p:nvPicPr>
        <p:blipFill>
          <a:blip r:embed="rId5" cstate="print">
            <a:alphaModFix amt="18000"/>
          </a:blip>
          <a:stretch>
            <a:fillRect/>
          </a:stretch>
        </p:blipFill>
        <p:spPr>
          <a:xfrm>
            <a:off x="13332460" y="8144510"/>
            <a:ext cx="3707765" cy="2916555"/>
          </a:xfrm>
          <a:prstGeom prst="rect">
            <a:avLst/>
          </a:prstGeom>
        </p:spPr>
      </p:pic>
      <p:grpSp>
        <p:nvGrpSpPr>
          <p:cNvPr id="64" name="组合 63"/>
          <p:cNvGrpSpPr/>
          <p:nvPr/>
        </p:nvGrpSpPr>
        <p:grpSpPr>
          <a:xfrm>
            <a:off x="4810125" y="2980690"/>
            <a:ext cx="2326005" cy="3206115"/>
            <a:chOff x="7470" y="4724"/>
            <a:chExt cx="3663" cy="5049"/>
          </a:xfrm>
        </p:grpSpPr>
        <p:sp>
          <p:nvSpPr>
            <p:cNvPr id="58" name="文本框 57"/>
            <p:cNvSpPr txBox="1"/>
            <p:nvPr/>
          </p:nvSpPr>
          <p:spPr>
            <a:xfrm>
              <a:off x="8296" y="8932"/>
              <a:ext cx="2011" cy="841"/>
            </a:xfrm>
            <a:prstGeom prst="rect">
              <a:avLst/>
            </a:prstGeom>
            <a:noFill/>
          </p:spPr>
          <p:txBody>
            <a:bodyPr wrap="square" rtlCol="0" anchor="t">
              <a:spAutoFit/>
            </a:bodyPr>
            <a:p>
              <a:pPr indent="0" algn="ctr">
                <a:lnSpc>
                  <a:spcPct val="160000"/>
                </a:lnSpc>
              </a:pPr>
              <a:r>
                <a:rPr lang="en-US" altLang="zh-CN" b="1">
                  <a:solidFill>
                    <a:srgbClr val="CE7932"/>
                  </a:solidFill>
                  <a:latin typeface="微软雅黑" panose="020B0503020204020204" charset="-122"/>
                  <a:ea typeface="微软雅黑" panose="020B0503020204020204" charset="-122"/>
                  <a:cs typeface="微软雅黑 Light" panose="020B0502040204020203" charset="-122"/>
                  <a:sym typeface="+mn-ea"/>
                </a:rPr>
                <a:t> . . . . . .</a:t>
              </a:r>
              <a:endParaRPr lang="en-US" altLang="zh-CN" b="1">
                <a:solidFill>
                  <a:srgbClr val="CE7932"/>
                </a:solidFill>
                <a:latin typeface="微软雅黑" panose="020B0503020204020204" charset="-122"/>
                <a:ea typeface="微软雅黑" panose="020B0503020204020204" charset="-122"/>
                <a:cs typeface="微软雅黑 Light" panose="020B0502040204020203" charset="-122"/>
                <a:sym typeface="+mn-ea"/>
              </a:endParaRPr>
            </a:p>
          </p:txBody>
        </p:sp>
        <p:sp>
          <p:nvSpPr>
            <p:cNvPr id="48" name="文本框 47"/>
            <p:cNvSpPr txBox="1"/>
            <p:nvPr/>
          </p:nvSpPr>
          <p:spPr>
            <a:xfrm>
              <a:off x="7687" y="7234"/>
              <a:ext cx="3229" cy="531"/>
            </a:xfrm>
            <a:prstGeom prst="rect">
              <a:avLst/>
            </a:prstGeom>
            <a:noFill/>
          </p:spPr>
          <p:txBody>
            <a:bodyPr wrap="square" rtlCol="0" anchor="t">
              <a:spAutoFit/>
            </a:bodyPr>
            <a:p>
              <a:pPr indent="0" algn="ctr">
                <a:lnSpc>
                  <a:spcPct val="160000"/>
                </a:lnSpc>
              </a:pPr>
              <a:r>
                <a:rPr lang="en-US" altLang="zh-CN" sz="1000" b="1">
                  <a:solidFill>
                    <a:srgbClr val="0F9B5E"/>
                  </a:solidFill>
                  <a:latin typeface="微软雅黑" panose="020B0503020204020204" charset="-122"/>
                  <a:ea typeface="微软雅黑" panose="020B0503020204020204" charset="-122"/>
                  <a:cs typeface="微软雅黑 Light" panose="020B0502040204020203" charset="-122"/>
                  <a:sym typeface="+mn-ea"/>
                </a:rPr>
                <a:t>CO2</a:t>
              </a:r>
              <a:r>
                <a:rPr lang="zh-CN" altLang="en-US" sz="1000" b="1">
                  <a:solidFill>
                    <a:srgbClr val="0F9B5E"/>
                  </a:solidFill>
                  <a:latin typeface="微软雅黑" panose="020B0503020204020204" charset="-122"/>
                  <a:ea typeface="微软雅黑" panose="020B0503020204020204" charset="-122"/>
                  <a:cs typeface="微软雅黑 Light" panose="020B0502040204020203" charset="-122"/>
                  <a:sym typeface="+mn-ea"/>
                </a:rPr>
                <a:t>浓度过高，开启风机通风</a:t>
              </a:r>
              <a:endParaRPr lang="zh-CN" altLang="en-US" sz="1000" b="1">
                <a:solidFill>
                  <a:srgbClr val="0F9B5E"/>
                </a:solidFill>
                <a:latin typeface="微软雅黑" panose="020B0503020204020204" charset="-122"/>
                <a:ea typeface="微软雅黑" panose="020B0503020204020204" charset="-122"/>
                <a:cs typeface="微软雅黑 Light" panose="020B0502040204020203" charset="-122"/>
                <a:sym typeface="+mn-ea"/>
              </a:endParaRPr>
            </a:p>
          </p:txBody>
        </p:sp>
        <p:sp>
          <p:nvSpPr>
            <p:cNvPr id="50" name="文本框 49"/>
            <p:cNvSpPr txBox="1"/>
            <p:nvPr>
              <p:custDataLst>
                <p:tags r:id="rId6"/>
              </p:custDataLst>
            </p:nvPr>
          </p:nvSpPr>
          <p:spPr>
            <a:xfrm>
              <a:off x="7711" y="4724"/>
              <a:ext cx="3181" cy="531"/>
            </a:xfrm>
            <a:prstGeom prst="rect">
              <a:avLst/>
            </a:prstGeom>
            <a:noFill/>
          </p:spPr>
          <p:txBody>
            <a:bodyPr wrap="square" rtlCol="0" anchor="t">
              <a:spAutoFit/>
            </a:bodyPr>
            <a:p>
              <a:pPr indent="0" algn="ctr">
                <a:lnSpc>
                  <a:spcPct val="160000"/>
                </a:lnSpc>
              </a:pPr>
              <a:r>
                <a:rPr sz="1000" b="1">
                  <a:solidFill>
                    <a:srgbClr val="CE7932"/>
                  </a:solidFill>
                  <a:latin typeface="微软雅黑" panose="020B0503020204020204" charset="-122"/>
                  <a:ea typeface="微软雅黑" panose="020B0503020204020204" charset="-122"/>
                  <a:cs typeface="微软雅黑 Light" panose="020B0502040204020203" charset="-122"/>
                  <a:sym typeface="+mn-ea"/>
                </a:rPr>
                <a:t>光照度过高，开启内外遮阳</a:t>
              </a:r>
              <a:endParaRPr sz="1000" b="1">
                <a:solidFill>
                  <a:srgbClr val="CE7932"/>
                </a:solidFill>
                <a:latin typeface="微软雅黑" panose="020B0503020204020204" charset="-122"/>
                <a:ea typeface="微软雅黑" panose="020B0503020204020204" charset="-122"/>
                <a:cs typeface="微软雅黑 Light" panose="020B0502040204020203" charset="-122"/>
                <a:sym typeface="+mn-ea"/>
              </a:endParaRPr>
            </a:p>
          </p:txBody>
        </p:sp>
        <p:sp>
          <p:nvSpPr>
            <p:cNvPr id="51" name="文本框 50"/>
            <p:cNvSpPr txBox="1"/>
            <p:nvPr>
              <p:custDataLst>
                <p:tags r:id="rId7"/>
              </p:custDataLst>
            </p:nvPr>
          </p:nvSpPr>
          <p:spPr>
            <a:xfrm>
              <a:off x="7711" y="5226"/>
              <a:ext cx="3181" cy="531"/>
            </a:xfrm>
            <a:prstGeom prst="rect">
              <a:avLst/>
            </a:prstGeom>
            <a:noFill/>
          </p:spPr>
          <p:txBody>
            <a:bodyPr wrap="square" rtlCol="0" anchor="t">
              <a:spAutoFit/>
            </a:bodyPr>
            <a:p>
              <a:pPr indent="0" algn="ctr">
                <a:lnSpc>
                  <a:spcPct val="160000"/>
                </a:lnSpc>
              </a:pPr>
              <a:r>
                <a:rPr sz="1000" b="1">
                  <a:solidFill>
                    <a:srgbClr val="82BD52"/>
                  </a:solidFill>
                  <a:latin typeface="微软雅黑" panose="020B0503020204020204" charset="-122"/>
                  <a:ea typeface="微软雅黑" panose="020B0503020204020204" charset="-122"/>
                  <a:cs typeface="微软雅黑 Light" panose="020B0502040204020203" charset="-122"/>
                  <a:sym typeface="+mn-ea"/>
                </a:rPr>
                <a:t>温度过高，开启顶部通风</a:t>
              </a:r>
              <a:endParaRPr sz="1000" b="1">
                <a:solidFill>
                  <a:srgbClr val="82BD52"/>
                </a:solidFill>
                <a:latin typeface="微软雅黑" panose="020B0503020204020204" charset="-122"/>
                <a:ea typeface="微软雅黑" panose="020B0503020204020204" charset="-122"/>
                <a:cs typeface="微软雅黑 Light" panose="020B0502040204020203" charset="-122"/>
                <a:sym typeface="+mn-ea"/>
              </a:endParaRPr>
            </a:p>
          </p:txBody>
        </p:sp>
        <p:sp>
          <p:nvSpPr>
            <p:cNvPr id="52" name="文本框 51"/>
            <p:cNvSpPr txBox="1"/>
            <p:nvPr>
              <p:custDataLst>
                <p:tags r:id="rId8"/>
              </p:custDataLst>
            </p:nvPr>
          </p:nvSpPr>
          <p:spPr>
            <a:xfrm>
              <a:off x="7711" y="6230"/>
              <a:ext cx="3181" cy="919"/>
            </a:xfrm>
            <a:prstGeom prst="rect">
              <a:avLst/>
            </a:prstGeom>
            <a:noFill/>
          </p:spPr>
          <p:txBody>
            <a:bodyPr wrap="square" rtlCol="0" anchor="t">
              <a:spAutoFit/>
            </a:bodyPr>
            <a:p>
              <a:pPr indent="0" algn="ctr">
                <a:lnSpc>
                  <a:spcPct val="160000"/>
                </a:lnSpc>
              </a:pPr>
              <a:r>
                <a:rPr sz="1000" b="1">
                  <a:solidFill>
                    <a:srgbClr val="CE7932"/>
                  </a:solidFill>
                  <a:latin typeface="微软雅黑" panose="020B0503020204020204" charset="-122"/>
                  <a:ea typeface="微软雅黑" panose="020B0503020204020204" charset="-122"/>
                  <a:cs typeface="微软雅黑 Light" panose="020B0502040204020203" charset="-122"/>
                  <a:sym typeface="+mn-ea"/>
                </a:rPr>
                <a:t>温度过低，放下墙面保温</a:t>
              </a:r>
              <a:endParaRPr sz="1000" b="1">
                <a:solidFill>
                  <a:srgbClr val="CE7932"/>
                </a:solidFill>
                <a:latin typeface="微软雅黑" panose="020B0503020204020204" charset="-122"/>
                <a:ea typeface="微软雅黑" panose="020B0503020204020204" charset="-122"/>
                <a:cs typeface="微软雅黑 Light" panose="020B0502040204020203" charset="-122"/>
                <a:sym typeface="+mn-ea"/>
              </a:endParaRPr>
            </a:p>
            <a:p>
              <a:pPr indent="0" algn="ctr">
                <a:lnSpc>
                  <a:spcPct val="160000"/>
                </a:lnSpc>
              </a:pPr>
              <a:endParaRPr lang="zh-CN" altLang="en-US" sz="1000" b="1">
                <a:solidFill>
                  <a:srgbClr val="CE7932"/>
                </a:solidFill>
                <a:latin typeface="微软雅黑" panose="020B0503020204020204" charset="-122"/>
                <a:ea typeface="微软雅黑" panose="020B0503020204020204" charset="-122"/>
                <a:cs typeface="微软雅黑 Light" panose="020B0502040204020203" charset="-122"/>
                <a:sym typeface="+mn-ea"/>
              </a:endParaRPr>
            </a:p>
          </p:txBody>
        </p:sp>
        <p:sp>
          <p:nvSpPr>
            <p:cNvPr id="53" name="文本框 52"/>
            <p:cNvSpPr txBox="1"/>
            <p:nvPr>
              <p:custDataLst>
                <p:tags r:id="rId9"/>
              </p:custDataLst>
            </p:nvPr>
          </p:nvSpPr>
          <p:spPr>
            <a:xfrm>
              <a:off x="7711" y="7736"/>
              <a:ext cx="3181" cy="531"/>
            </a:xfrm>
            <a:prstGeom prst="rect">
              <a:avLst/>
            </a:prstGeom>
            <a:noFill/>
          </p:spPr>
          <p:txBody>
            <a:bodyPr wrap="square" rtlCol="0" anchor="t">
              <a:spAutoFit/>
            </a:bodyPr>
            <a:p>
              <a:pPr indent="0" algn="ctr">
                <a:lnSpc>
                  <a:spcPct val="160000"/>
                </a:lnSpc>
              </a:pPr>
              <a:r>
                <a:rPr lang="zh-CN" altLang="en-US" sz="1000" b="1">
                  <a:solidFill>
                    <a:srgbClr val="CE7932"/>
                  </a:solidFill>
                  <a:latin typeface="微软雅黑" panose="020B0503020204020204" charset="-122"/>
                  <a:ea typeface="微软雅黑" panose="020B0503020204020204" charset="-122"/>
                  <a:cs typeface="微软雅黑 Light" panose="020B0502040204020203" charset="-122"/>
                  <a:sym typeface="+mn-ea"/>
                </a:rPr>
                <a:t>土壤湿度过低，开启喷滴灌</a:t>
              </a:r>
              <a:endParaRPr lang="zh-CN" altLang="en-US" sz="1000" b="1">
                <a:solidFill>
                  <a:srgbClr val="CE7932"/>
                </a:solidFill>
                <a:latin typeface="微软雅黑" panose="020B0503020204020204" charset="-122"/>
                <a:ea typeface="微软雅黑" panose="020B0503020204020204" charset="-122"/>
                <a:cs typeface="微软雅黑 Light" panose="020B0502040204020203" charset="-122"/>
                <a:sym typeface="+mn-ea"/>
              </a:endParaRPr>
            </a:p>
          </p:txBody>
        </p:sp>
        <p:sp>
          <p:nvSpPr>
            <p:cNvPr id="55" name="文本框 54"/>
            <p:cNvSpPr txBox="1"/>
            <p:nvPr>
              <p:custDataLst>
                <p:tags r:id="rId10"/>
              </p:custDataLst>
            </p:nvPr>
          </p:nvSpPr>
          <p:spPr>
            <a:xfrm>
              <a:off x="7470" y="8740"/>
              <a:ext cx="3663" cy="531"/>
            </a:xfrm>
            <a:prstGeom prst="rect">
              <a:avLst/>
            </a:prstGeom>
            <a:noFill/>
          </p:spPr>
          <p:txBody>
            <a:bodyPr wrap="square" rtlCol="0" anchor="t">
              <a:spAutoFit/>
            </a:bodyPr>
            <a:p>
              <a:pPr indent="0" algn="ctr">
                <a:lnSpc>
                  <a:spcPct val="160000"/>
                </a:lnSpc>
              </a:pPr>
              <a:r>
                <a:rPr lang="zh-CN" altLang="en-US" sz="1000" b="1">
                  <a:solidFill>
                    <a:srgbClr val="0F9B5E"/>
                  </a:solidFill>
                  <a:latin typeface="微软雅黑" panose="020B0503020204020204" charset="-122"/>
                  <a:ea typeface="微软雅黑" panose="020B0503020204020204" charset="-122"/>
                  <a:cs typeface="微软雅黑 Light" panose="020B0502040204020203" charset="-122"/>
                  <a:sym typeface="+mn-ea"/>
                </a:rPr>
                <a:t>需要进行栽培操作，开启苗床移动</a:t>
              </a:r>
              <a:endParaRPr lang="zh-CN" altLang="en-US" sz="1000" b="1">
                <a:solidFill>
                  <a:srgbClr val="0F9B5E"/>
                </a:solidFill>
                <a:latin typeface="微软雅黑" panose="020B0503020204020204" charset="-122"/>
                <a:ea typeface="微软雅黑" panose="020B0503020204020204" charset="-122"/>
                <a:cs typeface="微软雅黑 Light" panose="020B0502040204020203" charset="-122"/>
                <a:sym typeface="+mn-ea"/>
              </a:endParaRPr>
            </a:p>
          </p:txBody>
        </p:sp>
        <p:sp>
          <p:nvSpPr>
            <p:cNvPr id="56" name="文本框 55"/>
            <p:cNvSpPr txBox="1"/>
            <p:nvPr>
              <p:custDataLst>
                <p:tags r:id="rId11"/>
              </p:custDataLst>
            </p:nvPr>
          </p:nvSpPr>
          <p:spPr>
            <a:xfrm>
              <a:off x="7470" y="5728"/>
              <a:ext cx="3663" cy="531"/>
            </a:xfrm>
            <a:prstGeom prst="rect">
              <a:avLst/>
            </a:prstGeom>
            <a:noFill/>
          </p:spPr>
          <p:txBody>
            <a:bodyPr wrap="square" rtlCol="0" anchor="t">
              <a:spAutoFit/>
            </a:bodyPr>
            <a:p>
              <a:pPr indent="0" algn="ctr">
                <a:lnSpc>
                  <a:spcPct val="160000"/>
                </a:lnSpc>
              </a:pPr>
              <a:r>
                <a:rPr sz="1000" b="1">
                  <a:solidFill>
                    <a:srgbClr val="0F9B5E"/>
                  </a:solidFill>
                  <a:latin typeface="微软雅黑" panose="020B0503020204020204" charset="-122"/>
                  <a:ea typeface="微软雅黑" panose="020B0503020204020204" charset="-122"/>
                  <a:cs typeface="微软雅黑 Light" panose="020B0502040204020203" charset="-122"/>
                  <a:sym typeface="+mn-ea"/>
                </a:rPr>
                <a:t>温度过低，开启采暖设备</a:t>
              </a:r>
              <a:endParaRPr sz="1000" b="1">
                <a:solidFill>
                  <a:srgbClr val="0F9B5E"/>
                </a:solidFill>
                <a:latin typeface="微软雅黑" panose="020B0503020204020204" charset="-122"/>
                <a:ea typeface="微软雅黑" panose="020B0503020204020204" charset="-122"/>
                <a:cs typeface="微软雅黑 Light" panose="020B0502040204020203" charset="-122"/>
                <a:sym typeface="+mn-ea"/>
              </a:endParaRPr>
            </a:p>
          </p:txBody>
        </p:sp>
        <p:sp>
          <p:nvSpPr>
            <p:cNvPr id="57" name="文本框 56"/>
            <p:cNvSpPr txBox="1"/>
            <p:nvPr>
              <p:custDataLst>
                <p:tags r:id="rId12"/>
              </p:custDataLst>
            </p:nvPr>
          </p:nvSpPr>
          <p:spPr>
            <a:xfrm>
              <a:off x="7470" y="8238"/>
              <a:ext cx="3663" cy="531"/>
            </a:xfrm>
            <a:prstGeom prst="rect">
              <a:avLst/>
            </a:prstGeom>
            <a:noFill/>
          </p:spPr>
          <p:txBody>
            <a:bodyPr wrap="square" rtlCol="0" anchor="t">
              <a:spAutoFit/>
            </a:bodyPr>
            <a:p>
              <a:pPr indent="0" algn="ctr">
                <a:lnSpc>
                  <a:spcPct val="160000"/>
                </a:lnSpc>
              </a:pPr>
              <a:r>
                <a:rPr lang="zh-CN" altLang="en-US" sz="1000" b="1">
                  <a:solidFill>
                    <a:srgbClr val="82BD52"/>
                  </a:solidFill>
                  <a:latin typeface="微软雅黑" panose="020B0503020204020204" charset="-122"/>
                  <a:ea typeface="微软雅黑" panose="020B0503020204020204" charset="-122"/>
                  <a:cs typeface="微软雅黑 Light" panose="020B0502040204020203" charset="-122"/>
                  <a:sym typeface="+mn-ea"/>
                </a:rPr>
                <a:t>灌溉需要，开启水泵供水</a:t>
              </a:r>
              <a:endParaRPr lang="zh-CN" altLang="en-US" sz="1000" b="1">
                <a:solidFill>
                  <a:srgbClr val="82BD52"/>
                </a:solidFill>
                <a:latin typeface="微软雅黑" panose="020B0503020204020204" charset="-122"/>
                <a:ea typeface="微软雅黑" panose="020B0503020204020204" charset="-122"/>
                <a:cs typeface="微软雅黑 Light" panose="020B0502040204020203" charset="-122"/>
                <a:sym typeface="+mn-ea"/>
              </a:endParaRPr>
            </a:p>
          </p:txBody>
        </p:sp>
        <p:sp>
          <p:nvSpPr>
            <p:cNvPr id="59" name="文本框 58"/>
            <p:cNvSpPr txBox="1"/>
            <p:nvPr>
              <p:custDataLst>
                <p:tags r:id="rId13"/>
              </p:custDataLst>
            </p:nvPr>
          </p:nvSpPr>
          <p:spPr>
            <a:xfrm>
              <a:off x="7470" y="6732"/>
              <a:ext cx="3663" cy="531"/>
            </a:xfrm>
            <a:prstGeom prst="rect">
              <a:avLst/>
            </a:prstGeom>
            <a:noFill/>
          </p:spPr>
          <p:txBody>
            <a:bodyPr wrap="square" rtlCol="0" anchor="t">
              <a:spAutoFit/>
            </a:bodyPr>
            <a:p>
              <a:pPr indent="0" algn="ctr">
                <a:lnSpc>
                  <a:spcPct val="160000"/>
                </a:lnSpc>
              </a:pPr>
              <a:r>
                <a:rPr sz="1000" b="1">
                  <a:solidFill>
                    <a:srgbClr val="82BD52"/>
                  </a:solidFill>
                  <a:latin typeface="微软雅黑" panose="020B0503020204020204" charset="-122"/>
                  <a:ea typeface="微软雅黑" panose="020B0503020204020204" charset="-122"/>
                  <a:cs typeface="微软雅黑 Light" panose="020B0502040204020203" charset="-122"/>
                  <a:sym typeface="+mn-ea"/>
                </a:rPr>
                <a:t>湿度过低，开启侧开窗和湿帘</a:t>
              </a:r>
              <a:endParaRPr sz="1000" b="1">
                <a:solidFill>
                  <a:srgbClr val="82BD52"/>
                </a:solidFill>
                <a:latin typeface="微软雅黑" panose="020B0503020204020204" charset="-122"/>
                <a:ea typeface="微软雅黑" panose="020B0503020204020204" charset="-122"/>
                <a:cs typeface="微软雅黑 Light" panose="020B0502040204020203" charset="-122"/>
                <a:sym typeface="+mn-ea"/>
              </a:endParaRPr>
            </a:p>
          </p:txBody>
        </p:sp>
      </p:grpSp>
      <p:grpSp>
        <p:nvGrpSpPr>
          <p:cNvPr id="101" name="组合 100"/>
          <p:cNvGrpSpPr/>
          <p:nvPr/>
        </p:nvGrpSpPr>
        <p:grpSpPr>
          <a:xfrm>
            <a:off x="4370705" y="963930"/>
            <a:ext cx="5350510" cy="1462405"/>
            <a:chOff x="6883" y="1518"/>
            <a:chExt cx="8426" cy="2303"/>
          </a:xfrm>
        </p:grpSpPr>
        <p:pic>
          <p:nvPicPr>
            <p:cNvPr id="61" name="图片 60" descr="51miz-E784973-9FA0E667"/>
            <p:cNvPicPr>
              <a:picLocks noChangeAspect="1"/>
            </p:cNvPicPr>
            <p:nvPr>
              <p:custDataLst>
                <p:tags r:id="rId14"/>
              </p:custDataLst>
            </p:nvPr>
          </p:nvPicPr>
          <p:blipFill>
            <a:blip r:embed="rId15"/>
            <a:stretch>
              <a:fillRect/>
            </a:stretch>
          </p:blipFill>
          <p:spPr>
            <a:xfrm rot="9720000">
              <a:off x="12016" y="1518"/>
              <a:ext cx="2682" cy="2303"/>
            </a:xfrm>
            <a:prstGeom prst="rect">
              <a:avLst/>
            </a:prstGeom>
          </p:spPr>
        </p:pic>
        <p:grpSp>
          <p:nvGrpSpPr>
            <p:cNvPr id="65" name="组合 64"/>
            <p:cNvGrpSpPr/>
            <p:nvPr/>
          </p:nvGrpSpPr>
          <p:grpSpPr>
            <a:xfrm>
              <a:off x="6883" y="1606"/>
              <a:ext cx="8426" cy="1834"/>
              <a:chOff x="6553" y="1621"/>
              <a:chExt cx="8426" cy="1834"/>
            </a:xfrm>
          </p:grpSpPr>
          <p:grpSp>
            <p:nvGrpSpPr>
              <p:cNvPr id="19" name="组合 18"/>
              <p:cNvGrpSpPr/>
              <p:nvPr/>
            </p:nvGrpSpPr>
            <p:grpSpPr>
              <a:xfrm rot="0">
                <a:off x="6553" y="1621"/>
                <a:ext cx="8426" cy="1104"/>
                <a:chOff x="693" y="1744"/>
                <a:chExt cx="8426" cy="1104"/>
              </a:xfrm>
            </p:grpSpPr>
            <p:sp>
              <p:nvSpPr>
                <p:cNvPr id="66" name="TextBox 25"/>
                <p:cNvSpPr txBox="1">
                  <a:spLocks noChangeArrowheads="1"/>
                </p:cNvSpPr>
                <p:nvPr>
                  <p:custDataLst>
                    <p:tags r:id="rId16"/>
                  </p:custDataLst>
                </p:nvPr>
              </p:nvSpPr>
              <p:spPr bwMode="auto">
                <a:xfrm>
                  <a:off x="1296" y="1834"/>
                  <a:ext cx="4239" cy="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1700" b="1" dirty="0">
                      <a:solidFill>
                        <a:srgbClr val="0C814C"/>
                      </a:solidFill>
                      <a:latin typeface="微软雅黑" panose="020B0503020204020204" charset="-122"/>
                      <a:ea typeface="微软雅黑" panose="020B0503020204020204" charset="-122"/>
                      <a:cs typeface="微软雅黑" panose="020B0503020204020204" charset="-122"/>
                    </a:rPr>
                    <a:t> 环境监测与控制联动使用</a:t>
                  </a:r>
                  <a:endParaRPr lang="zh-CN" altLang="en-US" sz="17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67" name="TextBox 25"/>
                <p:cNvSpPr txBox="1">
                  <a:spLocks noChangeArrowheads="1"/>
                </p:cNvSpPr>
                <p:nvPr>
                  <p:custDataLst>
                    <p:tags r:id="rId17"/>
                  </p:custDataLst>
                </p:nvPr>
              </p:nvSpPr>
              <p:spPr bwMode="auto">
                <a:xfrm>
                  <a:off x="1359" y="2486"/>
                  <a:ext cx="4270"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 E</a:t>
                  </a:r>
                  <a:r>
                    <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NVIRONMENTAL AND CONTROL LINKAGE</a:t>
                  </a:r>
                  <a:endParaRPr lang="en-US" sz="9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68" name="文本框 67"/>
                <p:cNvSpPr txBox="1"/>
                <p:nvPr>
                  <p:custDataLst>
                    <p:tags r:id="rId18"/>
                  </p:custDataLst>
                </p:nvPr>
              </p:nvSpPr>
              <p:spPr>
                <a:xfrm>
                  <a:off x="6551" y="1744"/>
                  <a:ext cx="2568" cy="570"/>
                </a:xfrm>
                <a:prstGeom prst="rect">
                  <a:avLst/>
                </a:prstGeom>
                <a:noFill/>
                <a:ln w="9525">
                  <a:noFill/>
                </a:ln>
              </p:spPr>
              <p:txBody>
                <a:bodyPr wrap="square">
                  <a:spAutoFit/>
                </a:bodyPr>
                <a:lstStyle/>
                <a:p>
                  <a:pPr indent="0">
                    <a:lnSpc>
                      <a:spcPct val="160000"/>
                    </a:lnSpc>
                  </a:pPr>
                  <a:endParaRPr lang="zh-CN" sz="1100" b="0">
                    <a:solidFill>
                      <a:schemeClr val="tx1">
                        <a:lumMod val="85000"/>
                        <a:lumOff val="15000"/>
                      </a:schemeClr>
                    </a:solidFill>
                    <a:latin typeface="微软雅黑" panose="020B0503020204020204" charset="-122"/>
                    <a:ea typeface="微软雅黑" panose="020B0503020204020204" charset="-122"/>
                    <a:cs typeface="微软雅黑 Light" panose="020B0502040204020203" charset="-122"/>
                  </a:endParaRPr>
                </a:p>
              </p:txBody>
            </p:sp>
            <p:grpSp>
              <p:nvGrpSpPr>
                <p:cNvPr id="19562" name="Group 341"/>
                <p:cNvGrpSpPr/>
                <p:nvPr/>
              </p:nvGrpSpPr>
              <p:grpSpPr bwMode="auto">
                <a:xfrm>
                  <a:off x="693" y="1868"/>
                  <a:ext cx="455" cy="455"/>
                  <a:chOff x="4643437" y="3643319"/>
                  <a:chExt cx="288972" cy="288476"/>
                </a:xfrm>
              </p:grpSpPr>
              <p:sp>
                <p:nvSpPr>
                  <p:cNvPr id="329" name="Oval 328"/>
                  <p:cNvSpPr/>
                  <p:nvPr>
                    <p:custDataLst>
                      <p:tags r:id="rId19"/>
                    </p:custDataLst>
                  </p:nvPr>
                </p:nvSpPr>
                <p:spPr>
                  <a:xfrm>
                    <a:off x="4643437" y="3643319"/>
                    <a:ext cx="288972" cy="288476"/>
                  </a:xfrm>
                  <a:prstGeom prst="ellipse">
                    <a:avLst/>
                  </a:prstGeom>
                  <a:solidFill>
                    <a:srgbClr val="37A7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sp>
                <p:nvSpPr>
                  <p:cNvPr id="340" name="Freeform 26"/>
                  <p:cNvSpPr/>
                  <p:nvPr>
                    <p:custDataLst>
                      <p:tags r:id="rId20"/>
                    </p:custDataLst>
                  </p:nvPr>
                </p:nvSpPr>
                <p:spPr bwMode="auto">
                  <a:xfrm>
                    <a:off x="4735528" y="3728912"/>
                    <a:ext cx="114319" cy="118877"/>
                  </a:xfrm>
                  <a:custGeom>
                    <a:avLst/>
                    <a:gdLst>
                      <a:gd name="T0" fmla="*/ 103 w 274"/>
                      <a:gd name="T1" fmla="*/ 284 h 284"/>
                      <a:gd name="T2" fmla="*/ 80 w 274"/>
                      <a:gd name="T3" fmla="*/ 273 h 284"/>
                      <a:gd name="T4" fmla="*/ 9 w 274"/>
                      <a:gd name="T5" fmla="*/ 178 h 284"/>
                      <a:gd name="T6" fmla="*/ 14 w 274"/>
                      <a:gd name="T7" fmla="*/ 139 h 284"/>
                      <a:gd name="T8" fmla="*/ 53 w 274"/>
                      <a:gd name="T9" fmla="*/ 145 h 284"/>
                      <a:gd name="T10" fmla="*/ 100 w 274"/>
                      <a:gd name="T11" fmla="*/ 207 h 284"/>
                      <a:gd name="T12" fmla="*/ 219 w 274"/>
                      <a:gd name="T13" fmla="*/ 17 h 284"/>
                      <a:gd name="T14" fmla="*/ 257 w 274"/>
                      <a:gd name="T15" fmla="*/ 8 h 284"/>
                      <a:gd name="T16" fmla="*/ 266 w 274"/>
                      <a:gd name="T17" fmla="*/ 47 h 284"/>
                      <a:gd name="T18" fmla="*/ 126 w 274"/>
                      <a:gd name="T19" fmla="*/ 271 h 284"/>
                      <a:gd name="T20" fmla="*/ 104 w 274"/>
                      <a:gd name="T21" fmla="*/ 284 h 284"/>
                      <a:gd name="T22" fmla="*/ 103 w 274"/>
                      <a:gd name="T23" fmla="*/ 284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 h="284">
                        <a:moveTo>
                          <a:pt x="103" y="284"/>
                        </a:moveTo>
                        <a:cubicBezTo>
                          <a:pt x="94" y="284"/>
                          <a:pt x="86" y="280"/>
                          <a:pt x="80" y="273"/>
                        </a:cubicBezTo>
                        <a:cubicBezTo>
                          <a:pt x="9" y="178"/>
                          <a:pt x="9" y="178"/>
                          <a:pt x="9" y="178"/>
                        </a:cubicBezTo>
                        <a:cubicBezTo>
                          <a:pt x="0" y="166"/>
                          <a:pt x="2" y="149"/>
                          <a:pt x="14" y="139"/>
                        </a:cubicBezTo>
                        <a:cubicBezTo>
                          <a:pt x="27" y="130"/>
                          <a:pt x="44" y="133"/>
                          <a:pt x="53" y="145"/>
                        </a:cubicBezTo>
                        <a:cubicBezTo>
                          <a:pt x="100" y="207"/>
                          <a:pt x="100" y="207"/>
                          <a:pt x="100" y="207"/>
                        </a:cubicBezTo>
                        <a:cubicBezTo>
                          <a:pt x="219" y="17"/>
                          <a:pt x="219" y="17"/>
                          <a:pt x="219" y="17"/>
                        </a:cubicBezTo>
                        <a:cubicBezTo>
                          <a:pt x="227" y="4"/>
                          <a:pt x="244" y="0"/>
                          <a:pt x="257" y="8"/>
                        </a:cubicBezTo>
                        <a:cubicBezTo>
                          <a:pt x="270" y="16"/>
                          <a:pt x="274" y="33"/>
                          <a:pt x="266" y="47"/>
                        </a:cubicBezTo>
                        <a:cubicBezTo>
                          <a:pt x="126" y="271"/>
                          <a:pt x="126" y="271"/>
                          <a:pt x="126" y="271"/>
                        </a:cubicBezTo>
                        <a:cubicBezTo>
                          <a:pt x="121" y="279"/>
                          <a:pt x="113" y="283"/>
                          <a:pt x="104" y="284"/>
                        </a:cubicBezTo>
                        <a:cubicBezTo>
                          <a:pt x="104" y="284"/>
                          <a:pt x="103" y="284"/>
                          <a:pt x="103" y="284"/>
                        </a:cubicBezTo>
                        <a:close/>
                      </a:path>
                    </a:pathLst>
                  </a:custGeom>
                  <a:solidFill>
                    <a:schemeClr val="bg1"/>
                  </a:solidFill>
                  <a:ln>
                    <a:noFill/>
                  </a:ln>
                </p:spPr>
                <p:txBody>
                  <a:bodyPr/>
                  <a:lstStyle/>
                  <a:p>
                    <a:pPr defTabSz="685800" eaLnBrk="1" fontAlgn="auto" hangingPunct="1">
                      <a:spcBef>
                        <a:spcPts val="0"/>
                      </a:spcBef>
                      <a:spcAft>
                        <a:spcPts val="0"/>
                      </a:spcAft>
                      <a:defRPr/>
                    </a:pPr>
                    <a:endParaRPr lang="en-US" sz="1350" dirty="0">
                      <a:solidFill>
                        <a:schemeClr val="tx1">
                          <a:lumMod val="85000"/>
                          <a:lumOff val="15000"/>
                        </a:schemeClr>
                      </a:solidFill>
                      <a:latin typeface="思源黑体 CN Light" panose="020B0300000000000000" pitchFamily="34" charset="-122"/>
                      <a:ea typeface="思源黑体 CN Light" panose="020B0300000000000000" pitchFamily="34" charset="-122"/>
                    </a:endParaRPr>
                  </a:p>
                </p:txBody>
              </p:sp>
            </p:grpSp>
          </p:grpSp>
          <p:sp>
            <p:nvSpPr>
              <p:cNvPr id="60" name="文本框 59"/>
              <p:cNvSpPr txBox="1"/>
              <p:nvPr>
                <p:custDataLst>
                  <p:tags r:id="rId21"/>
                </p:custDataLst>
              </p:nvPr>
            </p:nvSpPr>
            <p:spPr>
              <a:xfrm>
                <a:off x="11928" y="1962"/>
                <a:ext cx="857" cy="1016"/>
              </a:xfrm>
              <a:prstGeom prst="rect">
                <a:avLst/>
              </a:prstGeom>
              <a:noFill/>
            </p:spPr>
            <p:txBody>
              <a:bodyPr wrap="square" rtlCol="0" anchor="t">
                <a:spAutoFit/>
              </a:bodyPr>
              <a:p>
                <a:pPr indent="0" algn="dist">
                  <a:lnSpc>
                    <a:spcPct val="150000"/>
                  </a:lnSpc>
                </a:pPr>
                <a:r>
                  <a:rPr lang="en-US" altLang="zh-CN" sz="2400" b="1">
                    <a:solidFill>
                      <a:schemeClr val="bg1"/>
                    </a:solidFill>
                    <a:highlight>
                      <a:srgbClr val="000000">
                        <a:alpha val="0"/>
                      </a:srgbClr>
                    </a:highlight>
                    <a:ea typeface="微软雅黑" panose="020B0503020204020204" charset="-122"/>
                    <a:sym typeface="+mn-ea"/>
                  </a:rPr>
                  <a:t>7</a:t>
                </a:r>
                <a:r>
                  <a:rPr lang="zh-CN" altLang="en-US" sz="1400" b="1">
                    <a:solidFill>
                      <a:schemeClr val="bg1"/>
                    </a:solidFill>
                    <a:highlight>
                      <a:srgbClr val="000000">
                        <a:alpha val="0"/>
                      </a:srgbClr>
                    </a:highlight>
                    <a:ea typeface="微软雅黑" panose="020B0503020204020204" charset="-122"/>
                    <a:sym typeface="+mn-ea"/>
                  </a:rPr>
                  <a:t>寸</a:t>
                </a:r>
                <a:endParaRPr lang="zh-CN" altLang="en-US" sz="1400" b="1">
                  <a:solidFill>
                    <a:schemeClr val="bg1"/>
                  </a:solidFill>
                  <a:highlight>
                    <a:srgbClr val="000000">
                      <a:alpha val="0"/>
                    </a:srgbClr>
                  </a:highlight>
                  <a:ea typeface="微软雅黑" panose="020B0503020204020204" charset="-122"/>
                  <a:sym typeface="+mn-ea"/>
                </a:endParaRPr>
              </a:p>
            </p:txBody>
          </p:sp>
          <p:sp>
            <p:nvSpPr>
              <p:cNvPr id="62" name="文本框 61"/>
              <p:cNvSpPr txBox="1"/>
              <p:nvPr>
                <p:custDataLst>
                  <p:tags r:id="rId22"/>
                </p:custDataLst>
              </p:nvPr>
            </p:nvSpPr>
            <p:spPr>
              <a:xfrm>
                <a:off x="12087" y="2194"/>
                <a:ext cx="2177" cy="1261"/>
              </a:xfrm>
              <a:prstGeom prst="rect">
                <a:avLst/>
              </a:prstGeom>
              <a:noFill/>
            </p:spPr>
            <p:txBody>
              <a:bodyPr wrap="square" rtlCol="0" anchor="t">
                <a:spAutoFit/>
              </a:bodyPr>
              <a:p>
                <a:pPr>
                  <a:lnSpc>
                    <a:spcPct val="140000"/>
                  </a:lnSpc>
                </a:pPr>
                <a:r>
                  <a:rPr lang="en-US" altLang="zh-CN" sz="1100" b="1">
                    <a:solidFill>
                      <a:srgbClr val="F0801B"/>
                    </a:solidFill>
                    <a:ea typeface="微软雅黑" panose="020B0503020204020204" charset="-122"/>
                    <a:sym typeface="+mn-ea"/>
                  </a:rPr>
                  <a:t>一旦超出作物适宜生长环境范围，自动控制设备调节</a:t>
                </a:r>
                <a:endParaRPr lang="en-US" altLang="zh-CN" sz="1100" b="1">
                  <a:solidFill>
                    <a:srgbClr val="F0801B"/>
                  </a:solidFill>
                  <a:ea typeface="微软雅黑" panose="020B0503020204020204" charset="-122"/>
                  <a:sym typeface="+mn-ea"/>
                </a:endParaRPr>
              </a:p>
            </p:txBody>
          </p:sp>
        </p:grpSp>
      </p:grpSp>
      <p:grpSp>
        <p:nvGrpSpPr>
          <p:cNvPr id="69" name="组合 68"/>
          <p:cNvGrpSpPr>
            <a:grpSpLocks noChangeAspect="1"/>
          </p:cNvGrpSpPr>
          <p:nvPr/>
        </p:nvGrpSpPr>
        <p:grpSpPr>
          <a:xfrm>
            <a:off x="773708" y="4804410"/>
            <a:ext cx="3727172" cy="1344295"/>
            <a:chOff x="913" y="7383"/>
            <a:chExt cx="6461" cy="2330"/>
          </a:xfrm>
        </p:grpSpPr>
        <p:pic>
          <p:nvPicPr>
            <p:cNvPr id="70" name="图片 69" descr="苗床静止"/>
            <p:cNvPicPr>
              <a:picLocks noChangeAspect="1"/>
            </p:cNvPicPr>
            <p:nvPr>
              <p:custDataLst>
                <p:tags r:id="rId23"/>
              </p:custDataLst>
            </p:nvPr>
          </p:nvPicPr>
          <p:blipFill>
            <a:blip r:embed="rId24"/>
            <a:stretch>
              <a:fillRect/>
            </a:stretch>
          </p:blipFill>
          <p:spPr>
            <a:xfrm>
              <a:off x="913" y="7383"/>
              <a:ext cx="3420" cy="2330"/>
            </a:xfrm>
            <a:prstGeom prst="rect">
              <a:avLst/>
            </a:prstGeom>
          </p:spPr>
        </p:pic>
        <p:pic>
          <p:nvPicPr>
            <p:cNvPr id="71" name="图片 70" descr="苗床移动"/>
            <p:cNvPicPr>
              <a:picLocks noChangeAspect="1"/>
            </p:cNvPicPr>
            <p:nvPr>
              <p:custDataLst>
                <p:tags r:id="rId25"/>
              </p:custDataLst>
            </p:nvPr>
          </p:nvPicPr>
          <p:blipFill>
            <a:blip r:embed="rId26"/>
            <a:stretch>
              <a:fillRect/>
            </a:stretch>
          </p:blipFill>
          <p:spPr>
            <a:xfrm>
              <a:off x="3955" y="7383"/>
              <a:ext cx="3419" cy="2330"/>
            </a:xfrm>
            <a:prstGeom prst="rect">
              <a:avLst/>
            </a:prstGeom>
          </p:spPr>
        </p:pic>
      </p:grpSp>
      <p:grpSp>
        <p:nvGrpSpPr>
          <p:cNvPr id="72" name="组合 71"/>
          <p:cNvGrpSpPr>
            <a:grpSpLocks noChangeAspect="1"/>
          </p:cNvGrpSpPr>
          <p:nvPr/>
        </p:nvGrpSpPr>
        <p:grpSpPr>
          <a:xfrm>
            <a:off x="7569200" y="4643755"/>
            <a:ext cx="4166235" cy="1287145"/>
            <a:chOff x="665" y="7287"/>
            <a:chExt cx="6235" cy="1926"/>
          </a:xfrm>
        </p:grpSpPr>
        <p:grpSp>
          <p:nvGrpSpPr>
            <p:cNvPr id="73" name="组合 72"/>
            <p:cNvGrpSpPr>
              <a:grpSpLocks noChangeAspect="1"/>
            </p:cNvGrpSpPr>
            <p:nvPr/>
          </p:nvGrpSpPr>
          <p:grpSpPr>
            <a:xfrm rot="0">
              <a:off x="3956" y="7287"/>
              <a:ext cx="2944" cy="1927"/>
              <a:chOff x="13368" y="1313"/>
              <a:chExt cx="3095" cy="2027"/>
            </a:xfrm>
          </p:grpSpPr>
          <p:pic>
            <p:nvPicPr>
              <p:cNvPr id="74" name="图片 73" descr="遮阳遮住"/>
              <p:cNvPicPr>
                <a:picLocks noChangeAspect="1"/>
              </p:cNvPicPr>
              <p:nvPr>
                <p:custDataLst>
                  <p:tags r:id="rId27"/>
                </p:custDataLst>
              </p:nvPr>
            </p:nvPicPr>
            <p:blipFill>
              <a:blip r:embed="rId28"/>
              <a:srcRect r="61834" b="52560"/>
              <a:stretch>
                <a:fillRect/>
              </a:stretch>
            </p:blipFill>
            <p:spPr>
              <a:xfrm>
                <a:off x="13368" y="1313"/>
                <a:ext cx="3095" cy="2027"/>
              </a:xfrm>
              <a:prstGeom prst="rect">
                <a:avLst/>
              </a:prstGeom>
            </p:spPr>
          </p:pic>
          <p:pic>
            <p:nvPicPr>
              <p:cNvPr id="75" name="图片 74" descr="天窗关闭"/>
              <p:cNvPicPr>
                <a:picLocks noChangeAspect="1"/>
              </p:cNvPicPr>
              <p:nvPr>
                <p:custDataLst>
                  <p:tags r:id="rId29"/>
                </p:custDataLst>
              </p:nvPr>
            </p:nvPicPr>
            <p:blipFill>
              <a:blip r:embed="rId30"/>
              <a:stretch>
                <a:fillRect/>
              </a:stretch>
            </p:blipFill>
            <p:spPr>
              <a:xfrm>
                <a:off x="14159" y="1891"/>
                <a:ext cx="749" cy="494"/>
              </a:xfrm>
              <a:prstGeom prst="rect">
                <a:avLst/>
              </a:prstGeom>
            </p:spPr>
          </p:pic>
        </p:grpSp>
        <p:grpSp>
          <p:nvGrpSpPr>
            <p:cNvPr id="76" name="组合 75"/>
            <p:cNvGrpSpPr/>
            <p:nvPr/>
          </p:nvGrpSpPr>
          <p:grpSpPr>
            <a:xfrm rot="0">
              <a:off x="665" y="7303"/>
              <a:ext cx="3123" cy="1895"/>
              <a:chOff x="9445" y="1313"/>
              <a:chExt cx="3360" cy="2039"/>
            </a:xfrm>
          </p:grpSpPr>
          <p:pic>
            <p:nvPicPr>
              <p:cNvPr id="77" name="图片 76" descr="遮阳打开"/>
              <p:cNvPicPr>
                <a:picLocks noChangeAspect="1"/>
              </p:cNvPicPr>
              <p:nvPr>
                <p:custDataLst>
                  <p:tags r:id="rId31"/>
                </p:custDataLst>
              </p:nvPr>
            </p:nvPicPr>
            <p:blipFill>
              <a:blip r:embed="rId32"/>
              <a:srcRect r="59774" b="53694"/>
              <a:stretch>
                <a:fillRect/>
              </a:stretch>
            </p:blipFill>
            <p:spPr>
              <a:xfrm>
                <a:off x="9445" y="1313"/>
                <a:ext cx="3360" cy="2039"/>
              </a:xfrm>
              <a:prstGeom prst="rect">
                <a:avLst/>
              </a:prstGeom>
            </p:spPr>
          </p:pic>
          <p:pic>
            <p:nvPicPr>
              <p:cNvPr id="78" name="图片 77" descr="顶部天窗开启"/>
              <p:cNvPicPr>
                <a:picLocks noChangeAspect="1"/>
              </p:cNvPicPr>
              <p:nvPr>
                <p:custDataLst>
                  <p:tags r:id="rId33"/>
                </p:custDataLst>
              </p:nvPr>
            </p:nvPicPr>
            <p:blipFill>
              <a:blip r:embed="rId34"/>
              <a:stretch>
                <a:fillRect/>
              </a:stretch>
            </p:blipFill>
            <p:spPr>
              <a:xfrm>
                <a:off x="9985" y="1947"/>
                <a:ext cx="1040" cy="166"/>
              </a:xfrm>
              <a:prstGeom prst="rect">
                <a:avLst/>
              </a:prstGeom>
            </p:spPr>
          </p:pic>
        </p:grpSp>
      </p:grpSp>
      <p:grpSp>
        <p:nvGrpSpPr>
          <p:cNvPr id="79" name="组合 78"/>
          <p:cNvGrpSpPr>
            <a:grpSpLocks noChangeAspect="1"/>
          </p:cNvGrpSpPr>
          <p:nvPr/>
        </p:nvGrpSpPr>
        <p:grpSpPr>
          <a:xfrm>
            <a:off x="746125" y="3199765"/>
            <a:ext cx="1509395" cy="643255"/>
            <a:chOff x="1062" y="5211"/>
            <a:chExt cx="3345" cy="1425"/>
          </a:xfrm>
        </p:grpSpPr>
        <p:pic>
          <p:nvPicPr>
            <p:cNvPr id="81" name="图片 80" descr="风机关闭"/>
            <p:cNvPicPr>
              <a:picLocks noChangeAspect="1"/>
            </p:cNvPicPr>
            <p:nvPr>
              <p:custDataLst>
                <p:tags r:id="rId35"/>
              </p:custDataLst>
            </p:nvPr>
          </p:nvPicPr>
          <p:blipFill>
            <a:blip r:embed="rId36"/>
            <a:stretch>
              <a:fillRect/>
            </a:stretch>
          </p:blipFill>
          <p:spPr>
            <a:xfrm>
              <a:off x="1062" y="5211"/>
              <a:ext cx="1425" cy="1425"/>
            </a:xfrm>
            <a:prstGeom prst="rect">
              <a:avLst/>
            </a:prstGeom>
          </p:spPr>
        </p:pic>
        <p:pic>
          <p:nvPicPr>
            <p:cNvPr id="82" name="图片 81" descr="风机开启"/>
            <p:cNvPicPr>
              <a:picLocks noChangeAspect="1"/>
            </p:cNvPicPr>
            <p:nvPr>
              <p:custDataLst>
                <p:tags r:id="rId37"/>
              </p:custDataLst>
            </p:nvPr>
          </p:nvPicPr>
          <p:blipFill>
            <a:blip r:embed="rId38"/>
            <a:stretch>
              <a:fillRect/>
            </a:stretch>
          </p:blipFill>
          <p:spPr>
            <a:xfrm>
              <a:off x="2982" y="5211"/>
              <a:ext cx="1425" cy="1425"/>
            </a:xfrm>
            <a:prstGeom prst="rect">
              <a:avLst/>
            </a:prstGeom>
          </p:spPr>
        </p:pic>
      </p:grpSp>
      <p:grpSp>
        <p:nvGrpSpPr>
          <p:cNvPr id="83" name="组合 82"/>
          <p:cNvGrpSpPr>
            <a:grpSpLocks noChangeAspect="1"/>
          </p:cNvGrpSpPr>
          <p:nvPr/>
        </p:nvGrpSpPr>
        <p:grpSpPr>
          <a:xfrm>
            <a:off x="9585960" y="2990215"/>
            <a:ext cx="2132965" cy="1247775"/>
            <a:chOff x="4951" y="1313"/>
            <a:chExt cx="4552" cy="2662"/>
          </a:xfrm>
        </p:grpSpPr>
        <p:pic>
          <p:nvPicPr>
            <p:cNvPr id="84" name="图片 83" descr="采暖设备关闭"/>
            <p:cNvPicPr>
              <a:picLocks noChangeAspect="1"/>
            </p:cNvPicPr>
            <p:nvPr>
              <p:custDataLst>
                <p:tags r:id="rId39"/>
              </p:custDataLst>
            </p:nvPr>
          </p:nvPicPr>
          <p:blipFill>
            <a:blip r:embed="rId40"/>
            <a:stretch>
              <a:fillRect/>
            </a:stretch>
          </p:blipFill>
          <p:spPr>
            <a:xfrm>
              <a:off x="4951" y="1436"/>
              <a:ext cx="2161" cy="2161"/>
            </a:xfrm>
            <a:prstGeom prst="rect">
              <a:avLst/>
            </a:prstGeom>
          </p:spPr>
        </p:pic>
        <p:pic>
          <p:nvPicPr>
            <p:cNvPr id="85" name="图片 84" descr="采暖设备开启"/>
            <p:cNvPicPr>
              <a:picLocks noChangeAspect="1"/>
            </p:cNvPicPr>
            <p:nvPr>
              <p:custDataLst>
                <p:tags r:id="rId41"/>
              </p:custDataLst>
            </p:nvPr>
          </p:nvPicPr>
          <p:blipFill>
            <a:blip r:embed="rId42"/>
            <a:stretch>
              <a:fillRect/>
            </a:stretch>
          </p:blipFill>
          <p:spPr>
            <a:xfrm>
              <a:off x="6551" y="1313"/>
              <a:ext cx="2953" cy="2663"/>
            </a:xfrm>
            <a:prstGeom prst="rect">
              <a:avLst/>
            </a:prstGeom>
          </p:spPr>
        </p:pic>
      </p:grpSp>
      <p:grpSp>
        <p:nvGrpSpPr>
          <p:cNvPr id="86" name="组合 85"/>
          <p:cNvGrpSpPr>
            <a:grpSpLocks noChangeAspect="1"/>
          </p:cNvGrpSpPr>
          <p:nvPr/>
        </p:nvGrpSpPr>
        <p:grpSpPr>
          <a:xfrm>
            <a:off x="9891375" y="981710"/>
            <a:ext cx="2266335" cy="2108835"/>
            <a:chOff x="14768" y="919"/>
            <a:chExt cx="4800" cy="4466"/>
          </a:xfrm>
        </p:grpSpPr>
        <p:pic>
          <p:nvPicPr>
            <p:cNvPr id="87" name="图片 86" descr="补光灯关闭"/>
            <p:cNvPicPr>
              <a:picLocks noChangeAspect="1"/>
            </p:cNvPicPr>
            <p:nvPr>
              <p:custDataLst>
                <p:tags r:id="rId43"/>
              </p:custDataLst>
            </p:nvPr>
          </p:nvPicPr>
          <p:blipFill>
            <a:blip r:embed="rId44"/>
            <a:stretch>
              <a:fillRect/>
            </a:stretch>
          </p:blipFill>
          <p:spPr>
            <a:xfrm>
              <a:off x="14768" y="1445"/>
              <a:ext cx="1649" cy="1649"/>
            </a:xfrm>
            <a:prstGeom prst="rect">
              <a:avLst/>
            </a:prstGeom>
          </p:spPr>
        </p:pic>
        <p:pic>
          <p:nvPicPr>
            <p:cNvPr id="88" name="图片 87" descr="补光灯开启"/>
            <p:cNvPicPr>
              <a:picLocks noChangeAspect="1"/>
            </p:cNvPicPr>
            <p:nvPr>
              <p:custDataLst>
                <p:tags r:id="rId45"/>
              </p:custDataLst>
            </p:nvPr>
          </p:nvPicPr>
          <p:blipFill>
            <a:blip r:embed="rId46"/>
            <a:stretch>
              <a:fillRect/>
            </a:stretch>
          </p:blipFill>
          <p:spPr>
            <a:xfrm>
              <a:off x="16014" y="919"/>
              <a:ext cx="3554" cy="4466"/>
            </a:xfrm>
            <a:prstGeom prst="rect">
              <a:avLst/>
            </a:prstGeom>
          </p:spPr>
        </p:pic>
      </p:grpSp>
      <p:grpSp>
        <p:nvGrpSpPr>
          <p:cNvPr id="89" name="组合 88"/>
          <p:cNvGrpSpPr>
            <a:grpSpLocks noChangeAspect="1"/>
          </p:cNvGrpSpPr>
          <p:nvPr/>
        </p:nvGrpSpPr>
        <p:grpSpPr>
          <a:xfrm>
            <a:off x="746429" y="1184275"/>
            <a:ext cx="441050" cy="1648460"/>
            <a:chOff x="9642" y="1537"/>
            <a:chExt cx="993" cy="3707"/>
          </a:xfrm>
        </p:grpSpPr>
        <p:pic>
          <p:nvPicPr>
            <p:cNvPr id="90" name="图片 89" descr="墙面保温放下来"/>
            <p:cNvPicPr>
              <a:picLocks noChangeAspect="1"/>
            </p:cNvPicPr>
            <p:nvPr>
              <p:custDataLst>
                <p:tags r:id="rId47"/>
              </p:custDataLst>
            </p:nvPr>
          </p:nvPicPr>
          <p:blipFill>
            <a:blip r:embed="rId48"/>
            <a:stretch>
              <a:fillRect/>
            </a:stretch>
          </p:blipFill>
          <p:spPr>
            <a:xfrm>
              <a:off x="9642" y="1537"/>
              <a:ext cx="518" cy="3707"/>
            </a:xfrm>
            <a:prstGeom prst="rect">
              <a:avLst/>
            </a:prstGeom>
          </p:spPr>
        </p:pic>
        <p:pic>
          <p:nvPicPr>
            <p:cNvPr id="91" name="图片 90" descr="墙面保温卷上去"/>
            <p:cNvPicPr>
              <a:picLocks noChangeAspect="1"/>
            </p:cNvPicPr>
            <p:nvPr>
              <p:custDataLst>
                <p:tags r:id="rId49"/>
              </p:custDataLst>
            </p:nvPr>
          </p:nvPicPr>
          <p:blipFill>
            <a:blip r:embed="rId50"/>
            <a:stretch>
              <a:fillRect/>
            </a:stretch>
          </p:blipFill>
          <p:spPr>
            <a:xfrm>
              <a:off x="10349" y="1537"/>
              <a:ext cx="286" cy="526"/>
            </a:xfrm>
            <a:prstGeom prst="rect">
              <a:avLst/>
            </a:prstGeom>
          </p:spPr>
        </p:pic>
      </p:grpSp>
      <p:grpSp>
        <p:nvGrpSpPr>
          <p:cNvPr id="92" name="组合 91"/>
          <p:cNvGrpSpPr/>
          <p:nvPr/>
        </p:nvGrpSpPr>
        <p:grpSpPr>
          <a:xfrm>
            <a:off x="2136775" y="1642110"/>
            <a:ext cx="1546225" cy="886460"/>
            <a:chOff x="11470" y="7520"/>
            <a:chExt cx="3108" cy="1747"/>
          </a:xfrm>
        </p:grpSpPr>
        <p:pic>
          <p:nvPicPr>
            <p:cNvPr id="93" name="图片 92" descr="喷滴灌关闭"/>
            <p:cNvPicPr>
              <a:picLocks noChangeAspect="1"/>
            </p:cNvPicPr>
            <p:nvPr>
              <p:custDataLst>
                <p:tags r:id="rId51"/>
              </p:custDataLst>
            </p:nvPr>
          </p:nvPicPr>
          <p:blipFill>
            <a:blip r:embed="rId52"/>
            <a:stretch>
              <a:fillRect/>
            </a:stretch>
          </p:blipFill>
          <p:spPr>
            <a:xfrm>
              <a:off x="11470" y="7520"/>
              <a:ext cx="3085" cy="673"/>
            </a:xfrm>
            <a:prstGeom prst="rect">
              <a:avLst/>
            </a:prstGeom>
          </p:spPr>
        </p:pic>
        <p:pic>
          <p:nvPicPr>
            <p:cNvPr id="94" name="图片 93" descr="喷滴灌开启"/>
            <p:cNvPicPr>
              <a:picLocks noChangeAspect="1"/>
            </p:cNvPicPr>
            <p:nvPr>
              <p:custDataLst>
                <p:tags r:id="rId53"/>
              </p:custDataLst>
            </p:nvPr>
          </p:nvPicPr>
          <p:blipFill>
            <a:blip r:embed="rId54"/>
            <a:stretch>
              <a:fillRect/>
            </a:stretch>
          </p:blipFill>
          <p:spPr>
            <a:xfrm>
              <a:off x="11470" y="8589"/>
              <a:ext cx="3109" cy="678"/>
            </a:xfrm>
            <a:prstGeom prst="rect">
              <a:avLst/>
            </a:prstGeom>
          </p:spPr>
        </p:pic>
      </p:grpSp>
      <p:grpSp>
        <p:nvGrpSpPr>
          <p:cNvPr id="95" name="组合 94"/>
          <p:cNvGrpSpPr>
            <a:grpSpLocks noChangeAspect="1"/>
          </p:cNvGrpSpPr>
          <p:nvPr/>
        </p:nvGrpSpPr>
        <p:grpSpPr>
          <a:xfrm>
            <a:off x="7802880" y="2684145"/>
            <a:ext cx="1311275" cy="1268730"/>
            <a:chOff x="20253" y="8369"/>
            <a:chExt cx="2855" cy="2762"/>
          </a:xfrm>
        </p:grpSpPr>
        <p:pic>
          <p:nvPicPr>
            <p:cNvPr id="96" name="图片 95" descr="水泵开启"/>
            <p:cNvPicPr>
              <a:picLocks noChangeAspect="1"/>
            </p:cNvPicPr>
            <p:nvPr>
              <p:custDataLst>
                <p:tags r:id="rId55"/>
              </p:custDataLst>
            </p:nvPr>
          </p:nvPicPr>
          <p:blipFill>
            <a:blip r:embed="rId56"/>
            <a:stretch>
              <a:fillRect/>
            </a:stretch>
          </p:blipFill>
          <p:spPr>
            <a:xfrm>
              <a:off x="20253" y="9981"/>
              <a:ext cx="2855" cy="1150"/>
            </a:xfrm>
            <a:prstGeom prst="rect">
              <a:avLst/>
            </a:prstGeom>
          </p:spPr>
        </p:pic>
        <p:pic>
          <p:nvPicPr>
            <p:cNvPr id="97" name="图片 96" descr="水泵关闭"/>
            <p:cNvPicPr>
              <a:picLocks noChangeAspect="1"/>
            </p:cNvPicPr>
            <p:nvPr>
              <p:custDataLst>
                <p:tags r:id="rId57"/>
              </p:custDataLst>
            </p:nvPr>
          </p:nvPicPr>
          <p:blipFill>
            <a:blip r:embed="rId58"/>
            <a:stretch>
              <a:fillRect/>
            </a:stretch>
          </p:blipFill>
          <p:spPr>
            <a:xfrm>
              <a:off x="20279" y="8369"/>
              <a:ext cx="2737" cy="1102"/>
            </a:xfrm>
            <a:prstGeom prst="rect">
              <a:avLst/>
            </a:prstGeom>
          </p:spPr>
        </p:pic>
      </p:grpSp>
      <p:grpSp>
        <p:nvGrpSpPr>
          <p:cNvPr id="98" name="组合 97"/>
          <p:cNvGrpSpPr>
            <a:grpSpLocks noChangeAspect="1"/>
          </p:cNvGrpSpPr>
          <p:nvPr/>
        </p:nvGrpSpPr>
        <p:grpSpPr>
          <a:xfrm>
            <a:off x="3126105" y="2874645"/>
            <a:ext cx="902335" cy="970280"/>
            <a:chOff x="16042" y="6990"/>
            <a:chExt cx="2270" cy="2438"/>
          </a:xfrm>
        </p:grpSpPr>
        <p:pic>
          <p:nvPicPr>
            <p:cNvPr id="99" name="图片 98" descr="湿帘侧窗关闭"/>
            <p:cNvPicPr>
              <a:picLocks noChangeAspect="1"/>
            </p:cNvPicPr>
            <p:nvPr>
              <p:custDataLst>
                <p:tags r:id="rId59"/>
              </p:custDataLst>
            </p:nvPr>
          </p:nvPicPr>
          <p:blipFill>
            <a:blip r:embed="rId60"/>
            <a:stretch>
              <a:fillRect/>
            </a:stretch>
          </p:blipFill>
          <p:spPr>
            <a:xfrm>
              <a:off x="16042" y="6990"/>
              <a:ext cx="288" cy="2438"/>
            </a:xfrm>
            <a:prstGeom prst="rect">
              <a:avLst/>
            </a:prstGeom>
          </p:spPr>
        </p:pic>
        <p:pic>
          <p:nvPicPr>
            <p:cNvPr id="100" name="图片 99" descr="湿帘侧窗开启"/>
            <p:cNvPicPr>
              <a:picLocks noChangeAspect="1"/>
            </p:cNvPicPr>
            <p:nvPr>
              <p:custDataLst>
                <p:tags r:id="rId61"/>
              </p:custDataLst>
            </p:nvPr>
          </p:nvPicPr>
          <p:blipFill>
            <a:blip r:embed="rId62"/>
            <a:stretch>
              <a:fillRect/>
            </a:stretch>
          </p:blipFill>
          <p:spPr>
            <a:xfrm>
              <a:off x="17016" y="7026"/>
              <a:ext cx="1296" cy="2371"/>
            </a:xfrm>
            <a:prstGeom prst="rect">
              <a:avLst/>
            </a:prstGeom>
          </p:spPr>
        </p:pic>
      </p:grpSp>
      <p:sp>
        <p:nvSpPr>
          <p:cNvPr id="2" name="圆角矩形 1"/>
          <p:cNvSpPr/>
          <p:nvPr>
            <p:custDataLst>
              <p:tags r:id="rId63"/>
            </p:custDataLst>
          </p:nvPr>
        </p:nvSpPr>
        <p:spPr>
          <a:xfrm>
            <a:off x="1257300" y="1971675"/>
            <a:ext cx="252000" cy="792000"/>
          </a:xfrm>
          <a:prstGeom prst="roundRect">
            <a:avLst>
              <a:gd name="adj" fmla="val 50000"/>
            </a:avLst>
          </a:prstGeom>
          <a:solidFill>
            <a:schemeClr val="bg1"/>
          </a:solidFill>
          <a:ln w="9525">
            <a:solidFill>
              <a:srgbClr val="079B5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墙面保温</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7" name="圆角矩形 6"/>
          <p:cNvSpPr/>
          <p:nvPr>
            <p:custDataLst>
              <p:tags r:id="rId64"/>
            </p:custDataLst>
          </p:nvPr>
        </p:nvSpPr>
        <p:spPr>
          <a:xfrm>
            <a:off x="2446655" y="1124585"/>
            <a:ext cx="792000" cy="216000"/>
          </a:xfrm>
          <a:prstGeom prst="roundRect">
            <a:avLst>
              <a:gd name="adj" fmla="val 50000"/>
            </a:avLst>
          </a:prstGeom>
          <a:solidFill>
            <a:schemeClr val="bg1"/>
          </a:solidFill>
          <a:ln w="9525">
            <a:solidFill>
              <a:srgbClr val="CE793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喷滴灌</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9" name="圆角矩形 8"/>
          <p:cNvSpPr/>
          <p:nvPr>
            <p:custDataLst>
              <p:tags r:id="rId65"/>
            </p:custDataLst>
          </p:nvPr>
        </p:nvSpPr>
        <p:spPr>
          <a:xfrm>
            <a:off x="1060450" y="4057967"/>
            <a:ext cx="792000" cy="216000"/>
          </a:xfrm>
          <a:prstGeom prst="roundRect">
            <a:avLst>
              <a:gd name="adj" fmla="val 50000"/>
            </a:avLst>
          </a:prstGeom>
          <a:solidFill>
            <a:schemeClr val="bg1"/>
          </a:solidFill>
          <a:ln w="9525">
            <a:solidFill>
              <a:srgbClr val="CE793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风</a:t>
            </a:r>
            <a:r>
              <a:rPr lang="en-US" altLang="zh-CN" sz="1000" dirty="0">
                <a:solidFill>
                  <a:schemeClr val="tx1">
                    <a:lumMod val="75000"/>
                    <a:lumOff val="25000"/>
                  </a:schemeClr>
                </a:solidFill>
                <a:latin typeface="微软雅黑" panose="020B0503020204020204" charset="-122"/>
                <a:ea typeface="微软雅黑" panose="020B0503020204020204" charset="-122"/>
              </a:rPr>
              <a:t> </a:t>
            </a:r>
            <a:r>
              <a:rPr lang="zh-CN" altLang="en-US" sz="1000" dirty="0">
                <a:solidFill>
                  <a:schemeClr val="tx1">
                    <a:lumMod val="75000"/>
                    <a:lumOff val="25000"/>
                  </a:schemeClr>
                </a:solidFill>
                <a:latin typeface="微软雅黑" panose="020B0503020204020204" charset="-122"/>
                <a:ea typeface="微软雅黑" panose="020B0503020204020204" charset="-122"/>
              </a:rPr>
              <a:t>机</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10" name="圆角矩形 9"/>
          <p:cNvSpPr/>
          <p:nvPr>
            <p:custDataLst>
              <p:tags r:id="rId66"/>
            </p:custDataLst>
          </p:nvPr>
        </p:nvSpPr>
        <p:spPr>
          <a:xfrm>
            <a:off x="3030855" y="4058017"/>
            <a:ext cx="975995" cy="215900"/>
          </a:xfrm>
          <a:prstGeom prst="roundRect">
            <a:avLst>
              <a:gd name="adj" fmla="val 50000"/>
            </a:avLst>
          </a:prstGeom>
          <a:solidFill>
            <a:schemeClr val="bg1"/>
          </a:solidFill>
          <a:ln w="9525">
            <a:solidFill>
              <a:srgbClr val="079B5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湿帘</a:t>
            </a:r>
            <a:r>
              <a:rPr lang="en-US" altLang="zh-CN" sz="1000" dirty="0">
                <a:solidFill>
                  <a:schemeClr val="tx1">
                    <a:lumMod val="75000"/>
                    <a:lumOff val="25000"/>
                  </a:schemeClr>
                </a:solidFill>
                <a:latin typeface="微软雅黑" panose="020B0503020204020204" charset="-122"/>
                <a:ea typeface="微软雅黑" panose="020B0503020204020204" charset="-122"/>
              </a:rPr>
              <a:t>+</a:t>
            </a:r>
            <a:r>
              <a:rPr lang="zh-CN" altLang="en-US" sz="1000" dirty="0">
                <a:solidFill>
                  <a:schemeClr val="tx1">
                    <a:lumMod val="75000"/>
                    <a:lumOff val="25000"/>
                  </a:schemeClr>
                </a:solidFill>
                <a:latin typeface="微软雅黑" panose="020B0503020204020204" charset="-122"/>
                <a:ea typeface="微软雅黑" panose="020B0503020204020204" charset="-122"/>
              </a:rPr>
              <a:t>侧</a:t>
            </a:r>
            <a:r>
              <a:rPr lang="zh-CN" altLang="en-US" sz="1000" dirty="0">
                <a:solidFill>
                  <a:schemeClr val="tx1">
                    <a:lumMod val="75000"/>
                    <a:lumOff val="25000"/>
                  </a:schemeClr>
                </a:solidFill>
                <a:latin typeface="微软雅黑" panose="020B0503020204020204" charset="-122"/>
                <a:ea typeface="微软雅黑" panose="020B0503020204020204" charset="-122"/>
              </a:rPr>
              <a:t>开窗</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15" name="圆角矩形 14"/>
          <p:cNvSpPr/>
          <p:nvPr>
            <p:custDataLst>
              <p:tags r:id="rId67"/>
            </p:custDataLst>
          </p:nvPr>
        </p:nvSpPr>
        <p:spPr>
          <a:xfrm>
            <a:off x="10471785" y="2401570"/>
            <a:ext cx="792000" cy="216000"/>
          </a:xfrm>
          <a:prstGeom prst="roundRect">
            <a:avLst>
              <a:gd name="adj" fmla="val 50000"/>
            </a:avLst>
          </a:prstGeom>
          <a:solidFill>
            <a:schemeClr val="bg1"/>
          </a:solidFill>
          <a:ln w="9525">
            <a:solidFill>
              <a:srgbClr val="079B5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补光灯</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17" name="圆角矩形 16"/>
          <p:cNvSpPr/>
          <p:nvPr>
            <p:custDataLst>
              <p:tags r:id="rId68"/>
            </p:custDataLst>
          </p:nvPr>
        </p:nvSpPr>
        <p:spPr>
          <a:xfrm>
            <a:off x="10335895" y="4238625"/>
            <a:ext cx="792000" cy="216000"/>
          </a:xfrm>
          <a:prstGeom prst="roundRect">
            <a:avLst>
              <a:gd name="adj" fmla="val 50000"/>
            </a:avLst>
          </a:prstGeom>
          <a:solidFill>
            <a:schemeClr val="bg1"/>
          </a:solidFill>
          <a:ln w="9525">
            <a:solidFill>
              <a:srgbClr val="CE793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采暖设备</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18" name="圆角矩形 17"/>
          <p:cNvSpPr/>
          <p:nvPr>
            <p:custDataLst>
              <p:tags r:id="rId69"/>
            </p:custDataLst>
          </p:nvPr>
        </p:nvSpPr>
        <p:spPr>
          <a:xfrm>
            <a:off x="8015605" y="4238625"/>
            <a:ext cx="792000" cy="216000"/>
          </a:xfrm>
          <a:prstGeom prst="roundRect">
            <a:avLst>
              <a:gd name="adj" fmla="val 50000"/>
            </a:avLst>
          </a:prstGeom>
          <a:solidFill>
            <a:schemeClr val="bg1"/>
          </a:solidFill>
          <a:ln w="9525">
            <a:solidFill>
              <a:srgbClr val="CE7932"/>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水</a:t>
            </a:r>
            <a:r>
              <a:rPr lang="en-US" altLang="zh-CN" sz="1000" dirty="0">
                <a:solidFill>
                  <a:schemeClr val="tx1">
                    <a:lumMod val="75000"/>
                    <a:lumOff val="25000"/>
                  </a:schemeClr>
                </a:solidFill>
                <a:latin typeface="微软雅黑" panose="020B0503020204020204" charset="-122"/>
                <a:ea typeface="微软雅黑" panose="020B0503020204020204" charset="-122"/>
              </a:rPr>
              <a:t> </a:t>
            </a:r>
            <a:r>
              <a:rPr lang="zh-CN" altLang="en-US" sz="1000" dirty="0">
                <a:solidFill>
                  <a:schemeClr val="tx1">
                    <a:lumMod val="75000"/>
                    <a:lumOff val="25000"/>
                  </a:schemeClr>
                </a:solidFill>
                <a:latin typeface="微软雅黑" panose="020B0503020204020204" charset="-122"/>
                <a:ea typeface="微软雅黑" panose="020B0503020204020204" charset="-122"/>
              </a:rPr>
              <a:t>泵</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20" name="圆角矩形 19"/>
          <p:cNvSpPr/>
          <p:nvPr>
            <p:custDataLst>
              <p:tags r:id="rId70"/>
            </p:custDataLst>
          </p:nvPr>
        </p:nvSpPr>
        <p:spPr>
          <a:xfrm>
            <a:off x="10649585" y="5873115"/>
            <a:ext cx="792000" cy="216000"/>
          </a:xfrm>
          <a:prstGeom prst="roundRect">
            <a:avLst>
              <a:gd name="adj" fmla="val 50000"/>
            </a:avLst>
          </a:prstGeom>
          <a:solidFill>
            <a:schemeClr val="bg1"/>
          </a:solidFill>
          <a:ln w="9525">
            <a:solidFill>
              <a:srgbClr val="079B5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内</a:t>
            </a:r>
            <a:r>
              <a:rPr lang="en-US" altLang="zh-CN" sz="1000" dirty="0">
                <a:solidFill>
                  <a:schemeClr val="tx1">
                    <a:lumMod val="75000"/>
                    <a:lumOff val="25000"/>
                  </a:schemeClr>
                </a:solidFill>
                <a:latin typeface="微软雅黑" panose="020B0503020204020204" charset="-122"/>
                <a:ea typeface="微软雅黑" panose="020B0503020204020204" charset="-122"/>
              </a:rPr>
              <a:t>/</a:t>
            </a:r>
            <a:r>
              <a:rPr lang="zh-CN" altLang="en-US" sz="1000" dirty="0">
                <a:solidFill>
                  <a:schemeClr val="tx1">
                    <a:lumMod val="75000"/>
                    <a:lumOff val="25000"/>
                  </a:schemeClr>
                </a:solidFill>
                <a:latin typeface="微软雅黑" panose="020B0503020204020204" charset="-122"/>
                <a:ea typeface="微软雅黑" panose="020B0503020204020204" charset="-122"/>
              </a:rPr>
              <a:t>外遮阳</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21" name="圆角矩形 20"/>
          <p:cNvSpPr/>
          <p:nvPr>
            <p:custDataLst>
              <p:tags r:id="rId71"/>
            </p:custDataLst>
          </p:nvPr>
        </p:nvSpPr>
        <p:spPr>
          <a:xfrm>
            <a:off x="521335" y="5048250"/>
            <a:ext cx="252000" cy="792000"/>
          </a:xfrm>
          <a:prstGeom prst="roundRect">
            <a:avLst>
              <a:gd name="adj" fmla="val 50000"/>
            </a:avLst>
          </a:prstGeom>
          <a:solidFill>
            <a:schemeClr val="bg1"/>
          </a:solidFill>
          <a:ln w="9525">
            <a:solidFill>
              <a:srgbClr val="079B5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苗床移动</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11" name="圆角矩形 10"/>
          <p:cNvSpPr/>
          <p:nvPr>
            <p:custDataLst>
              <p:tags r:id="rId72"/>
            </p:custDataLst>
          </p:nvPr>
        </p:nvSpPr>
        <p:spPr>
          <a:xfrm>
            <a:off x="8441055" y="5873115"/>
            <a:ext cx="792000" cy="216000"/>
          </a:xfrm>
          <a:prstGeom prst="roundRect">
            <a:avLst>
              <a:gd name="adj" fmla="val 50000"/>
            </a:avLst>
          </a:prstGeom>
          <a:solidFill>
            <a:schemeClr val="bg1"/>
          </a:solidFill>
          <a:ln w="9525">
            <a:solidFill>
              <a:srgbClr val="079B51"/>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p>
            <a:pPr algn="ctr"/>
            <a:r>
              <a:rPr lang="zh-CN" altLang="en-US" sz="1000" dirty="0">
                <a:solidFill>
                  <a:schemeClr val="tx1">
                    <a:lumMod val="75000"/>
                    <a:lumOff val="25000"/>
                  </a:schemeClr>
                </a:solidFill>
                <a:latin typeface="微软雅黑" panose="020B0503020204020204" charset="-122"/>
                <a:ea typeface="微软雅黑" panose="020B0503020204020204" charset="-122"/>
              </a:rPr>
              <a:t>顶部天窗</a:t>
            </a:r>
            <a:endParaRPr lang="zh-CN" altLang="en-US" sz="1000" dirty="0">
              <a:solidFill>
                <a:schemeClr val="tx1">
                  <a:lumMod val="75000"/>
                  <a:lumOff val="25000"/>
                </a:schemeClr>
              </a:solidFill>
              <a:latin typeface="微软雅黑" panose="020B0503020204020204" charset="-122"/>
              <a:ea typeface="微软雅黑" panose="020B0503020204020204" charset="-122"/>
            </a:endParaRPr>
          </a:p>
        </p:txBody>
      </p:sp>
      <p:sp>
        <p:nvSpPr>
          <p:cNvPr id="45" name="矩形 44"/>
          <p:cNvSpPr/>
          <p:nvPr>
            <p:custDataLst>
              <p:tags r:id="rId73"/>
            </p:custDataLst>
          </p:nvPr>
        </p:nvSpPr>
        <p:spPr>
          <a:xfrm>
            <a:off x="5224780" y="307975"/>
            <a:ext cx="92646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LINKAGEC</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2" name="TextBox 25"/>
          <p:cNvSpPr txBox="1">
            <a:spLocks noChangeArrowheads="1"/>
          </p:cNvSpPr>
          <p:nvPr>
            <p:custDataLst>
              <p:tags r:id="rId74"/>
            </p:custDataLst>
          </p:nvPr>
        </p:nvSpPr>
        <p:spPr bwMode="auto">
          <a:xfrm>
            <a:off x="1579245" y="221615"/>
            <a:ext cx="340296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环境监测</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与</a:t>
            </a:r>
            <a:r>
              <a:rPr lang="en-US" altLang="zh-CN" sz="2400"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控制</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联动</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pic>
        <p:nvPicPr>
          <p:cNvPr id="6" name="图片 5" descr="报警电机(1)"/>
          <p:cNvPicPr>
            <a:picLocks noChangeAspect="1"/>
          </p:cNvPicPr>
          <p:nvPr>
            <p:custDataLst>
              <p:tags r:id="rId75"/>
            </p:custDataLst>
          </p:nvPr>
        </p:nvPicPr>
        <p:blipFill>
          <a:blip r:embed="rId76"/>
          <a:stretch>
            <a:fillRect/>
          </a:stretch>
        </p:blipFill>
        <p:spPr>
          <a:xfrm>
            <a:off x="4408805" y="1842770"/>
            <a:ext cx="3143885" cy="11449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p:cNvPicPr>
            <a:picLocks noChangeAspect="1"/>
          </p:cNvPicPr>
          <p:nvPr>
            <p:custDataLst>
              <p:tags r:id="rId1"/>
            </p:custDataLst>
          </p:nvPr>
        </p:nvPicPr>
        <p:blipFill>
          <a:blip r:embed="rId2">
            <a:alphaModFix amt="38000"/>
          </a:blip>
          <a:stretch>
            <a:fillRect/>
          </a:stretch>
        </p:blipFill>
        <p:spPr>
          <a:xfrm>
            <a:off x="7501255" y="2476500"/>
            <a:ext cx="642620" cy="626745"/>
          </a:xfrm>
          <a:prstGeom prst="rect">
            <a:avLst/>
          </a:prstGeom>
        </p:spPr>
      </p:pic>
      <p:pic>
        <p:nvPicPr>
          <p:cNvPr id="36" name="图片 35" descr="51miz-E907344-81F1B2D1"/>
          <p:cNvPicPr>
            <a:picLocks noChangeAspect="1"/>
          </p:cNvPicPr>
          <p:nvPr>
            <p:custDataLst>
              <p:tags r:id="rId3"/>
            </p:custDataLst>
          </p:nvPr>
        </p:nvPicPr>
        <p:blipFill>
          <a:blip r:embed="rId4"/>
          <a:stretch>
            <a:fillRect/>
          </a:stretch>
        </p:blipFill>
        <p:spPr>
          <a:xfrm>
            <a:off x="7501255" y="3482975"/>
            <a:ext cx="974090" cy="828040"/>
          </a:xfrm>
          <a:prstGeom prst="rect">
            <a:avLst/>
          </a:prstGeom>
        </p:spPr>
      </p:pic>
      <p:pic>
        <p:nvPicPr>
          <p:cNvPr id="37" name="图片 36"/>
          <p:cNvPicPr>
            <a:picLocks noChangeAspect="1"/>
          </p:cNvPicPr>
          <p:nvPr>
            <p:custDataLst>
              <p:tags r:id="rId5"/>
            </p:custDataLst>
          </p:nvPr>
        </p:nvPicPr>
        <p:blipFill>
          <a:blip r:embed="rId6">
            <a:alphaModFix amt="51000"/>
          </a:blip>
          <a:srcRect l="35796" r="38343" b="19194"/>
          <a:stretch>
            <a:fillRect/>
          </a:stretch>
        </p:blipFill>
        <p:spPr>
          <a:xfrm>
            <a:off x="7858760" y="4398645"/>
            <a:ext cx="683260" cy="726440"/>
          </a:xfrm>
          <a:prstGeom prst="rect">
            <a:avLst/>
          </a:prstGeom>
        </p:spPr>
      </p:pic>
      <p:pic>
        <p:nvPicPr>
          <p:cNvPr id="38" name="图片 37"/>
          <p:cNvPicPr>
            <a:picLocks noChangeAspect="1"/>
          </p:cNvPicPr>
          <p:nvPr>
            <p:custDataLst>
              <p:tags r:id="rId7"/>
            </p:custDataLst>
          </p:nvPr>
        </p:nvPicPr>
        <p:blipFill>
          <a:blip r:embed="rId6">
            <a:alphaModFix amt="68000"/>
          </a:blip>
          <a:srcRect r="69720" b="22626"/>
          <a:stretch>
            <a:fillRect/>
          </a:stretch>
        </p:blipFill>
        <p:spPr>
          <a:xfrm>
            <a:off x="6703695" y="4692015"/>
            <a:ext cx="692150" cy="600075"/>
          </a:xfrm>
          <a:prstGeom prst="rect">
            <a:avLst/>
          </a:prstGeom>
        </p:spPr>
      </p:pic>
      <p:pic>
        <p:nvPicPr>
          <p:cNvPr id="39" name="图片 38"/>
          <p:cNvPicPr>
            <a:picLocks noChangeAspect="1"/>
          </p:cNvPicPr>
          <p:nvPr>
            <p:custDataLst>
              <p:tags r:id="rId8"/>
            </p:custDataLst>
          </p:nvPr>
        </p:nvPicPr>
        <p:blipFill>
          <a:blip r:embed="rId9">
            <a:alphaModFix amt="42000"/>
          </a:blip>
          <a:stretch>
            <a:fillRect/>
          </a:stretch>
        </p:blipFill>
        <p:spPr>
          <a:xfrm flipH="1">
            <a:off x="6534785" y="3307080"/>
            <a:ext cx="518795" cy="681990"/>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0"/>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cxnSp>
        <p:nvCxnSpPr>
          <p:cNvPr id="23" name="直线连接符 47"/>
          <p:cNvCxnSpPr/>
          <p:nvPr>
            <p:custDataLst>
              <p:tags r:id="rId11"/>
            </p:custDataLst>
          </p:nvPr>
        </p:nvCxnSpPr>
        <p:spPr>
          <a:xfrm>
            <a:off x="5884545" y="1296670"/>
            <a:ext cx="9525" cy="4829175"/>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5" name="文本框 14"/>
          <p:cNvSpPr txBox="1"/>
          <p:nvPr>
            <p:custDataLst>
              <p:tags r:id="rId12"/>
            </p:custDataLst>
          </p:nvPr>
        </p:nvSpPr>
        <p:spPr>
          <a:xfrm>
            <a:off x="516255" y="1020445"/>
            <a:ext cx="4739005" cy="796925"/>
          </a:xfrm>
          <a:prstGeom prst="rect">
            <a:avLst/>
          </a:prstGeom>
          <a:noFill/>
        </p:spPr>
        <p:txBody>
          <a:bodyPr wrap="square" rtlCol="0">
            <a:spAutoFit/>
          </a:bodyPr>
          <a:p>
            <a:pPr>
              <a:lnSpc>
                <a:spcPct val="170000"/>
              </a:lnSpc>
            </a:pPr>
            <a:r>
              <a:rPr lang="en-US" altLang="zh-CN" sz="1300">
                <a:solidFill>
                  <a:schemeClr val="tx1">
                    <a:lumMod val="50000"/>
                    <a:lumOff val="50000"/>
                  </a:schemeClr>
                </a:solidFill>
                <a:latin typeface="微软雅黑" panose="020B0503020204020204" charset="-122"/>
                <a:ea typeface="微软雅黑" panose="020B0503020204020204" charset="-122"/>
              </a:rPr>
              <a:t>       </a:t>
            </a:r>
            <a:r>
              <a:rPr lang="zh-CN" altLang="en-US" sz="1300">
                <a:solidFill>
                  <a:schemeClr val="tx1">
                    <a:lumMod val="50000"/>
                    <a:lumOff val="50000"/>
                  </a:schemeClr>
                </a:solidFill>
                <a:latin typeface="微软雅黑" panose="020B0503020204020204" charset="-122"/>
                <a:ea typeface="微软雅黑" panose="020B0503020204020204" charset="-122"/>
              </a:rPr>
              <a:t>除了简单的</a:t>
            </a:r>
            <a:r>
              <a:rPr lang="en-US" altLang="zh-CN" sz="1300">
                <a:solidFill>
                  <a:schemeClr val="tx1">
                    <a:lumMod val="50000"/>
                    <a:lumOff val="50000"/>
                  </a:schemeClr>
                </a:solidFill>
                <a:latin typeface="微软雅黑" panose="020B0503020204020204" charset="-122"/>
                <a:ea typeface="微软雅黑" panose="020B0503020204020204" charset="-122"/>
              </a:rPr>
              <a:t> </a:t>
            </a:r>
            <a:r>
              <a:rPr lang="zh-CN" sz="1400" b="1" dirty="0">
                <a:solidFill>
                  <a:srgbClr val="F9A30D"/>
                </a:solidFill>
                <a:latin typeface="微软雅黑" panose="020B0503020204020204" charset="-122"/>
                <a:ea typeface="微软雅黑" panose="020B0503020204020204" charset="-122"/>
                <a:cs typeface="微软雅黑" panose="020B0503020204020204" charset="-122"/>
              </a:rPr>
              <a:t>超限联动</a:t>
            </a:r>
            <a:r>
              <a:rPr lang="zh-CN" altLang="en-US" sz="1300">
                <a:solidFill>
                  <a:schemeClr val="tx1">
                    <a:lumMod val="50000"/>
                    <a:lumOff val="50000"/>
                  </a:schemeClr>
                </a:solidFill>
                <a:latin typeface="微软雅黑" panose="020B0503020204020204" charset="-122"/>
                <a:ea typeface="微软雅黑" panose="020B0503020204020204" charset="-122"/>
              </a:rPr>
              <a:t>，还可以进行</a:t>
            </a:r>
            <a:r>
              <a:rPr lang="en-US" altLang="zh-CN" sz="1300">
                <a:solidFill>
                  <a:schemeClr val="tx1">
                    <a:lumMod val="50000"/>
                    <a:lumOff val="50000"/>
                  </a:schemeClr>
                </a:solidFill>
                <a:latin typeface="微软雅黑" panose="020B0503020204020204" charset="-122"/>
                <a:ea typeface="微软雅黑" panose="020B0503020204020204" charset="-122"/>
              </a:rPr>
              <a:t> </a:t>
            </a:r>
            <a:r>
              <a:rPr lang="zh-CN" altLang="en-US" sz="1400" b="1">
                <a:solidFill>
                  <a:srgbClr val="0C7F4C"/>
                </a:solidFill>
                <a:latin typeface="微软雅黑" panose="020B0503020204020204" charset="-122"/>
                <a:ea typeface="微软雅黑" panose="020B0503020204020204" charset="-122"/>
              </a:rPr>
              <a:t>组合逻辑控制</a:t>
            </a:r>
            <a:r>
              <a:rPr lang="zh-CN" altLang="en-US" sz="1300">
                <a:solidFill>
                  <a:schemeClr val="tx1">
                    <a:lumMod val="50000"/>
                    <a:lumOff val="50000"/>
                  </a:schemeClr>
                </a:solidFill>
                <a:latin typeface="微软雅黑" panose="020B0503020204020204" charset="-122"/>
                <a:ea typeface="微软雅黑" panose="020B0503020204020204" charset="-122"/>
              </a:rPr>
              <a:t>，足以应对</a:t>
            </a:r>
            <a:r>
              <a:rPr lang="zh-CN" altLang="en-US" sz="1300">
                <a:solidFill>
                  <a:schemeClr val="tx1">
                    <a:lumMod val="50000"/>
                    <a:lumOff val="50000"/>
                  </a:schemeClr>
                </a:solidFill>
                <a:latin typeface="微软雅黑" panose="020B0503020204020204" charset="-122"/>
                <a:ea typeface="微软雅黑" panose="020B0503020204020204" charset="-122"/>
                <a:sym typeface="+mn-ea"/>
              </a:rPr>
              <a:t>连栋温室内电机设备的各种常规控制思路</a:t>
            </a:r>
            <a:endParaRPr lang="zh-CN" altLang="en-US" sz="1300">
              <a:solidFill>
                <a:schemeClr val="tx1">
                  <a:lumMod val="50000"/>
                  <a:lumOff val="50000"/>
                </a:schemeClr>
              </a:solidFill>
              <a:latin typeface="微软雅黑" panose="020B0503020204020204" charset="-122"/>
              <a:ea typeface="微软雅黑" panose="020B0503020204020204" charset="-122"/>
              <a:sym typeface="+mn-ea"/>
            </a:endParaRPr>
          </a:p>
        </p:txBody>
      </p:sp>
      <p:pic>
        <p:nvPicPr>
          <p:cNvPr id="25" name="图片 24" descr="结构"/>
          <p:cNvPicPr>
            <a:picLocks noChangeAspect="1"/>
          </p:cNvPicPr>
          <p:nvPr>
            <p:custDataLst>
              <p:tags r:id="rId13"/>
            </p:custDataLst>
          </p:nvPr>
        </p:nvPicPr>
        <p:blipFill>
          <a:blip r:embed="rId14"/>
          <a:stretch>
            <a:fillRect/>
          </a:stretch>
        </p:blipFill>
        <p:spPr>
          <a:xfrm>
            <a:off x="451485" y="1925320"/>
            <a:ext cx="5076825" cy="3308350"/>
          </a:xfrm>
          <a:prstGeom prst="rect">
            <a:avLst/>
          </a:prstGeom>
        </p:spPr>
      </p:pic>
      <p:pic>
        <p:nvPicPr>
          <p:cNvPr id="32" name="图片 31" descr="t01d01fc7c76b9ecd87.webp"/>
          <p:cNvPicPr>
            <a:picLocks noChangeAspect="1"/>
          </p:cNvPicPr>
          <p:nvPr>
            <p:custDataLst>
              <p:tags r:id="rId15"/>
            </p:custDataLst>
          </p:nvPr>
        </p:nvPicPr>
        <p:blipFill>
          <a:blip r:embed="rId16">
            <a:alphaModFix amt="65000"/>
            <a:clrChange>
              <a:clrFrom>
                <a:srgbClr val="FFFFFF">
                  <a:alpha val="100000"/>
                </a:srgbClr>
              </a:clrFrom>
              <a:clrTo>
                <a:srgbClr val="FFFFFF">
                  <a:alpha val="100000"/>
                  <a:alpha val="0"/>
                </a:srgbClr>
              </a:clrTo>
            </a:clrChange>
          </a:blip>
          <a:stretch>
            <a:fillRect/>
          </a:stretch>
        </p:blipFill>
        <p:spPr>
          <a:xfrm>
            <a:off x="9361170" y="4620895"/>
            <a:ext cx="2458085" cy="1432560"/>
          </a:xfrm>
          <a:prstGeom prst="rect">
            <a:avLst/>
          </a:prstGeom>
        </p:spPr>
      </p:pic>
      <p:sp>
        <p:nvSpPr>
          <p:cNvPr id="40" name="文本框 39"/>
          <p:cNvSpPr txBox="1"/>
          <p:nvPr>
            <p:custDataLst>
              <p:tags r:id="rId17"/>
            </p:custDataLst>
          </p:nvPr>
        </p:nvSpPr>
        <p:spPr>
          <a:xfrm>
            <a:off x="6402705" y="1031875"/>
            <a:ext cx="2439670" cy="386080"/>
          </a:xfrm>
          <a:prstGeom prst="rect">
            <a:avLst/>
          </a:prstGeom>
          <a:noFill/>
        </p:spPr>
        <p:txBody>
          <a:bodyPr wrap="square" rtlCol="0">
            <a:spAutoFit/>
          </a:bodyPr>
          <a:p>
            <a:pPr>
              <a:lnSpc>
                <a:spcPct val="160000"/>
              </a:lnSpc>
            </a:pPr>
            <a:r>
              <a:rPr lang="zh-CN" altLang="en-US" sz="1200" b="1">
                <a:solidFill>
                  <a:srgbClr val="334E6E"/>
                </a:solidFill>
                <a:latin typeface="微软雅黑" panose="020B0503020204020204" charset="-122"/>
                <a:ea typeface="微软雅黑" panose="020B0503020204020204" charset="-122"/>
              </a:rPr>
              <a:t>对于【温度调节】的思路</a:t>
            </a:r>
            <a:endParaRPr lang="zh-CN" altLang="en-US" sz="1200" b="1">
              <a:solidFill>
                <a:srgbClr val="334E6E"/>
              </a:solidFill>
              <a:latin typeface="微软雅黑" panose="020B0503020204020204" charset="-122"/>
              <a:ea typeface="微软雅黑" panose="020B0503020204020204" charset="-122"/>
            </a:endParaRPr>
          </a:p>
        </p:txBody>
      </p:sp>
      <p:sp>
        <p:nvSpPr>
          <p:cNvPr id="41" name="文本框 40"/>
          <p:cNvSpPr txBox="1"/>
          <p:nvPr>
            <p:custDataLst>
              <p:tags r:id="rId18"/>
            </p:custDataLst>
          </p:nvPr>
        </p:nvSpPr>
        <p:spPr>
          <a:xfrm>
            <a:off x="9284970" y="1031875"/>
            <a:ext cx="2439670" cy="386080"/>
          </a:xfrm>
          <a:prstGeom prst="rect">
            <a:avLst/>
          </a:prstGeom>
          <a:noFill/>
        </p:spPr>
        <p:txBody>
          <a:bodyPr wrap="square" rtlCol="0">
            <a:spAutoFit/>
          </a:bodyPr>
          <a:p>
            <a:pPr>
              <a:lnSpc>
                <a:spcPct val="160000"/>
              </a:lnSpc>
            </a:pPr>
            <a:r>
              <a:rPr lang="zh-CN" altLang="en-US" sz="1200" b="1">
                <a:solidFill>
                  <a:srgbClr val="334E6E"/>
                </a:solidFill>
                <a:latin typeface="微软雅黑" panose="020B0503020204020204" charset="-122"/>
                <a:ea typeface="微软雅黑" panose="020B0503020204020204" charset="-122"/>
              </a:rPr>
              <a:t>对于【湿度调节】的思路</a:t>
            </a:r>
            <a:endParaRPr lang="zh-CN" altLang="en-US" sz="1200" b="1">
              <a:solidFill>
                <a:srgbClr val="334E6E"/>
              </a:solidFill>
              <a:latin typeface="微软雅黑" panose="020B0503020204020204" charset="-122"/>
              <a:ea typeface="微软雅黑" panose="020B0503020204020204" charset="-122"/>
            </a:endParaRPr>
          </a:p>
        </p:txBody>
      </p:sp>
      <p:pic>
        <p:nvPicPr>
          <p:cNvPr id="10" name="图片 9"/>
          <p:cNvPicPr>
            <a:picLocks noChangeAspect="1"/>
          </p:cNvPicPr>
          <p:nvPr>
            <p:custDataLst>
              <p:tags r:id="rId19"/>
            </p:custDataLst>
          </p:nvPr>
        </p:nvPicPr>
        <p:blipFill>
          <a:blip r:embed="rId6">
            <a:alphaModFix amt="51000"/>
          </a:blip>
          <a:srcRect l="35796" r="38343" b="19194"/>
          <a:stretch>
            <a:fillRect/>
          </a:stretch>
        </p:blipFill>
        <p:spPr>
          <a:xfrm>
            <a:off x="9626600" y="2818130"/>
            <a:ext cx="683260" cy="726440"/>
          </a:xfrm>
          <a:prstGeom prst="rect">
            <a:avLst/>
          </a:prstGeom>
        </p:spPr>
      </p:pic>
      <p:pic>
        <p:nvPicPr>
          <p:cNvPr id="11" name="图片 10"/>
          <p:cNvPicPr>
            <a:picLocks noChangeAspect="1"/>
          </p:cNvPicPr>
          <p:nvPr>
            <p:custDataLst>
              <p:tags r:id="rId20"/>
            </p:custDataLst>
          </p:nvPr>
        </p:nvPicPr>
        <p:blipFill>
          <a:blip r:embed="rId6">
            <a:alphaModFix amt="68000"/>
          </a:blip>
          <a:srcRect r="69720" b="22626"/>
          <a:stretch>
            <a:fillRect/>
          </a:stretch>
        </p:blipFill>
        <p:spPr>
          <a:xfrm>
            <a:off x="10419080" y="2343150"/>
            <a:ext cx="692150" cy="600075"/>
          </a:xfrm>
          <a:prstGeom prst="rect">
            <a:avLst/>
          </a:prstGeom>
        </p:spPr>
      </p:pic>
      <p:pic>
        <p:nvPicPr>
          <p:cNvPr id="12" name="图片 11" descr="3F4B7D9263F0448287740B3C7A75BBAC"/>
          <p:cNvPicPr>
            <a:picLocks noChangeAspect="1"/>
          </p:cNvPicPr>
          <p:nvPr>
            <p:custDataLst>
              <p:tags r:id="rId21"/>
            </p:custDataLst>
          </p:nvPr>
        </p:nvPicPr>
        <p:blipFill>
          <a:blip r:embed="rId22">
            <a:alphaModFix amt="40000"/>
          </a:blip>
          <a:srcRect t="25693" b="20892"/>
          <a:stretch>
            <a:fillRect/>
          </a:stretch>
        </p:blipFill>
        <p:spPr>
          <a:xfrm>
            <a:off x="9983834" y="3594735"/>
            <a:ext cx="865505" cy="725805"/>
          </a:xfrm>
          <a:prstGeom prst="rect">
            <a:avLst/>
          </a:prstGeom>
        </p:spPr>
      </p:pic>
      <p:sp>
        <p:nvSpPr>
          <p:cNvPr id="30" name="文本框 29"/>
          <p:cNvSpPr txBox="1"/>
          <p:nvPr>
            <p:custDataLst>
              <p:tags r:id="rId23"/>
            </p:custDataLst>
          </p:nvPr>
        </p:nvSpPr>
        <p:spPr>
          <a:xfrm>
            <a:off x="9262110" y="1483995"/>
            <a:ext cx="2423160" cy="2660650"/>
          </a:xfrm>
          <a:prstGeom prst="rect">
            <a:avLst/>
          </a:prstGeom>
          <a:noFill/>
        </p:spPr>
        <p:txBody>
          <a:bodyPr wrap="square" rtlCol="0" anchor="t">
            <a:noAutofit/>
          </a:bodyPr>
          <a:p>
            <a:pPr indent="0" fontAlgn="auto">
              <a:lnSpc>
                <a:spcPct val="180000"/>
              </a:lnSpc>
              <a:spcBef>
                <a:spcPts val="600"/>
              </a:spcBef>
            </a:pPr>
            <a:r>
              <a:rPr lang="en-US" sz="1000">
                <a:solidFill>
                  <a:srgbClr val="334E6E"/>
                </a:solidFill>
                <a:latin typeface="微软雅黑" panose="020B0503020204020204" charset="-122"/>
                <a:ea typeface="微软雅黑" panose="020B0503020204020204" charset="-122"/>
                <a:sym typeface="+mn-ea"/>
              </a:rPr>
              <a:t>      </a:t>
            </a:r>
            <a:r>
              <a:rPr sz="1000">
                <a:solidFill>
                  <a:srgbClr val="334E6E"/>
                </a:solidFill>
                <a:latin typeface="微软雅黑" panose="020B0503020204020204" charset="-122"/>
                <a:ea typeface="微软雅黑" panose="020B0503020204020204" charset="-122"/>
                <a:sym typeface="+mn-ea"/>
              </a:rPr>
              <a:t>传感器实时监测温室</a:t>
            </a:r>
            <a:r>
              <a:rPr lang="en-US" sz="1000">
                <a:solidFill>
                  <a:srgbClr val="334E6E"/>
                </a:solidFill>
                <a:latin typeface="微软雅黑" panose="020B0503020204020204" charset="-122"/>
                <a:ea typeface="微软雅黑" panose="020B0503020204020204" charset="-122"/>
                <a:sym typeface="+mn-ea"/>
              </a:rPr>
              <a:t> </a:t>
            </a:r>
            <a:r>
              <a:rPr sz="1000" b="1">
                <a:solidFill>
                  <a:srgbClr val="334E6E"/>
                </a:solidFill>
                <a:latin typeface="微软雅黑" panose="020B0503020204020204" charset="-122"/>
                <a:ea typeface="微软雅黑" panose="020B0503020204020204" charset="-122"/>
                <a:sym typeface="+mn-ea"/>
              </a:rPr>
              <a:t>湿度</a:t>
            </a:r>
            <a:r>
              <a:rPr sz="1000">
                <a:solidFill>
                  <a:srgbClr val="334E6E"/>
                </a:solidFill>
                <a:latin typeface="微软雅黑" panose="020B0503020204020204" charset="-122"/>
                <a:ea typeface="微软雅黑" panose="020B0503020204020204" charset="-122"/>
                <a:sym typeface="+mn-ea"/>
              </a:rPr>
              <a:t>，并将数据发送到物联网智能设备，与湿度上限或下限值作比较，如果在适宜湿度区间</a:t>
            </a:r>
            <a:r>
              <a:rPr lang="zh-CN" sz="1000">
                <a:solidFill>
                  <a:srgbClr val="334E6E"/>
                </a:solidFill>
                <a:latin typeface="微软雅黑" panose="020B0503020204020204" charset="-122"/>
                <a:ea typeface="微软雅黑" panose="020B0503020204020204" charset="-122"/>
                <a:sym typeface="+mn-ea"/>
              </a:rPr>
              <a:t>则</a:t>
            </a:r>
            <a:r>
              <a:rPr sz="1000">
                <a:solidFill>
                  <a:srgbClr val="334E6E"/>
                </a:solidFill>
                <a:latin typeface="微软雅黑" panose="020B0503020204020204" charset="-122"/>
                <a:ea typeface="微软雅黑" panose="020B0503020204020204" charset="-122"/>
                <a:sym typeface="+mn-ea"/>
              </a:rPr>
              <a:t>不</a:t>
            </a:r>
            <a:r>
              <a:rPr lang="zh-CN" sz="1000">
                <a:solidFill>
                  <a:srgbClr val="334E6E"/>
                </a:solidFill>
                <a:latin typeface="微软雅黑" panose="020B0503020204020204" charset="-122"/>
                <a:ea typeface="微软雅黑" panose="020B0503020204020204" charset="-122"/>
                <a:sym typeface="+mn-ea"/>
              </a:rPr>
              <a:t>动作</a:t>
            </a:r>
            <a:r>
              <a:rPr sz="1000">
                <a:solidFill>
                  <a:srgbClr val="334E6E"/>
                </a:solidFill>
                <a:latin typeface="微软雅黑" panose="020B0503020204020204" charset="-122"/>
                <a:ea typeface="微软雅黑" panose="020B0503020204020204" charset="-122"/>
                <a:sym typeface="+mn-ea"/>
              </a:rPr>
              <a:t>，一旦超过湿度上限值，物联网智能设备发出开启 </a:t>
            </a:r>
            <a:r>
              <a:rPr sz="1000" b="1">
                <a:solidFill>
                  <a:srgbClr val="334E6E"/>
                </a:solidFill>
                <a:latin typeface="微软雅黑" panose="020B0503020204020204" charset="-122"/>
                <a:ea typeface="微软雅黑" panose="020B0503020204020204" charset="-122"/>
                <a:sym typeface="+mn-ea"/>
              </a:rPr>
              <a:t>循环风机</a:t>
            </a:r>
            <a:r>
              <a:rPr sz="1000">
                <a:solidFill>
                  <a:srgbClr val="334E6E"/>
                </a:solidFill>
                <a:latin typeface="微软雅黑" panose="020B0503020204020204" charset="-122"/>
                <a:ea typeface="微软雅黑" panose="020B0503020204020204" charset="-122"/>
                <a:sym typeface="+mn-ea"/>
              </a:rPr>
              <a:t> 命令以降低室内湿度值，若湿度低于下限值，则开启</a:t>
            </a:r>
            <a:r>
              <a:rPr lang="en-US" sz="1000">
                <a:solidFill>
                  <a:srgbClr val="334E6E"/>
                </a:solidFill>
                <a:latin typeface="微软雅黑" panose="020B0503020204020204" charset="-122"/>
                <a:ea typeface="微软雅黑" panose="020B0503020204020204" charset="-122"/>
                <a:sym typeface="+mn-ea"/>
              </a:rPr>
              <a:t> </a:t>
            </a:r>
            <a:r>
              <a:rPr sz="1000" b="1">
                <a:solidFill>
                  <a:srgbClr val="334E6E"/>
                </a:solidFill>
                <a:latin typeface="微软雅黑" panose="020B0503020204020204" charset="-122"/>
                <a:ea typeface="微软雅黑" panose="020B0503020204020204" charset="-122"/>
                <a:sym typeface="+mn-ea"/>
              </a:rPr>
              <a:t>湿帘和风机</a:t>
            </a:r>
            <a:r>
              <a:rPr sz="1000">
                <a:solidFill>
                  <a:srgbClr val="334E6E"/>
                </a:solidFill>
                <a:latin typeface="微软雅黑" panose="020B0503020204020204" charset="-122"/>
                <a:ea typeface="微软雅黑" panose="020B0503020204020204" charset="-122"/>
                <a:sym typeface="+mn-ea"/>
              </a:rPr>
              <a:t>，补充室内湿度，</a:t>
            </a:r>
            <a:r>
              <a:rPr lang="zh-CN" sz="1000">
                <a:solidFill>
                  <a:srgbClr val="334E6E"/>
                </a:solidFill>
                <a:latin typeface="微软雅黑" panose="020B0503020204020204" charset="-122"/>
                <a:ea typeface="微软雅黑" panose="020B0503020204020204" charset="-122"/>
                <a:sym typeface="+mn-ea"/>
              </a:rPr>
              <a:t>除了空气湿度还会监测土壤湿度，</a:t>
            </a:r>
            <a:r>
              <a:rPr sz="1000">
                <a:solidFill>
                  <a:srgbClr val="334E6E"/>
                </a:solidFill>
                <a:latin typeface="微软雅黑" panose="020B0503020204020204" charset="-122"/>
                <a:ea typeface="微软雅黑" panose="020B0503020204020204" charset="-122"/>
                <a:sym typeface="+mn-ea"/>
              </a:rPr>
              <a:t>如果过低，则会开启</a:t>
            </a:r>
            <a:r>
              <a:rPr lang="en-US" sz="1000">
                <a:solidFill>
                  <a:srgbClr val="334E6E"/>
                </a:solidFill>
                <a:latin typeface="微软雅黑" panose="020B0503020204020204" charset="-122"/>
                <a:ea typeface="微软雅黑" panose="020B0503020204020204" charset="-122"/>
                <a:sym typeface="+mn-ea"/>
              </a:rPr>
              <a:t> </a:t>
            </a:r>
            <a:r>
              <a:rPr sz="1000" b="1">
                <a:solidFill>
                  <a:srgbClr val="334E6E"/>
                </a:solidFill>
                <a:latin typeface="微软雅黑" panose="020B0503020204020204" charset="-122"/>
                <a:ea typeface="微软雅黑" panose="020B0503020204020204" charset="-122"/>
                <a:sym typeface="+mn-ea"/>
              </a:rPr>
              <a:t>喷滴灌</a:t>
            </a:r>
            <a:r>
              <a:rPr lang="en-US" sz="1000" b="1">
                <a:solidFill>
                  <a:srgbClr val="334E6E"/>
                </a:solidFill>
                <a:latin typeface="微软雅黑" panose="020B0503020204020204" charset="-122"/>
                <a:ea typeface="微软雅黑" panose="020B0503020204020204" charset="-122"/>
                <a:sym typeface="+mn-ea"/>
              </a:rPr>
              <a:t> </a:t>
            </a:r>
            <a:r>
              <a:rPr sz="1000">
                <a:solidFill>
                  <a:srgbClr val="334E6E"/>
                </a:solidFill>
                <a:latin typeface="微软雅黑" panose="020B0503020204020204" charset="-122"/>
                <a:ea typeface="微软雅黑" panose="020B0503020204020204" charset="-122"/>
                <a:sym typeface="+mn-ea"/>
              </a:rPr>
              <a:t>设备，自动进行灌溉</a:t>
            </a:r>
            <a:endParaRPr sz="1000">
              <a:solidFill>
                <a:srgbClr val="334E6E"/>
              </a:solidFill>
              <a:latin typeface="微软雅黑" panose="020B0503020204020204" charset="-122"/>
              <a:ea typeface="微软雅黑" panose="020B0503020204020204" charset="-122"/>
              <a:sym typeface="+mn-ea"/>
            </a:endParaRPr>
          </a:p>
        </p:txBody>
      </p:sp>
      <p:sp>
        <p:nvSpPr>
          <p:cNvPr id="48" name="TextBox 25"/>
          <p:cNvSpPr txBox="1">
            <a:spLocks noChangeArrowheads="1"/>
          </p:cNvSpPr>
          <p:nvPr>
            <p:custDataLst>
              <p:tags r:id="rId24"/>
            </p:custDataLst>
          </p:nvPr>
        </p:nvSpPr>
        <p:spPr bwMode="auto">
          <a:xfrm>
            <a:off x="1579245" y="221615"/>
            <a:ext cx="239395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组合逻辑</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控制</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25"/>
            </p:custDataLst>
          </p:nvPr>
        </p:nvSpPr>
        <p:spPr>
          <a:xfrm>
            <a:off x="4100830" y="307975"/>
            <a:ext cx="2096770" cy="311150"/>
          </a:xfrm>
          <a:prstGeom prst="rect">
            <a:avLst/>
          </a:prstGeom>
        </p:spPr>
        <p:txBody>
          <a:bodyPr wrap="square">
            <a:spAutoFit/>
          </a:bodyPr>
          <a:p>
            <a:pPr algn="dist" fontAlgn="auto">
              <a:lnSpc>
                <a:spcPct val="130000"/>
              </a:lnSpc>
            </a:pP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 name="矩形 1"/>
          <p:cNvSpPr/>
          <p:nvPr>
            <p:custDataLst>
              <p:tags r:id="rId26"/>
            </p:custDataLst>
          </p:nvPr>
        </p:nvSpPr>
        <p:spPr>
          <a:xfrm>
            <a:off x="4262755" y="307975"/>
            <a:ext cx="227203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COMBINATORIAL  LOGIC</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6" name="文本框 5"/>
          <p:cNvSpPr txBox="1"/>
          <p:nvPr>
            <p:custDataLst>
              <p:tags r:id="rId27"/>
            </p:custDataLst>
          </p:nvPr>
        </p:nvSpPr>
        <p:spPr>
          <a:xfrm>
            <a:off x="6379845" y="1483995"/>
            <a:ext cx="2495550" cy="3361690"/>
          </a:xfrm>
          <a:prstGeom prst="rect">
            <a:avLst/>
          </a:prstGeom>
          <a:noFill/>
        </p:spPr>
        <p:txBody>
          <a:bodyPr wrap="square" rtlCol="0" anchor="t">
            <a:noAutofit/>
          </a:bodyPr>
          <a:p>
            <a:pPr indent="0" fontAlgn="auto">
              <a:lnSpc>
                <a:spcPct val="180000"/>
              </a:lnSpc>
              <a:spcBef>
                <a:spcPts val="600"/>
              </a:spcBef>
            </a:pP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夏季采用</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自然和强制通风降温</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的方式进行降温。由物联网智能控制设备根据目标</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温度</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与实际室温的偏差以及室温的变化率进行模糊计算。</a:t>
            </a:r>
            <a:endParaRPr lang="zh-CN" altLang="en-US" sz="1000">
              <a:solidFill>
                <a:srgbClr val="334E6E"/>
              </a:solidFill>
              <a:latin typeface="微软雅黑" panose="020B0503020204020204" charset="-122"/>
              <a:ea typeface="微软雅黑" panose="020B0503020204020204" charset="-122"/>
              <a:sym typeface="+mn-ea"/>
            </a:endParaRPr>
          </a:p>
          <a:p>
            <a:pPr indent="0" fontAlgn="auto">
              <a:lnSpc>
                <a:spcPct val="180000"/>
              </a:lnSpc>
              <a:spcBef>
                <a:spcPts val="0"/>
              </a:spcBef>
            </a:pP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自动降温：</a:t>
            </a:r>
            <a:r>
              <a:rPr lang="zh-CN" altLang="en-US" sz="1000">
                <a:solidFill>
                  <a:srgbClr val="334E6E"/>
                </a:solidFill>
                <a:latin typeface="微软雅黑" panose="020B0503020204020204" charset="-122"/>
                <a:ea typeface="微软雅黑" panose="020B0503020204020204" charset="-122"/>
                <a:sym typeface="+mn-ea"/>
              </a:rPr>
              <a:t>先</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开启顶开窗</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系统进行自然通风调整温室内的温度，经过时间判断后，如果温度值还不能降低，再</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开启侧窗系统</a:t>
            </a:r>
            <a:r>
              <a:rPr lang="zh-CN" altLang="en-US" sz="1000">
                <a:solidFill>
                  <a:srgbClr val="334E6E"/>
                </a:solidFill>
                <a:latin typeface="微软雅黑" panose="020B0503020204020204" charset="-122"/>
                <a:ea typeface="微软雅黑" panose="020B0503020204020204" charset="-122"/>
                <a:sym typeface="+mn-ea"/>
              </a:rPr>
              <a:t>。如自然通风不能降低温室内的温度值，则由电脑</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关闭自然通风</a:t>
            </a:r>
            <a:r>
              <a:rPr lang="zh-CN" altLang="en-US" sz="1000">
                <a:solidFill>
                  <a:srgbClr val="334E6E"/>
                </a:solidFill>
                <a:latin typeface="微软雅黑" panose="020B0503020204020204" charset="-122"/>
                <a:ea typeface="微软雅黑" panose="020B0503020204020204" charset="-122"/>
                <a:sym typeface="+mn-ea"/>
              </a:rPr>
              <a:t>，采用</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强制通风</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的方式来控制室内温度。</a:t>
            </a:r>
            <a:endParaRPr lang="zh-CN" altLang="en-US" sz="1000">
              <a:solidFill>
                <a:srgbClr val="334E6E"/>
              </a:solidFill>
              <a:latin typeface="微软雅黑" panose="020B0503020204020204" charset="-122"/>
              <a:ea typeface="微软雅黑" panose="020B0503020204020204" charset="-122"/>
              <a:sym typeface="+mn-ea"/>
            </a:endParaRPr>
          </a:p>
          <a:p>
            <a:pPr indent="0" fontAlgn="auto">
              <a:lnSpc>
                <a:spcPct val="180000"/>
              </a:lnSpc>
              <a:spcBef>
                <a:spcPts val="0"/>
              </a:spcBef>
            </a:pPr>
            <a:r>
              <a:rPr lang="en-US" altLang="zh-CN" sz="1000" b="1">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强制通风原理：</a:t>
            </a:r>
            <a:r>
              <a:rPr lang="zh-CN" altLang="en-US" sz="1000">
                <a:solidFill>
                  <a:srgbClr val="334E6E"/>
                </a:solidFill>
                <a:latin typeface="微软雅黑" panose="020B0503020204020204" charset="-122"/>
                <a:ea typeface="微软雅黑" panose="020B0503020204020204" charset="-122"/>
                <a:sym typeface="+mn-ea"/>
              </a:rPr>
              <a:t>通过延时计算关闭天窗，其次关闭侧窗。开启</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湿帘外翻窗</a:t>
            </a:r>
            <a:r>
              <a:rPr lang="zh-CN" altLang="en-US" sz="1000">
                <a:solidFill>
                  <a:srgbClr val="334E6E"/>
                </a:solidFill>
                <a:latin typeface="微软雅黑" panose="020B0503020204020204" charset="-122"/>
                <a:ea typeface="微软雅黑" panose="020B0503020204020204" charset="-122"/>
                <a:sym typeface="+mn-ea"/>
              </a:rPr>
              <a:t>，然后开启</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风机</a:t>
            </a:r>
            <a:r>
              <a:rPr lang="zh-CN" altLang="en-US" sz="1000">
                <a:solidFill>
                  <a:srgbClr val="334E6E"/>
                </a:solidFill>
                <a:latin typeface="微软雅黑" panose="020B0503020204020204" charset="-122"/>
                <a:ea typeface="微软雅黑" panose="020B0503020204020204" charset="-122"/>
                <a:sym typeface="+mn-ea"/>
              </a:rPr>
              <a:t>，进行温度判断，如果温度还下不来，则开启湿帘水泵，如温度还降不下来，则计算机会开启温度过高报警，提示用户需增加降温设备。</a:t>
            </a:r>
            <a:endParaRPr lang="zh-CN" altLang="en-US" sz="1000">
              <a:solidFill>
                <a:srgbClr val="334E6E"/>
              </a:solidFill>
              <a:latin typeface="微软雅黑" panose="020B0503020204020204" charset="-122"/>
              <a:ea typeface="微软雅黑" panose="020B0503020204020204" charset="-122"/>
              <a:sym typeface="+mn-ea"/>
            </a:endParaRPr>
          </a:p>
        </p:txBody>
      </p:sp>
      <p:sp>
        <p:nvSpPr>
          <p:cNvPr id="24" name="矩形 23"/>
          <p:cNvSpPr/>
          <p:nvPr>
            <p:custDataLst>
              <p:tags r:id="rId28"/>
            </p:custDataLst>
          </p:nvPr>
        </p:nvSpPr>
        <p:spPr>
          <a:xfrm>
            <a:off x="340360" y="5455285"/>
            <a:ext cx="4215130" cy="642620"/>
          </a:xfrm>
          <a:prstGeom prst="rect">
            <a:avLst/>
          </a:prstGeom>
          <a:noFill/>
          <a:ln w="25400">
            <a:solidFill>
              <a:srgbClr val="2F72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custDataLst>
              <p:tags r:id="rId29"/>
            </p:custDataLst>
          </p:nvPr>
        </p:nvSpPr>
        <p:spPr>
          <a:xfrm>
            <a:off x="589280" y="5159375"/>
            <a:ext cx="4938395" cy="755650"/>
          </a:xfrm>
          <a:prstGeom prst="rect">
            <a:avLst/>
          </a:prstGeom>
          <a:solidFill>
            <a:schemeClr val="bg1"/>
          </a:solidFill>
        </p:spPr>
        <p:txBody>
          <a:bodyPr wrap="square" rtlCol="0" anchor="t">
            <a:spAutoFit/>
          </a:bodyPr>
          <a:p>
            <a:pPr algn="l">
              <a:lnSpc>
                <a:spcPct val="180000"/>
              </a:lnSpc>
            </a:pPr>
            <a:r>
              <a:rPr lang="en-US" altLang="zh-CN" sz="108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108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温室中想要调节好各种环境因素，经常需要各种电机设备</a:t>
            </a:r>
            <a:r>
              <a:rPr lang="en-US" altLang="zh-CN" sz="108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sz="1200" b="1" dirty="0">
                <a:solidFill>
                  <a:srgbClr val="0C804C"/>
                </a:solidFill>
                <a:latin typeface="微软雅黑" panose="020B0503020204020204" charset="-122"/>
                <a:ea typeface="微软雅黑" panose="020B0503020204020204" charset="-122"/>
                <a:cs typeface="微软雅黑" panose="020B0503020204020204" charset="-122"/>
              </a:rPr>
              <a:t>配合工作</a:t>
            </a:r>
            <a:r>
              <a:rPr lang="zh-CN" altLang="en-US" sz="108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，才能在省电省力省时的基础上达到</a:t>
            </a:r>
            <a:r>
              <a:rPr lang="zh-CN" sz="1200" b="1" dirty="0">
                <a:solidFill>
                  <a:srgbClr val="F9A30D"/>
                </a:solidFill>
                <a:latin typeface="微软雅黑" panose="020B0503020204020204" charset="-122"/>
                <a:ea typeface="微软雅黑" panose="020B0503020204020204" charset="-122"/>
                <a:cs typeface="微软雅黑" panose="020B0503020204020204" charset="-122"/>
              </a:rPr>
              <a:t>“事半功倍”</a:t>
            </a:r>
            <a:r>
              <a:rPr lang="zh-CN" altLang="en-US" sz="108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的精准调控效果</a:t>
            </a:r>
            <a:endParaRPr lang="zh-CN" sz="1080" b="1" dirty="0">
              <a:solidFill>
                <a:srgbClr val="0C804C"/>
              </a:solidFill>
              <a:latin typeface="微软雅黑" panose="020B0503020204020204" charset="-122"/>
              <a:ea typeface="微软雅黑" panose="020B0503020204020204" charset="-122"/>
              <a:cs typeface="微软雅黑" panose="020B0503020204020204" charset="-122"/>
            </a:endParaRPr>
          </a:p>
        </p:txBody>
      </p:sp>
      <p:grpSp>
        <p:nvGrpSpPr>
          <p:cNvPr id="22" name="组合 21"/>
          <p:cNvGrpSpPr/>
          <p:nvPr/>
        </p:nvGrpSpPr>
        <p:grpSpPr>
          <a:xfrm>
            <a:off x="4976541" y="5711349"/>
            <a:ext cx="382587" cy="382587"/>
            <a:chOff x="1974562" y="-1313014"/>
            <a:chExt cx="990600" cy="990600"/>
          </a:xfrm>
        </p:grpSpPr>
        <p:sp>
          <p:nvSpPr>
            <p:cNvPr id="17" name="椭圆 16"/>
            <p:cNvSpPr/>
            <p:nvPr>
              <p:custDataLst>
                <p:tags r:id="rId30"/>
              </p:custDataLst>
            </p:nvPr>
          </p:nvSpPr>
          <p:spPr>
            <a:xfrm>
              <a:off x="1974562" y="-1313014"/>
              <a:ext cx="990600" cy="990600"/>
            </a:xfrm>
            <a:prstGeom prst="ellipse">
              <a:avLst/>
            </a:prstGeom>
            <a:solidFill>
              <a:srgbClr val="0C7F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lumMod val="95000"/>
                  </a:schemeClr>
                </a:solidFill>
              </a:endParaRPr>
            </a:p>
          </p:txBody>
        </p:sp>
        <p:sp>
          <p:nvSpPr>
            <p:cNvPr id="18" name="燕尾形 17"/>
            <p:cNvSpPr/>
            <p:nvPr>
              <p:custDataLst>
                <p:tags r:id="rId31"/>
              </p:custDataLst>
            </p:nvPr>
          </p:nvSpPr>
          <p:spPr>
            <a:xfrm>
              <a:off x="2332412" y="-1064066"/>
              <a:ext cx="348311" cy="492702"/>
            </a:xfrm>
            <a:prstGeom prst="chevron">
              <a:avLst>
                <a:gd name="adj" fmla="val 5724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lumMod val="95000"/>
                  </a:schemeClr>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pic>
        <p:nvPicPr>
          <p:cNvPr id="2" name="图片 1" descr="t01af74eca4c0476e26"/>
          <p:cNvPicPr>
            <a:picLocks noChangeAspect="1"/>
          </p:cNvPicPr>
          <p:nvPr>
            <p:custDataLst>
              <p:tags r:id="rId2"/>
            </p:custDataLst>
          </p:nvPr>
        </p:nvPicPr>
        <p:blipFill>
          <a:blip r:embed="rId3">
            <a:clrChange>
              <a:clrFrom>
                <a:srgbClr val="FFFFFF">
                  <a:alpha val="100000"/>
                </a:srgbClr>
              </a:clrFrom>
              <a:clrTo>
                <a:srgbClr val="FFFFFF">
                  <a:alpha val="100000"/>
                  <a:alpha val="0"/>
                </a:srgbClr>
              </a:clrTo>
            </a:clrChange>
          </a:blip>
          <a:stretch>
            <a:fillRect/>
          </a:stretch>
        </p:blipFill>
        <p:spPr>
          <a:xfrm>
            <a:off x="9464040" y="810895"/>
            <a:ext cx="2550160" cy="3188970"/>
          </a:xfrm>
          <a:prstGeom prst="rect">
            <a:avLst/>
          </a:prstGeom>
        </p:spPr>
      </p:pic>
      <p:grpSp>
        <p:nvGrpSpPr>
          <p:cNvPr id="15" name="组合 14"/>
          <p:cNvGrpSpPr/>
          <p:nvPr/>
        </p:nvGrpSpPr>
        <p:grpSpPr>
          <a:xfrm>
            <a:off x="-22860" y="618490"/>
            <a:ext cx="4939030" cy="3888105"/>
            <a:chOff x="68" y="1159"/>
            <a:chExt cx="7454" cy="5903"/>
          </a:xfrm>
        </p:grpSpPr>
        <p:pic>
          <p:nvPicPr>
            <p:cNvPr id="17" name="图片 16" descr="t01faa85a73dde00c86"/>
            <p:cNvPicPr>
              <a:picLocks noChangeAspect="1"/>
            </p:cNvPicPr>
            <p:nvPr>
              <p:custDataLst>
                <p:tags r:id="rId4"/>
              </p:custDataLst>
            </p:nvPr>
          </p:nvPicPr>
          <p:blipFill>
            <a:blip r:embed="rId5">
              <a:alphaModFix amt="28000"/>
            </a:blip>
            <a:srcRect b="9432"/>
            <a:stretch>
              <a:fillRect/>
            </a:stretch>
          </p:blipFill>
          <p:spPr>
            <a:xfrm>
              <a:off x="68" y="1159"/>
              <a:ext cx="7454" cy="5903"/>
            </a:xfrm>
            <a:prstGeom prst="rect">
              <a:avLst/>
            </a:prstGeom>
            <a:noFill/>
            <a:effectLst>
              <a:softEdge rad="635000"/>
            </a:effectLst>
          </p:spPr>
        </p:pic>
        <p:sp>
          <p:nvSpPr>
            <p:cNvPr id="7" name="文本框 6"/>
            <p:cNvSpPr txBox="1"/>
            <p:nvPr>
              <p:custDataLst>
                <p:tags r:id="rId6"/>
              </p:custDataLst>
            </p:nvPr>
          </p:nvSpPr>
          <p:spPr>
            <a:xfrm>
              <a:off x="1383" y="2280"/>
              <a:ext cx="4794" cy="3511"/>
            </a:xfrm>
            <a:prstGeom prst="rect">
              <a:avLst/>
            </a:prstGeom>
            <a:noFill/>
          </p:spPr>
          <p:txBody>
            <a:bodyPr wrap="square" rtlCol="0">
              <a:spAutoFit/>
            </a:bodyPr>
            <a:p>
              <a:pPr indent="0" fontAlgn="auto">
                <a:lnSpc>
                  <a:spcPct val="170000"/>
                </a:lnSpc>
                <a:spcAft>
                  <a:spcPts val="600"/>
                </a:spcAft>
              </a:pPr>
              <a:r>
                <a:rPr lang="zh-CN" altLang="en-US" sz="1200" b="1">
                  <a:solidFill>
                    <a:srgbClr val="334E6E"/>
                  </a:solidFill>
                  <a:latin typeface="微软雅黑" panose="020B0503020204020204" charset="-122"/>
                  <a:ea typeface="微软雅黑" panose="020B0503020204020204" charset="-122"/>
                  <a:sym typeface="+mn-ea"/>
                </a:rPr>
                <a:t>对于【冬季保温】的思路</a:t>
              </a:r>
              <a:endParaRPr lang="zh-CN" altLang="en-US" sz="1200" b="1">
                <a:solidFill>
                  <a:srgbClr val="334E6E"/>
                </a:solidFill>
                <a:latin typeface="微软雅黑" panose="020B0503020204020204" charset="-122"/>
                <a:ea typeface="微软雅黑" panose="020B0503020204020204" charset="-122"/>
                <a:sym typeface="+mn-ea"/>
              </a:endParaRPr>
            </a:p>
            <a:p>
              <a:pPr>
                <a:lnSpc>
                  <a:spcPct val="170000"/>
                </a:lnSpc>
              </a:pPr>
              <a:r>
                <a:rPr lang="en-US" altLang="zh-CN" sz="1000">
                  <a:solidFill>
                    <a:srgbClr val="334E6E"/>
                  </a:solidFill>
                  <a:latin typeface="微软雅黑" panose="020B0503020204020204" charset="-122"/>
                  <a:ea typeface="微软雅黑" panose="020B0503020204020204" charset="-122"/>
                </a:rPr>
                <a:t>       </a:t>
              </a:r>
              <a:r>
                <a:rPr lang="zh-CN" altLang="en-US" sz="1000">
                  <a:solidFill>
                    <a:srgbClr val="334E6E"/>
                  </a:solidFill>
                  <a:latin typeface="微软雅黑" panose="020B0503020204020204" charset="-122"/>
                  <a:ea typeface="微软雅黑" panose="020B0503020204020204" charset="-122"/>
                </a:rPr>
                <a:t>冬季气温偏低，在有光照情况下打开遮阳，使温室充分得到光照，待没有阳光直射后，开启内遮阴和墙面保温，</a:t>
              </a:r>
              <a:r>
                <a:rPr lang="zh-CN" altLang="en-US" sz="1000">
                  <a:solidFill>
                    <a:srgbClr val="334E6E"/>
                  </a:solidFill>
                  <a:latin typeface="微软雅黑" panose="020B0503020204020204" charset="-122"/>
                  <a:ea typeface="微软雅黑" panose="020B0503020204020204" charset="-122"/>
                  <a:sym typeface="+mn-ea"/>
                </a:rPr>
                <a:t>同时由物联网智能控制设备根据设置的</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目标温度</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与传感器监测的</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实际室温</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的偏差以及室温的变化率进行模糊计算，</a:t>
              </a:r>
              <a:r>
                <a:rPr lang="zh-CN" altLang="en-US" sz="1000">
                  <a:solidFill>
                    <a:srgbClr val="334E6E"/>
                  </a:solidFill>
                  <a:latin typeface="微软雅黑" panose="020B0503020204020204" charset="-122"/>
                  <a:ea typeface="微软雅黑" panose="020B0503020204020204" charset="-122"/>
                </a:rPr>
                <a:t>如果温度超过下限，则开启</a:t>
              </a:r>
              <a:r>
                <a:rPr lang="en-US" altLang="zh-CN" sz="1000">
                  <a:solidFill>
                    <a:srgbClr val="334E6E"/>
                  </a:solidFill>
                  <a:latin typeface="微软雅黑" panose="020B0503020204020204" charset="-122"/>
                  <a:ea typeface="微软雅黑" panose="020B0503020204020204" charset="-122"/>
                </a:rPr>
                <a:t> </a:t>
              </a:r>
              <a:r>
                <a:rPr lang="zh-CN" altLang="en-US" sz="1000" b="1">
                  <a:solidFill>
                    <a:srgbClr val="334E6E"/>
                  </a:solidFill>
                  <a:latin typeface="微软雅黑" panose="020B0503020204020204" charset="-122"/>
                  <a:ea typeface="微软雅黑" panose="020B0503020204020204" charset="-122"/>
                </a:rPr>
                <a:t>暖气加热</a:t>
              </a:r>
              <a:r>
                <a:rPr lang="en-US" altLang="zh-CN" sz="1000" b="1">
                  <a:solidFill>
                    <a:srgbClr val="334E6E"/>
                  </a:solidFill>
                  <a:latin typeface="微软雅黑" panose="020B0503020204020204" charset="-122"/>
                  <a:ea typeface="微软雅黑" panose="020B0503020204020204" charset="-122"/>
                </a:rPr>
                <a:t> </a:t>
              </a:r>
              <a:r>
                <a:rPr lang="zh-CN" altLang="en-US" sz="1000">
                  <a:solidFill>
                    <a:srgbClr val="334E6E"/>
                  </a:solidFill>
                  <a:latin typeface="微软雅黑" panose="020B0503020204020204" charset="-122"/>
                  <a:ea typeface="微软雅黑" panose="020B0503020204020204" charset="-122"/>
                </a:rPr>
                <a:t>或</a:t>
              </a:r>
              <a:r>
                <a:rPr lang="en-US" altLang="zh-CN" sz="1000">
                  <a:solidFill>
                    <a:srgbClr val="334E6E"/>
                  </a:solidFill>
                  <a:latin typeface="微软雅黑" panose="020B0503020204020204" charset="-122"/>
                  <a:ea typeface="微软雅黑" panose="020B0503020204020204" charset="-122"/>
                </a:rPr>
                <a:t> </a:t>
              </a:r>
              <a:r>
                <a:rPr lang="zh-CN" altLang="en-US" sz="1000" b="1">
                  <a:solidFill>
                    <a:srgbClr val="334E6E"/>
                  </a:solidFill>
                  <a:latin typeface="微软雅黑" panose="020B0503020204020204" charset="-122"/>
                  <a:ea typeface="微软雅黑" panose="020B0503020204020204" charset="-122"/>
                </a:rPr>
                <a:t>地源热泵中央空调</a:t>
              </a:r>
              <a:r>
                <a:rPr lang="zh-CN" altLang="en-US" sz="1000">
                  <a:solidFill>
                    <a:srgbClr val="334E6E"/>
                  </a:solidFill>
                  <a:latin typeface="微软雅黑" panose="020B0503020204020204" charset="-122"/>
                  <a:ea typeface="微软雅黑" panose="020B0503020204020204" charset="-122"/>
                </a:rPr>
                <a:t>，</a:t>
              </a:r>
              <a:r>
                <a:rPr lang="zh-CN" altLang="en-US" sz="1000">
                  <a:solidFill>
                    <a:srgbClr val="334E6E"/>
                  </a:solidFill>
                  <a:latin typeface="微软雅黑" panose="020B0503020204020204" charset="-122"/>
                  <a:ea typeface="微软雅黑" panose="020B0503020204020204" charset="-122"/>
                  <a:sym typeface="+mn-ea"/>
                </a:rPr>
                <a:t>通过调节暖气恒温阀的开合度来控制室内温度</a:t>
              </a:r>
              <a:endParaRPr lang="zh-CN" altLang="en-US" sz="1000">
                <a:solidFill>
                  <a:srgbClr val="334E6E"/>
                </a:solidFill>
                <a:latin typeface="微软雅黑" panose="020B0503020204020204" charset="-122"/>
                <a:ea typeface="微软雅黑" panose="020B0503020204020204" charset="-122"/>
                <a:sym typeface="+mn-ea"/>
              </a:endParaRPr>
            </a:p>
          </p:txBody>
        </p:sp>
      </p:grpSp>
      <p:pic>
        <p:nvPicPr>
          <p:cNvPr id="8" name="图片 7" descr="387453878956982311"/>
          <p:cNvPicPr>
            <a:picLocks noChangeAspect="1"/>
          </p:cNvPicPr>
          <p:nvPr>
            <p:custDataLst>
              <p:tags r:id="rId7"/>
            </p:custDataLst>
          </p:nvPr>
        </p:nvPicPr>
        <p:blipFill>
          <a:blip r:embed="rId8">
            <a:alphaModFix amt="80000"/>
            <a:clrChange>
              <a:clrFrom>
                <a:srgbClr val="FFFFFF">
                  <a:alpha val="100000"/>
                </a:srgbClr>
              </a:clrFrom>
              <a:clrTo>
                <a:srgbClr val="FFFFFF">
                  <a:alpha val="100000"/>
                  <a:alpha val="0"/>
                </a:srgbClr>
              </a:clrTo>
            </a:clrChange>
          </a:blip>
          <a:stretch>
            <a:fillRect/>
          </a:stretch>
        </p:blipFill>
        <p:spPr>
          <a:xfrm>
            <a:off x="4110990" y="1068705"/>
            <a:ext cx="2912110" cy="2912110"/>
          </a:xfrm>
          <a:prstGeom prst="rect">
            <a:avLst/>
          </a:prstGeom>
        </p:spPr>
      </p:pic>
      <p:pic>
        <p:nvPicPr>
          <p:cNvPr id="10" name="图片 9" descr="230"/>
          <p:cNvPicPr>
            <a:picLocks noChangeAspect="1"/>
          </p:cNvPicPr>
          <p:nvPr>
            <p:custDataLst>
              <p:tags r:id="rId9"/>
            </p:custDataLst>
          </p:nvPr>
        </p:nvPicPr>
        <p:blipFill>
          <a:blip r:embed="rId10"/>
          <a:stretch>
            <a:fillRect/>
          </a:stretch>
        </p:blipFill>
        <p:spPr>
          <a:xfrm>
            <a:off x="5596890" y="3853815"/>
            <a:ext cx="2241550" cy="2241550"/>
          </a:xfrm>
          <a:prstGeom prst="rect">
            <a:avLst/>
          </a:prstGeom>
        </p:spPr>
      </p:pic>
      <p:sp>
        <p:nvSpPr>
          <p:cNvPr id="24" name="文本框 23"/>
          <p:cNvSpPr txBox="1"/>
          <p:nvPr/>
        </p:nvSpPr>
        <p:spPr>
          <a:xfrm>
            <a:off x="11310620" y="6071870"/>
            <a:ext cx="4064000" cy="368300"/>
          </a:xfrm>
          <a:prstGeom prst="rect">
            <a:avLst/>
          </a:prstGeom>
          <a:noFill/>
        </p:spPr>
        <p:txBody>
          <a:bodyPr wrap="square" rtlCol="0">
            <a:spAutoFit/>
          </a:bodyPr>
          <a:p>
            <a:endParaRPr lang="zh-CN" altLang="en-US"/>
          </a:p>
        </p:txBody>
      </p:sp>
      <p:sp>
        <p:nvSpPr>
          <p:cNvPr id="48" name="TextBox 25"/>
          <p:cNvSpPr txBox="1">
            <a:spLocks noChangeArrowheads="1"/>
          </p:cNvSpPr>
          <p:nvPr>
            <p:custDataLst>
              <p:tags r:id="rId11"/>
            </p:custDataLst>
          </p:nvPr>
        </p:nvSpPr>
        <p:spPr bwMode="auto">
          <a:xfrm>
            <a:off x="1579245" y="221615"/>
            <a:ext cx="239395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组合逻辑</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控制</a:t>
            </a:r>
            <a:r>
              <a:rPr lang="en-US" altLang="zh-CN" sz="2500" b="1" dirty="0">
                <a:solidFill>
                  <a:srgbClr val="2A428B"/>
                </a:solidFill>
                <a:latin typeface="微软雅黑" panose="020B0503020204020204" charset="-122"/>
                <a:ea typeface="微软雅黑" panose="020B0503020204020204" charset="-122"/>
                <a:cs typeface="微软雅黑" panose="020B0503020204020204" charset="-122"/>
              </a:rPr>
              <a:t> </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6" name="矩形 5"/>
          <p:cNvSpPr/>
          <p:nvPr>
            <p:custDataLst>
              <p:tags r:id="rId12"/>
            </p:custDataLst>
          </p:nvPr>
        </p:nvSpPr>
        <p:spPr>
          <a:xfrm>
            <a:off x="4262755" y="307975"/>
            <a:ext cx="2272030"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COMBINATORIAL  LOGIC</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33" name="图片 32"/>
          <p:cNvPicPr>
            <a:picLocks noChangeAspect="1"/>
          </p:cNvPicPr>
          <p:nvPr>
            <p:custDataLst>
              <p:tags r:id="rId13"/>
            </p:custDataLst>
          </p:nvPr>
        </p:nvPicPr>
        <p:blipFill>
          <a:blip r:embed="rId14">
            <a:alphaModFix amt="38000"/>
          </a:blip>
          <a:stretch>
            <a:fillRect/>
          </a:stretch>
        </p:blipFill>
        <p:spPr>
          <a:xfrm>
            <a:off x="10580370" y="4661535"/>
            <a:ext cx="642620" cy="626745"/>
          </a:xfrm>
          <a:prstGeom prst="rect">
            <a:avLst/>
          </a:prstGeom>
        </p:spPr>
      </p:pic>
      <p:pic>
        <p:nvPicPr>
          <p:cNvPr id="38" name="图片 37"/>
          <p:cNvPicPr>
            <a:picLocks noChangeAspect="1"/>
          </p:cNvPicPr>
          <p:nvPr>
            <p:custDataLst>
              <p:tags r:id="rId15"/>
            </p:custDataLst>
          </p:nvPr>
        </p:nvPicPr>
        <p:blipFill>
          <a:blip r:embed="rId16">
            <a:alphaModFix amt="68000"/>
          </a:blip>
          <a:srcRect r="69720" b="22626"/>
          <a:stretch>
            <a:fillRect/>
          </a:stretch>
        </p:blipFill>
        <p:spPr>
          <a:xfrm>
            <a:off x="8033385" y="5288280"/>
            <a:ext cx="692150" cy="600075"/>
          </a:xfrm>
          <a:prstGeom prst="rect">
            <a:avLst/>
          </a:prstGeom>
        </p:spPr>
      </p:pic>
      <p:pic>
        <p:nvPicPr>
          <p:cNvPr id="39" name="图片 38"/>
          <p:cNvPicPr>
            <a:picLocks noChangeAspect="1"/>
          </p:cNvPicPr>
          <p:nvPr>
            <p:custDataLst>
              <p:tags r:id="rId17"/>
            </p:custDataLst>
          </p:nvPr>
        </p:nvPicPr>
        <p:blipFill>
          <a:blip r:embed="rId18">
            <a:alphaModFix amt="42000"/>
          </a:blip>
          <a:stretch>
            <a:fillRect/>
          </a:stretch>
        </p:blipFill>
        <p:spPr>
          <a:xfrm flipH="1">
            <a:off x="9685655" y="4998720"/>
            <a:ext cx="518795" cy="681990"/>
          </a:xfrm>
          <a:prstGeom prst="rect">
            <a:avLst/>
          </a:prstGeom>
        </p:spPr>
      </p:pic>
      <p:sp>
        <p:nvSpPr>
          <p:cNvPr id="21" name="文本框 20"/>
          <p:cNvSpPr txBox="1"/>
          <p:nvPr>
            <p:custDataLst>
              <p:tags r:id="rId19"/>
            </p:custDataLst>
          </p:nvPr>
        </p:nvSpPr>
        <p:spPr>
          <a:xfrm>
            <a:off x="7904480" y="3925570"/>
            <a:ext cx="3770630" cy="2051050"/>
          </a:xfrm>
          <a:prstGeom prst="rect">
            <a:avLst/>
          </a:prstGeom>
          <a:noFill/>
        </p:spPr>
        <p:txBody>
          <a:bodyPr wrap="square" rtlCol="0" anchor="t">
            <a:spAutoFit/>
          </a:bodyPr>
          <a:p>
            <a:pPr indent="0" fontAlgn="auto">
              <a:lnSpc>
                <a:spcPct val="170000"/>
              </a:lnSpc>
              <a:spcBef>
                <a:spcPts val="600"/>
              </a:spcBef>
            </a:pPr>
            <a:r>
              <a:rPr lang="zh-CN" altLang="en-US" sz="1200" b="1">
                <a:solidFill>
                  <a:srgbClr val="334E6E"/>
                </a:solidFill>
                <a:latin typeface="微软雅黑" panose="020B0503020204020204" charset="-122"/>
                <a:ea typeface="微软雅黑" panose="020B0503020204020204" charset="-122"/>
                <a:sym typeface="+mn-ea"/>
              </a:rPr>
              <a:t>对于【空气质量调节</a:t>
            </a:r>
            <a:r>
              <a:rPr lang="zh-CN" altLang="en-US" sz="1200" b="1">
                <a:solidFill>
                  <a:srgbClr val="334E6E"/>
                </a:solidFill>
                <a:latin typeface="微软雅黑" panose="020B0503020204020204" charset="-122"/>
                <a:ea typeface="微软雅黑" panose="020B0503020204020204" charset="-122"/>
                <a:sym typeface="+mn-ea"/>
              </a:rPr>
              <a:t>】的思路</a:t>
            </a:r>
            <a:endParaRPr lang="zh-CN" altLang="en-US" sz="1200" b="1">
              <a:solidFill>
                <a:srgbClr val="334E6E"/>
              </a:solidFill>
              <a:latin typeface="微软雅黑" panose="020B0503020204020204" charset="-122"/>
              <a:ea typeface="微软雅黑" panose="020B0503020204020204" charset="-122"/>
              <a:sym typeface="+mn-ea"/>
            </a:endParaRPr>
          </a:p>
          <a:p>
            <a:pPr indent="0" fontAlgn="auto">
              <a:lnSpc>
                <a:spcPct val="170000"/>
              </a:lnSpc>
              <a:spcBef>
                <a:spcPts val="600"/>
              </a:spcBef>
            </a:pP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传感器实时监测温室内各种气体浓度，并将数据发送到物联网智能设备，如果各个浓度均在适宜区间则不动作，一旦超过气体浓度上限值，例如</a:t>
            </a:r>
            <a:r>
              <a:rPr lang="en-US" altLang="zh-CN" sz="1000">
                <a:solidFill>
                  <a:srgbClr val="334E6E"/>
                </a:solidFill>
                <a:latin typeface="微软雅黑" panose="020B0503020204020204" charset="-122"/>
                <a:ea typeface="微软雅黑" panose="020B0503020204020204" charset="-122"/>
                <a:sym typeface="+mn-ea"/>
              </a:rPr>
              <a:t>CO2</a:t>
            </a:r>
            <a:r>
              <a:rPr lang="zh-CN" altLang="en-US" sz="1000">
                <a:solidFill>
                  <a:srgbClr val="334E6E"/>
                </a:solidFill>
                <a:latin typeface="微软雅黑" panose="020B0503020204020204" charset="-122"/>
                <a:ea typeface="微软雅黑" panose="020B0503020204020204" charset="-122"/>
                <a:sym typeface="+mn-ea"/>
              </a:rPr>
              <a:t>超限，则设备发出开启 </a:t>
            </a:r>
            <a:r>
              <a:rPr lang="zh-CN" altLang="en-US" sz="1000" b="1">
                <a:solidFill>
                  <a:srgbClr val="334E6E"/>
                </a:solidFill>
                <a:latin typeface="微软雅黑" panose="020B0503020204020204" charset="-122"/>
                <a:ea typeface="微软雅黑" panose="020B0503020204020204" charset="-122"/>
                <a:sym typeface="+mn-ea"/>
              </a:rPr>
              <a:t>顶部天窗</a:t>
            </a:r>
            <a:r>
              <a:rPr lang="zh-CN" altLang="en-US" sz="1000">
                <a:solidFill>
                  <a:srgbClr val="334E6E"/>
                </a:solidFill>
                <a:latin typeface="微软雅黑" panose="020B0503020204020204" charset="-122"/>
                <a:ea typeface="微软雅黑" panose="020B0503020204020204" charset="-122"/>
                <a:sym typeface="+mn-ea"/>
              </a:rPr>
              <a:t> 命令，若气体浓度值仍不下降，则开启 </a:t>
            </a:r>
            <a:r>
              <a:rPr lang="zh-CN" altLang="en-US" sz="1000" b="1">
                <a:solidFill>
                  <a:srgbClr val="334E6E"/>
                </a:solidFill>
                <a:latin typeface="微软雅黑" panose="020B0503020204020204" charset="-122"/>
                <a:ea typeface="微软雅黑" panose="020B0503020204020204" charset="-122"/>
                <a:sym typeface="+mn-ea"/>
              </a:rPr>
              <a:t>侧窗</a:t>
            </a:r>
            <a:r>
              <a:rPr lang="zh-CN" altLang="en-US" sz="1000">
                <a:solidFill>
                  <a:srgbClr val="334E6E"/>
                </a:solidFill>
                <a:latin typeface="微软雅黑" panose="020B0503020204020204" charset="-122"/>
                <a:ea typeface="微软雅黑" panose="020B0503020204020204" charset="-122"/>
                <a:sym typeface="+mn-ea"/>
              </a:rPr>
              <a:t> ，如若都未见效果，再开启 </a:t>
            </a:r>
            <a:r>
              <a:rPr lang="zh-CN" altLang="en-US" sz="1000" b="1">
                <a:solidFill>
                  <a:srgbClr val="334E6E"/>
                </a:solidFill>
                <a:latin typeface="微软雅黑" panose="020B0503020204020204" charset="-122"/>
                <a:ea typeface="微软雅黑" panose="020B0503020204020204" charset="-122"/>
                <a:sym typeface="+mn-ea"/>
              </a:rPr>
              <a:t>风机</a:t>
            </a:r>
            <a:r>
              <a:rPr lang="zh-CN" altLang="en-US" sz="1000">
                <a:solidFill>
                  <a:srgbClr val="334E6E"/>
                </a:solidFill>
                <a:latin typeface="微软雅黑" panose="020B0503020204020204" charset="-122"/>
                <a:ea typeface="微软雅黑" panose="020B0503020204020204" charset="-122"/>
                <a:sym typeface="+mn-ea"/>
              </a:rPr>
              <a:t> 以降低室内气体值，若持续未见下降则会发出报警提醒，提示用户温室内异常情况，快速进行</a:t>
            </a:r>
            <a:r>
              <a:rPr lang="zh-CN" altLang="en-US" sz="1000">
                <a:solidFill>
                  <a:srgbClr val="334E6E"/>
                </a:solidFill>
                <a:latin typeface="微软雅黑" panose="020B0503020204020204" charset="-122"/>
                <a:ea typeface="微软雅黑" panose="020B0503020204020204" charset="-122"/>
                <a:sym typeface="+mn-ea"/>
              </a:rPr>
              <a:t>处理</a:t>
            </a:r>
            <a:endParaRPr lang="zh-CN" altLang="en-US" sz="1000">
              <a:solidFill>
                <a:srgbClr val="334E6E"/>
              </a:solidFill>
              <a:latin typeface="微软雅黑" panose="020B0503020204020204" charset="-122"/>
              <a:ea typeface="微软雅黑" panose="020B0503020204020204" charset="-122"/>
              <a:sym typeface="+mn-ea"/>
            </a:endParaRPr>
          </a:p>
        </p:txBody>
      </p:sp>
      <p:pic>
        <p:nvPicPr>
          <p:cNvPr id="140" name="图片 139"/>
          <p:cNvPicPr>
            <a:picLocks noChangeAspect="1"/>
          </p:cNvPicPr>
          <p:nvPr>
            <p:custDataLst>
              <p:tags r:id="rId20"/>
            </p:custDataLst>
          </p:nvPr>
        </p:nvPicPr>
        <p:blipFill>
          <a:blip r:embed="rId21">
            <a:alphaModFix amt="60000"/>
            <a:clrChange>
              <a:clrFrom>
                <a:srgbClr val="FEFEFE">
                  <a:alpha val="100000"/>
                </a:srgbClr>
              </a:clrFrom>
              <a:clrTo>
                <a:srgbClr val="FEFEFE">
                  <a:alpha val="100000"/>
                  <a:alpha val="0"/>
                </a:srgbClr>
              </a:clrTo>
            </a:clrChange>
          </a:blip>
          <a:srcRect t="16700"/>
          <a:stretch>
            <a:fillRect/>
          </a:stretch>
        </p:blipFill>
        <p:spPr>
          <a:xfrm>
            <a:off x="3642995" y="4957445"/>
            <a:ext cx="869950" cy="1033145"/>
          </a:xfrm>
          <a:prstGeom prst="rect">
            <a:avLst/>
          </a:prstGeom>
          <a:noFill/>
          <a:ln w="9525">
            <a:noFill/>
          </a:ln>
        </p:spPr>
      </p:pic>
      <p:pic>
        <p:nvPicPr>
          <p:cNvPr id="141" name="图片 140"/>
          <p:cNvPicPr/>
          <p:nvPr>
            <p:custDataLst>
              <p:tags r:id="rId22"/>
            </p:custDataLst>
          </p:nvPr>
        </p:nvPicPr>
        <p:blipFill>
          <a:blip r:embed="rId23">
            <a:alphaModFix amt="50000"/>
            <a:clrChange>
              <a:clrFrom>
                <a:srgbClr val="FFFFFF">
                  <a:alpha val="100000"/>
                </a:srgbClr>
              </a:clrFrom>
              <a:clrTo>
                <a:srgbClr val="FFFFFF">
                  <a:alpha val="100000"/>
                  <a:alpha val="0"/>
                </a:srgbClr>
              </a:clrTo>
            </a:clrChange>
          </a:blip>
          <a:stretch>
            <a:fillRect/>
          </a:stretch>
        </p:blipFill>
        <p:spPr>
          <a:xfrm>
            <a:off x="1653858" y="5166360"/>
            <a:ext cx="831215" cy="680085"/>
          </a:xfrm>
          <a:prstGeom prst="rect">
            <a:avLst/>
          </a:prstGeom>
          <a:noFill/>
          <a:ln w="9525">
            <a:noFill/>
          </a:ln>
        </p:spPr>
      </p:pic>
      <p:pic>
        <p:nvPicPr>
          <p:cNvPr id="12" name="图片 11" descr="913104914_1526898833"/>
          <p:cNvPicPr>
            <a:picLocks noChangeAspect="1"/>
          </p:cNvPicPr>
          <p:nvPr>
            <p:custDataLst>
              <p:tags r:id="rId24"/>
            </p:custDataLst>
          </p:nvPr>
        </p:nvPicPr>
        <p:blipFill>
          <a:blip r:embed="rId25">
            <a:alphaModFix amt="66000"/>
          </a:blip>
          <a:stretch>
            <a:fillRect/>
          </a:stretch>
        </p:blipFill>
        <p:spPr>
          <a:xfrm rot="10800000">
            <a:off x="8898302" y="2125345"/>
            <a:ext cx="662940" cy="662940"/>
          </a:xfrm>
          <a:prstGeom prst="rect">
            <a:avLst/>
          </a:prstGeom>
        </p:spPr>
      </p:pic>
      <p:sp>
        <p:nvSpPr>
          <p:cNvPr id="9" name="文本框 8"/>
          <p:cNvSpPr txBox="1"/>
          <p:nvPr>
            <p:custDataLst>
              <p:tags r:id="rId26"/>
            </p:custDataLst>
          </p:nvPr>
        </p:nvSpPr>
        <p:spPr>
          <a:xfrm>
            <a:off x="6609715" y="1079500"/>
            <a:ext cx="3104515" cy="2574290"/>
          </a:xfrm>
          <a:prstGeom prst="rect">
            <a:avLst/>
          </a:prstGeom>
          <a:noFill/>
        </p:spPr>
        <p:txBody>
          <a:bodyPr wrap="square" rtlCol="0" anchor="t">
            <a:spAutoFit/>
          </a:bodyPr>
          <a:p>
            <a:pPr indent="0" fontAlgn="auto">
              <a:lnSpc>
                <a:spcPct val="170000"/>
              </a:lnSpc>
              <a:spcBef>
                <a:spcPts val="600"/>
              </a:spcBef>
            </a:pPr>
            <a:r>
              <a:rPr lang="zh-CN" altLang="en-US" sz="1200" b="1">
                <a:solidFill>
                  <a:srgbClr val="334E6E"/>
                </a:solidFill>
                <a:latin typeface="微软雅黑" panose="020B0503020204020204" charset="-122"/>
                <a:ea typeface="微软雅黑" panose="020B0503020204020204" charset="-122"/>
                <a:sym typeface="+mn-ea"/>
              </a:rPr>
              <a:t>对于【植物补光</a:t>
            </a:r>
            <a:r>
              <a:rPr lang="zh-CN" altLang="en-US" sz="1200" b="1">
                <a:solidFill>
                  <a:srgbClr val="334E6E"/>
                </a:solidFill>
                <a:latin typeface="微软雅黑" panose="020B0503020204020204" charset="-122"/>
                <a:ea typeface="微软雅黑" panose="020B0503020204020204" charset="-122"/>
                <a:sym typeface="+mn-ea"/>
              </a:rPr>
              <a:t>遮光】的思路</a:t>
            </a:r>
            <a:endParaRPr lang="zh-CN" altLang="en-US" sz="1200" b="1">
              <a:solidFill>
                <a:srgbClr val="334E6E"/>
              </a:solidFill>
              <a:latin typeface="微软雅黑" panose="020B0503020204020204" charset="-122"/>
              <a:ea typeface="微软雅黑" panose="020B0503020204020204" charset="-122"/>
              <a:sym typeface="+mn-ea"/>
            </a:endParaRPr>
          </a:p>
          <a:p>
            <a:pPr indent="0" fontAlgn="auto">
              <a:lnSpc>
                <a:spcPct val="170000"/>
              </a:lnSpc>
              <a:spcBef>
                <a:spcPts val="600"/>
              </a:spcBef>
            </a:pP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光照传感器实时监测温室内光照值并把数据传送给物联网智能控制设备，可用于对补光灯进行管理，设备将接收到的数据与设定的光照强度进行比较，再将其比较结果送到光照强度控制装置中去从而</a:t>
            </a:r>
            <a:r>
              <a:rPr lang="zh-CN" altLang="en-US" sz="1000">
                <a:solidFill>
                  <a:srgbClr val="334E6E"/>
                </a:solidFill>
                <a:latin typeface="微软雅黑" panose="020B0503020204020204" charset="-122"/>
                <a:ea typeface="微软雅黑" panose="020B0503020204020204" charset="-122"/>
                <a:sym typeface="+mn-ea"/>
              </a:rPr>
              <a:t>调节温室内光照强度，如果测量值小于2500，则控制</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补光装置</a:t>
            </a:r>
            <a:r>
              <a:rPr lang="en-US" altLang="zh-CN" sz="1000" b="1">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工作；如果测量值大于3500，关闭</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b="1">
                <a:solidFill>
                  <a:srgbClr val="334E6E"/>
                </a:solidFill>
                <a:latin typeface="微软雅黑" panose="020B0503020204020204" charset="-122"/>
                <a:ea typeface="微软雅黑" panose="020B0503020204020204" charset="-122"/>
                <a:sym typeface="+mn-ea"/>
              </a:rPr>
              <a:t>外遮阳内遮阳</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，避免过强影响生长或被灼伤；</a:t>
            </a:r>
            <a:r>
              <a:rPr lang="zh-CN" altLang="en-US" sz="1000">
                <a:solidFill>
                  <a:srgbClr val="334E6E"/>
                </a:solidFill>
                <a:latin typeface="微软雅黑" panose="020B0503020204020204" charset="-122"/>
                <a:ea typeface="微软雅黑" panose="020B0503020204020204" charset="-122"/>
                <a:sym typeface="+mn-ea"/>
              </a:rPr>
              <a:t>一般控制棚内光照强度在</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2500~3500 之间</a:t>
            </a:r>
            <a:endParaRPr lang="zh-CN" altLang="en-US" sz="1000">
              <a:solidFill>
                <a:srgbClr val="334E6E"/>
              </a:solidFill>
              <a:latin typeface="微软雅黑" panose="020B0503020204020204" charset="-122"/>
              <a:ea typeface="微软雅黑" panose="020B0503020204020204" charset="-122"/>
              <a:sym typeface="+mn-ea"/>
            </a:endParaRPr>
          </a:p>
        </p:txBody>
      </p:sp>
      <p:sp>
        <p:nvSpPr>
          <p:cNvPr id="11" name="文本框 10"/>
          <p:cNvSpPr txBox="1"/>
          <p:nvPr>
            <p:custDataLst>
              <p:tags r:id="rId27"/>
            </p:custDataLst>
          </p:nvPr>
        </p:nvSpPr>
        <p:spPr>
          <a:xfrm>
            <a:off x="588645" y="4296410"/>
            <a:ext cx="5017770" cy="1694180"/>
          </a:xfrm>
          <a:prstGeom prst="rect">
            <a:avLst/>
          </a:prstGeom>
          <a:noFill/>
        </p:spPr>
        <p:txBody>
          <a:bodyPr wrap="square" rtlCol="0">
            <a:spAutoFit/>
          </a:bodyPr>
          <a:p>
            <a:pPr indent="0" fontAlgn="auto">
              <a:lnSpc>
                <a:spcPct val="160000"/>
              </a:lnSpc>
              <a:spcAft>
                <a:spcPts val="600"/>
              </a:spcAft>
            </a:pPr>
            <a:r>
              <a:rPr lang="zh-CN" altLang="en-US" sz="1200" b="1">
                <a:solidFill>
                  <a:srgbClr val="334E6E"/>
                </a:solidFill>
                <a:latin typeface="微软雅黑" panose="020B0503020204020204" charset="-122"/>
                <a:ea typeface="微软雅黑" panose="020B0503020204020204" charset="-122"/>
                <a:sym typeface="+mn-ea"/>
              </a:rPr>
              <a:t>对于【</a:t>
            </a:r>
            <a:r>
              <a:rPr lang="zh-CN" altLang="en-US" sz="1200" b="1">
                <a:solidFill>
                  <a:srgbClr val="334E6E"/>
                </a:solidFill>
                <a:latin typeface="微软雅黑" panose="020B0503020204020204" charset="-122"/>
                <a:ea typeface="微软雅黑" panose="020B0503020204020204" charset="-122"/>
                <a:sym typeface="+mn-ea"/>
              </a:rPr>
              <a:t>作物遮阳】的思路</a:t>
            </a:r>
            <a:endParaRPr lang="zh-CN" altLang="en-US" sz="1200" b="1">
              <a:solidFill>
                <a:srgbClr val="334E6E"/>
              </a:solidFill>
              <a:latin typeface="微软雅黑" panose="020B0503020204020204" charset="-122"/>
              <a:ea typeface="微软雅黑" panose="020B0503020204020204" charset="-122"/>
            </a:endParaRPr>
          </a:p>
          <a:p>
            <a:pPr>
              <a:lnSpc>
                <a:spcPct val="160000"/>
              </a:lnSpc>
            </a:pPr>
            <a:r>
              <a:rPr lang="en-US" altLang="zh-CN" sz="1000">
                <a:solidFill>
                  <a:srgbClr val="334E6E"/>
                </a:solidFill>
                <a:latin typeface="微软雅黑" panose="020B0503020204020204" charset="-122"/>
                <a:ea typeface="微软雅黑" panose="020B0503020204020204" charset="-122"/>
              </a:rPr>
              <a:t>       </a:t>
            </a:r>
            <a:r>
              <a:rPr lang="zh-CN" altLang="en-US" sz="1000">
                <a:solidFill>
                  <a:srgbClr val="334E6E"/>
                </a:solidFill>
                <a:latin typeface="微软雅黑" panose="020B0503020204020204" charset="-122"/>
                <a:ea typeface="微软雅黑" panose="020B0503020204020204" charset="-122"/>
                <a:sym typeface="+mn-ea"/>
              </a:rPr>
              <a:t>温室大棚遮阳系统主要是由</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外遮阳</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和</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内遮阳</a:t>
            </a:r>
            <a:r>
              <a:rPr lang="en-US" altLang="zh-CN" sz="1000">
                <a:solidFill>
                  <a:srgbClr val="334E6E"/>
                </a:solidFill>
                <a:latin typeface="微软雅黑" panose="020B0503020204020204" charset="-122"/>
                <a:ea typeface="微软雅黑" panose="020B0503020204020204" charset="-122"/>
                <a:sym typeface="+mn-ea"/>
              </a:rPr>
              <a:t> </a:t>
            </a:r>
            <a:r>
              <a:rPr lang="zh-CN" altLang="en-US" sz="1000">
                <a:solidFill>
                  <a:srgbClr val="334E6E"/>
                </a:solidFill>
                <a:latin typeface="微软雅黑" panose="020B0503020204020204" charset="-122"/>
                <a:ea typeface="微软雅黑" panose="020B0503020204020204" charset="-122"/>
                <a:sym typeface="+mn-ea"/>
              </a:rPr>
              <a:t>系统构成，</a:t>
            </a:r>
            <a:r>
              <a:rPr lang="zh-CN" altLang="en-US" sz="1000">
                <a:solidFill>
                  <a:srgbClr val="334E6E"/>
                </a:solidFill>
                <a:latin typeface="微软雅黑" panose="020B0503020204020204" charset="-122"/>
                <a:ea typeface="微软雅黑" panose="020B0503020204020204" charset="-122"/>
                <a:sym typeface="+mn-ea"/>
              </a:rPr>
              <a:t>通过调整 </a:t>
            </a:r>
            <a:r>
              <a:rPr lang="zh-CN" altLang="en-US" sz="1000" b="1">
                <a:solidFill>
                  <a:srgbClr val="334E6E"/>
                </a:solidFill>
                <a:latin typeface="微软雅黑" panose="020B0503020204020204" charset="-122"/>
                <a:ea typeface="微软雅黑" panose="020B0503020204020204" charset="-122"/>
                <a:sym typeface="+mn-ea"/>
              </a:rPr>
              <a:t>遮阳网 </a:t>
            </a:r>
            <a:r>
              <a:rPr lang="zh-CN" altLang="en-US" sz="1000">
                <a:solidFill>
                  <a:srgbClr val="334E6E"/>
                </a:solidFill>
                <a:latin typeface="微软雅黑" panose="020B0503020204020204" charset="-122"/>
                <a:ea typeface="微软雅黑" panose="020B0503020204020204" charset="-122"/>
                <a:sym typeface="+mn-ea"/>
              </a:rPr>
              <a:t>来实现太阳光线的控制。根据植物各生长阶段的不同需要，实现对太阳光照度的直接控制。</a:t>
            </a:r>
            <a:r>
              <a:rPr lang="zh-CN" altLang="en-US" sz="1000">
                <a:solidFill>
                  <a:srgbClr val="334E6E"/>
                </a:solidFill>
                <a:latin typeface="微软雅黑" panose="020B0503020204020204" charset="-122"/>
                <a:ea typeface="微软雅黑" panose="020B0503020204020204" charset="-122"/>
              </a:rPr>
              <a:t>在光照高于设置的目标值时，物联网智能控制设备自动控制</a:t>
            </a:r>
            <a:r>
              <a:rPr lang="en-US" altLang="zh-CN" sz="1000">
                <a:solidFill>
                  <a:srgbClr val="334E6E"/>
                </a:solidFill>
                <a:latin typeface="微软雅黑" panose="020B0503020204020204" charset="-122"/>
                <a:ea typeface="微软雅黑" panose="020B0503020204020204" charset="-122"/>
              </a:rPr>
              <a:t> </a:t>
            </a:r>
            <a:r>
              <a:rPr lang="zh-CN" altLang="en-US" sz="1000" b="1">
                <a:solidFill>
                  <a:srgbClr val="334E6E"/>
                </a:solidFill>
                <a:latin typeface="微软雅黑" panose="020B0503020204020204" charset="-122"/>
                <a:ea typeface="微软雅黑" panose="020B0503020204020204" charset="-122"/>
              </a:rPr>
              <a:t>内遮阳</a:t>
            </a:r>
            <a:r>
              <a:rPr lang="en-US" altLang="zh-CN" sz="1000" b="1">
                <a:solidFill>
                  <a:srgbClr val="334E6E"/>
                </a:solidFill>
                <a:latin typeface="微软雅黑" panose="020B0503020204020204" charset="-122"/>
                <a:ea typeface="微软雅黑" panose="020B0503020204020204" charset="-122"/>
              </a:rPr>
              <a:t> </a:t>
            </a:r>
            <a:r>
              <a:rPr lang="zh-CN" altLang="en-US" sz="1000">
                <a:solidFill>
                  <a:srgbClr val="334E6E"/>
                </a:solidFill>
                <a:latin typeface="微软雅黑" panose="020B0503020204020204" charset="-122"/>
                <a:ea typeface="微软雅黑" panose="020B0503020204020204" charset="-122"/>
              </a:rPr>
              <a:t>进行遮光，如若光照值持续超上限，再启动</a:t>
            </a:r>
            <a:r>
              <a:rPr lang="en-US" altLang="zh-CN" sz="1000">
                <a:solidFill>
                  <a:srgbClr val="334E6E"/>
                </a:solidFill>
                <a:latin typeface="微软雅黑" panose="020B0503020204020204" charset="-122"/>
                <a:ea typeface="微软雅黑" panose="020B0503020204020204" charset="-122"/>
              </a:rPr>
              <a:t> </a:t>
            </a:r>
            <a:r>
              <a:rPr lang="zh-CN" altLang="en-US" sz="1000" b="1">
                <a:solidFill>
                  <a:srgbClr val="334E6E"/>
                </a:solidFill>
                <a:latin typeface="微软雅黑" panose="020B0503020204020204" charset="-122"/>
                <a:ea typeface="微软雅黑" panose="020B0503020204020204" charset="-122"/>
              </a:rPr>
              <a:t>外遮阳</a:t>
            </a:r>
            <a:r>
              <a:rPr lang="en-US" altLang="zh-CN" sz="1000" b="1">
                <a:solidFill>
                  <a:srgbClr val="334E6E"/>
                </a:solidFill>
                <a:latin typeface="微软雅黑" panose="020B0503020204020204" charset="-122"/>
                <a:ea typeface="微软雅黑" panose="020B0503020204020204" charset="-122"/>
              </a:rPr>
              <a:t> </a:t>
            </a:r>
            <a:r>
              <a:rPr lang="zh-CN" altLang="en-US" sz="1000">
                <a:solidFill>
                  <a:srgbClr val="334E6E"/>
                </a:solidFill>
                <a:latin typeface="微软雅黑" panose="020B0503020204020204" charset="-122"/>
                <a:ea typeface="微软雅黑" panose="020B0503020204020204" charset="-122"/>
              </a:rPr>
              <a:t>，进一步反射光照，待数值下降到合适范围之后，自动收拢外遮阳</a:t>
            </a:r>
            <a:r>
              <a:rPr lang="zh-CN" altLang="en-US" sz="1000">
                <a:solidFill>
                  <a:srgbClr val="334E6E"/>
                </a:solidFill>
                <a:latin typeface="微软雅黑" panose="020B0503020204020204" charset="-122"/>
                <a:ea typeface="微软雅黑" panose="020B0503020204020204" charset="-122"/>
              </a:rPr>
              <a:t>和内遮阳。</a:t>
            </a:r>
            <a:endParaRPr lang="zh-CN" altLang="en-US" sz="1000">
              <a:solidFill>
                <a:srgbClr val="334E6E"/>
              </a:solidFill>
              <a:latin typeface="微软雅黑" panose="020B0503020204020204" charset="-122"/>
              <a:ea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custDataLst>
              <p:tags r:id="rId1"/>
            </p:custDataLst>
          </p:nvPr>
        </p:nvPicPr>
        <p:blipFill>
          <a:blip r:embed="rId2" cstate="print">
            <a:alphaModFix amt="18000"/>
          </a:blip>
          <a:stretch>
            <a:fillRect/>
          </a:stretch>
        </p:blipFill>
        <p:spPr>
          <a:xfrm>
            <a:off x="-167640" y="3941445"/>
            <a:ext cx="3707765" cy="2916555"/>
          </a:xfrm>
          <a:prstGeom prst="rect">
            <a:avLst/>
          </a:prstGeom>
        </p:spPr>
      </p:pic>
      <p:pic>
        <p:nvPicPr>
          <p:cNvPr id="13" name="图片 12" descr="P-10223558-10211831-3840x3360"/>
          <p:cNvPicPr>
            <a:picLocks noChangeAspect="1"/>
          </p:cNvPicPr>
          <p:nvPr>
            <p:custDataLst>
              <p:tags r:id="rId3"/>
            </p:custDataLst>
          </p:nvPr>
        </p:nvPicPr>
        <p:blipFill>
          <a:blip r:embed="rId4">
            <a:alphaModFix amt="20000"/>
          </a:blip>
          <a:stretch>
            <a:fillRect/>
          </a:stretch>
        </p:blipFill>
        <p:spPr>
          <a:xfrm>
            <a:off x="6576695" y="583565"/>
            <a:ext cx="5615305" cy="4914265"/>
          </a:xfrm>
          <a:prstGeom prst="rect">
            <a:avLst/>
          </a:prstGeom>
        </p:spPr>
      </p:pic>
      <p:sp>
        <p:nvSpPr>
          <p:cNvPr id="19" name="任意形状 6"/>
          <p:cNvSpPr/>
          <p:nvPr>
            <p:custDataLst>
              <p:tags r:id="rId5"/>
            </p:custDataLst>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28" name="TextBox 25"/>
          <p:cNvSpPr txBox="1">
            <a:spLocks noChangeArrowheads="1"/>
          </p:cNvSpPr>
          <p:nvPr>
            <p:custDataLst>
              <p:tags r:id="rId6"/>
            </p:custDataLst>
          </p:nvPr>
        </p:nvSpPr>
        <p:spPr bwMode="auto">
          <a:xfrm>
            <a:off x="1579245" y="221615"/>
            <a:ext cx="242633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硬件设备</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优势</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grpSp>
        <p:nvGrpSpPr>
          <p:cNvPr id="20" name="组 7"/>
          <p:cNvGrpSpPr/>
          <p:nvPr/>
        </p:nvGrpSpPr>
        <p:grpSpPr>
          <a:xfrm flipV="1">
            <a:off x="7858662" y="362607"/>
            <a:ext cx="4333338" cy="220717"/>
            <a:chOff x="7858662" y="362607"/>
            <a:chExt cx="4333338" cy="220717"/>
          </a:xfrm>
        </p:grpSpPr>
        <p:sp>
          <p:nvSpPr>
            <p:cNvPr id="22" name="任意形状 8"/>
            <p:cNvSpPr/>
            <p:nvPr>
              <p:custDataLst>
                <p:tags r:id="rId7"/>
              </p:custDataLst>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p>
          </p:txBody>
        </p:sp>
        <p:sp>
          <p:nvSpPr>
            <p:cNvPr id="23" name="平行四边形 22"/>
            <p:cNvSpPr/>
            <p:nvPr>
              <p:custDataLst>
                <p:tags r:id="rId8"/>
              </p:custDataLst>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kumimoji="1" lang="zh-CN" altLang="en-US"/>
            </a:p>
          </p:txBody>
        </p:sp>
      </p:grpSp>
      <p:sp>
        <p:nvSpPr>
          <p:cNvPr id="26" name="文本框 25"/>
          <p:cNvSpPr txBox="1"/>
          <p:nvPr/>
        </p:nvSpPr>
        <p:spPr>
          <a:xfrm>
            <a:off x="4093845" y="347980"/>
            <a:ext cx="2231390" cy="260350"/>
          </a:xfrm>
          <a:prstGeom prst="rect">
            <a:avLst/>
          </a:prstGeom>
          <a:noFill/>
        </p:spPr>
        <p:txBody>
          <a:bodyPr wrap="square" rtlCol="0" anchor="t">
            <a:spAutoFit/>
          </a:bodyPr>
          <a:p>
            <a:pPr algn="dist"/>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rPr>
              <a:t>EQUIPMENT  ADVANTAGES</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sp>
        <p:nvSpPr>
          <p:cNvPr id="10" name="矩形 9"/>
          <p:cNvSpPr/>
          <p:nvPr>
            <p:custDataLst>
              <p:tags r:id="rId9"/>
            </p:custDataLst>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11" name="组合 10"/>
          <p:cNvGrpSpPr/>
          <p:nvPr/>
        </p:nvGrpSpPr>
        <p:grpSpPr>
          <a:xfrm>
            <a:off x="11327130" y="6450965"/>
            <a:ext cx="735330" cy="189230"/>
            <a:chOff x="6849035" y="1775011"/>
            <a:chExt cx="1255059" cy="322730"/>
          </a:xfrm>
        </p:grpSpPr>
        <p:sp>
          <p:nvSpPr>
            <p:cNvPr id="25" name="矩形 24"/>
            <p:cNvSpPr/>
            <p:nvPr>
              <p:custDataLst>
                <p:tags r:id="rId10"/>
              </p:custDataLst>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custDataLst>
                <p:tags r:id="rId11"/>
              </p:custDataLst>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58" name="矩形 57"/>
            <p:cNvSpPr/>
            <p:nvPr>
              <p:custDataLst>
                <p:tags r:id="rId12"/>
              </p:custDataLst>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60" name="PA-矩形 76"/>
          <p:cNvSpPr/>
          <p:nvPr>
            <p:custDataLst>
              <p:tags r:id="rId1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61" name="TextBox 55"/>
          <p:cNvSpPr txBox="1"/>
          <p:nvPr>
            <p:custDataLst>
              <p:tags r:id="rId14"/>
            </p:custDataLst>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62" name="组合 61"/>
          <p:cNvGrpSpPr>
            <a:grpSpLocks noChangeAspect="1"/>
          </p:cNvGrpSpPr>
          <p:nvPr/>
        </p:nvGrpSpPr>
        <p:grpSpPr>
          <a:xfrm>
            <a:off x="3383915" y="664210"/>
            <a:ext cx="5083175" cy="4387215"/>
            <a:chOff x="6362" y="526"/>
            <a:chExt cx="4990" cy="4306"/>
          </a:xfrm>
        </p:grpSpPr>
        <p:grpSp>
          <p:nvGrpSpPr>
            <p:cNvPr id="78" name="组合 77"/>
            <p:cNvGrpSpPr>
              <a:grpSpLocks noChangeAspect="1"/>
            </p:cNvGrpSpPr>
            <p:nvPr/>
          </p:nvGrpSpPr>
          <p:grpSpPr>
            <a:xfrm>
              <a:off x="6362" y="526"/>
              <a:ext cx="4307" cy="4307"/>
              <a:chOff x="6687" y="4416"/>
              <a:chExt cx="6016" cy="6016"/>
            </a:xfrm>
          </p:grpSpPr>
          <p:pic>
            <p:nvPicPr>
              <p:cNvPr id="79" name="图片 78" descr="1.3110"/>
              <p:cNvPicPr>
                <a:picLocks noChangeAspect="1"/>
              </p:cNvPicPr>
              <p:nvPr>
                <p:custDataLst>
                  <p:tags r:id="rId15"/>
                </p:custDataLst>
              </p:nvPr>
            </p:nvPicPr>
            <p:blipFill>
              <a:blip r:embed="rId16"/>
              <a:stretch>
                <a:fillRect/>
              </a:stretch>
            </p:blipFill>
            <p:spPr>
              <a:xfrm>
                <a:off x="6687" y="4416"/>
                <a:ext cx="6016" cy="6016"/>
              </a:xfrm>
              <a:prstGeom prst="rect">
                <a:avLst/>
              </a:prstGeom>
            </p:spPr>
          </p:pic>
          <p:pic>
            <p:nvPicPr>
              <p:cNvPr id="80" name="图片 79" descr="正反转"/>
              <p:cNvPicPr/>
              <p:nvPr>
                <p:custDataLst>
                  <p:tags r:id="rId17"/>
                </p:custDataLst>
              </p:nvPr>
            </p:nvPicPr>
            <p:blipFill>
              <a:blip r:embed="rId18"/>
              <a:stretch>
                <a:fillRect/>
              </a:stretch>
            </p:blipFill>
            <p:spPr>
              <a:xfrm>
                <a:off x="10068" y="6418"/>
                <a:ext cx="331" cy="237"/>
              </a:xfrm>
              <a:prstGeom prst="rect">
                <a:avLst/>
              </a:prstGeom>
            </p:spPr>
          </p:pic>
        </p:grpSp>
        <p:grpSp>
          <p:nvGrpSpPr>
            <p:cNvPr id="74" name="组合 73"/>
            <p:cNvGrpSpPr>
              <a:grpSpLocks noChangeAspect="1"/>
            </p:cNvGrpSpPr>
            <p:nvPr/>
          </p:nvGrpSpPr>
          <p:grpSpPr>
            <a:xfrm>
              <a:off x="8264" y="1603"/>
              <a:ext cx="3089" cy="3080"/>
              <a:chOff x="1148" y="4304"/>
              <a:chExt cx="4288" cy="4276"/>
            </a:xfrm>
          </p:grpSpPr>
          <p:pic>
            <p:nvPicPr>
              <p:cNvPr id="75" name="图片 74" descr="1.3113"/>
              <p:cNvPicPr>
                <a:picLocks noChangeAspect="1"/>
              </p:cNvPicPr>
              <p:nvPr>
                <p:custDataLst>
                  <p:tags r:id="rId19"/>
                </p:custDataLst>
              </p:nvPr>
            </p:nvPicPr>
            <p:blipFill>
              <a:blip r:embed="rId20"/>
              <a:stretch>
                <a:fillRect/>
              </a:stretch>
            </p:blipFill>
            <p:spPr>
              <a:xfrm>
                <a:off x="1148" y="4304"/>
                <a:ext cx="4288" cy="4277"/>
              </a:xfrm>
              <a:prstGeom prst="rect">
                <a:avLst/>
              </a:prstGeom>
            </p:spPr>
          </p:pic>
          <p:pic>
            <p:nvPicPr>
              <p:cNvPr id="76" name="图片 75" descr="环境监测"/>
              <p:cNvPicPr>
                <a:picLocks noChangeAspect="1"/>
              </p:cNvPicPr>
              <p:nvPr>
                <p:custDataLst>
                  <p:tags r:id="rId21"/>
                </p:custDataLst>
              </p:nvPr>
            </p:nvPicPr>
            <p:blipFill>
              <a:blip r:embed="rId22"/>
              <a:stretch>
                <a:fillRect/>
              </a:stretch>
            </p:blipFill>
            <p:spPr>
              <a:xfrm>
                <a:off x="3310" y="6141"/>
                <a:ext cx="311" cy="187"/>
              </a:xfrm>
              <a:prstGeom prst="rect">
                <a:avLst/>
              </a:prstGeom>
            </p:spPr>
          </p:pic>
        </p:grpSp>
      </p:grpSp>
      <p:grpSp>
        <p:nvGrpSpPr>
          <p:cNvPr id="2" name="组合 60"/>
          <p:cNvGrpSpPr/>
          <p:nvPr/>
        </p:nvGrpSpPr>
        <p:grpSpPr bwMode="auto">
          <a:xfrm rot="0">
            <a:off x="3898900" y="1744980"/>
            <a:ext cx="468630" cy="468630"/>
            <a:chOff x="0" y="0"/>
            <a:chExt cx="538216" cy="538216"/>
          </a:xfrm>
        </p:grpSpPr>
        <p:sp>
          <p:nvSpPr>
            <p:cNvPr id="3" name="流程图: 联系 61"/>
            <p:cNvSpPr>
              <a:spLocks noChangeArrowheads="1"/>
            </p:cNvSpPr>
            <p:nvPr>
              <p:custDataLst>
                <p:tags r:id="rId23"/>
              </p:custDataLst>
            </p:nvPr>
          </p:nvSpPr>
          <p:spPr bwMode="auto">
            <a:xfrm>
              <a:off x="0" y="0"/>
              <a:ext cx="538216" cy="538216"/>
            </a:xfrm>
            <a:prstGeom prst="flowChartConnector">
              <a:avLst/>
            </a:prstGeom>
            <a:solidFill>
              <a:srgbClr val="D7B262"/>
            </a:solidFill>
            <a:ln>
              <a:noFill/>
            </a:ln>
            <a:extLst>
              <a:ext uri="{91240B29-F687-4F45-9708-019B960494DF}">
                <a14:hiddenLine xmlns:a14="http://schemas.microsoft.com/office/drawing/2010/main" w="9525">
                  <a:solidFill>
                    <a:srgbClr val="000000"/>
                  </a:solidFill>
                  <a:round/>
                </a14:hiddenLine>
              </a:ext>
            </a:extLst>
          </p:spPr>
          <p:txBody>
            <a:bodyPr anchor="ctr"/>
            <a:p>
              <a:pPr algn="ctr" eaLnBrk="1" hangingPunct="1"/>
              <a:endParaRPr lang="zh-CN" altLang="en-US" sz="900" dirty="0">
                <a:solidFill>
                  <a:srgbClr val="FFFFFF"/>
                </a:solidFill>
                <a:latin typeface="微软雅黑" panose="020B0503020204020204" charset="-122"/>
                <a:ea typeface="微软雅黑" panose="020B0503020204020204" charset="-122"/>
              </a:endParaRPr>
            </a:p>
          </p:txBody>
        </p:sp>
        <p:sp>
          <p:nvSpPr>
            <p:cNvPr id="24" name="Freeform 105"/>
            <p:cNvSpPr/>
            <p:nvPr>
              <p:custDataLst>
                <p:tags r:id="rId24"/>
              </p:custDataLst>
            </p:nvPr>
          </p:nvSpPr>
          <p:spPr bwMode="auto">
            <a:xfrm>
              <a:off x="123553" y="168359"/>
              <a:ext cx="291110" cy="214383"/>
            </a:xfrm>
            <a:custGeom>
              <a:avLst/>
              <a:gdLst>
                <a:gd name="T0" fmla="*/ 2147483647 w 290"/>
                <a:gd name="T1" fmla="*/ 2147483647 h 213"/>
                <a:gd name="T2" fmla="*/ 2147483647 w 290"/>
                <a:gd name="T3" fmla="*/ 2147483647 h 213"/>
                <a:gd name="T4" fmla="*/ 2147483647 w 290"/>
                <a:gd name="T5" fmla="*/ 2147483647 h 213"/>
                <a:gd name="T6" fmla="*/ 2147483647 w 290"/>
                <a:gd name="T7" fmla="*/ 2147483647 h 213"/>
                <a:gd name="T8" fmla="*/ 2147483647 w 290"/>
                <a:gd name="T9" fmla="*/ 2147483647 h 213"/>
                <a:gd name="T10" fmla="*/ 2147483647 w 290"/>
                <a:gd name="T11" fmla="*/ 2147483647 h 213"/>
                <a:gd name="T12" fmla="*/ 2147483647 w 290"/>
                <a:gd name="T13" fmla="*/ 2147483647 h 213"/>
                <a:gd name="T14" fmla="*/ 2147483647 w 290"/>
                <a:gd name="T15" fmla="*/ 2147483647 h 213"/>
                <a:gd name="T16" fmla="*/ 2147483647 w 290"/>
                <a:gd name="T17" fmla="*/ 2147483647 h 213"/>
                <a:gd name="T18" fmla="*/ 2147483647 w 290"/>
                <a:gd name="T19" fmla="*/ 2147483647 h 213"/>
                <a:gd name="T20" fmla="*/ 2147483647 w 290"/>
                <a:gd name="T21" fmla="*/ 2147483647 h 213"/>
                <a:gd name="T22" fmla="*/ 2147483647 w 290"/>
                <a:gd name="T23" fmla="*/ 2147483647 h 213"/>
                <a:gd name="T24" fmla="*/ 2147483647 w 290"/>
                <a:gd name="T25" fmla="*/ 2147483647 h 213"/>
                <a:gd name="T26" fmla="*/ 2147483647 w 290"/>
                <a:gd name="T27" fmla="*/ 2147483647 h 213"/>
                <a:gd name="T28" fmla="*/ 2147483647 w 290"/>
                <a:gd name="T29" fmla="*/ 2147483647 h 2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 h="213">
                  <a:moveTo>
                    <a:pt x="4" y="131"/>
                  </a:moveTo>
                  <a:cubicBezTo>
                    <a:pt x="0" y="127"/>
                    <a:pt x="0" y="120"/>
                    <a:pt x="4" y="115"/>
                  </a:cubicBezTo>
                  <a:cubicBezTo>
                    <a:pt x="33" y="86"/>
                    <a:pt x="33" y="86"/>
                    <a:pt x="33" y="86"/>
                  </a:cubicBezTo>
                  <a:cubicBezTo>
                    <a:pt x="38" y="82"/>
                    <a:pt x="45" y="82"/>
                    <a:pt x="49" y="86"/>
                  </a:cubicBezTo>
                  <a:cubicBezTo>
                    <a:pt x="96" y="133"/>
                    <a:pt x="96" y="133"/>
                    <a:pt x="96" y="133"/>
                  </a:cubicBezTo>
                  <a:cubicBezTo>
                    <a:pt x="101" y="137"/>
                    <a:pt x="108" y="137"/>
                    <a:pt x="113" y="133"/>
                  </a:cubicBezTo>
                  <a:cubicBezTo>
                    <a:pt x="241" y="4"/>
                    <a:pt x="241" y="4"/>
                    <a:pt x="241" y="4"/>
                  </a:cubicBezTo>
                  <a:cubicBezTo>
                    <a:pt x="245" y="0"/>
                    <a:pt x="252" y="0"/>
                    <a:pt x="257" y="4"/>
                  </a:cubicBezTo>
                  <a:cubicBezTo>
                    <a:pt x="286" y="33"/>
                    <a:pt x="286" y="33"/>
                    <a:pt x="286" y="33"/>
                  </a:cubicBezTo>
                  <a:cubicBezTo>
                    <a:pt x="290" y="37"/>
                    <a:pt x="290" y="45"/>
                    <a:pt x="286" y="49"/>
                  </a:cubicBezTo>
                  <a:cubicBezTo>
                    <a:pt x="130" y="205"/>
                    <a:pt x="130" y="205"/>
                    <a:pt x="130" y="205"/>
                  </a:cubicBezTo>
                  <a:cubicBezTo>
                    <a:pt x="126" y="209"/>
                    <a:pt x="117" y="213"/>
                    <a:pt x="111" y="213"/>
                  </a:cubicBezTo>
                  <a:cubicBezTo>
                    <a:pt x="97" y="213"/>
                    <a:pt x="97" y="213"/>
                    <a:pt x="97" y="213"/>
                  </a:cubicBezTo>
                  <a:cubicBezTo>
                    <a:pt x="91" y="213"/>
                    <a:pt x="82" y="209"/>
                    <a:pt x="78" y="205"/>
                  </a:cubicBezTo>
                  <a:lnTo>
                    <a:pt x="4" y="13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sz="900">
                <a:latin typeface="微软雅黑" panose="020B0503020204020204" charset="-122"/>
                <a:ea typeface="微软雅黑" panose="020B0503020204020204" charset="-122"/>
              </a:endParaRPr>
            </a:p>
          </p:txBody>
        </p:sp>
      </p:grpSp>
      <p:grpSp>
        <p:nvGrpSpPr>
          <p:cNvPr id="4" name="组合 63"/>
          <p:cNvGrpSpPr/>
          <p:nvPr/>
        </p:nvGrpSpPr>
        <p:grpSpPr bwMode="auto">
          <a:xfrm rot="0">
            <a:off x="7994015" y="4539615"/>
            <a:ext cx="468630" cy="468630"/>
            <a:chOff x="0" y="0"/>
            <a:chExt cx="538216" cy="538216"/>
          </a:xfrm>
        </p:grpSpPr>
        <p:sp>
          <p:nvSpPr>
            <p:cNvPr id="5" name="流程图: 联系 64"/>
            <p:cNvSpPr>
              <a:spLocks noChangeArrowheads="1"/>
            </p:cNvSpPr>
            <p:nvPr>
              <p:custDataLst>
                <p:tags r:id="rId25"/>
              </p:custDataLst>
            </p:nvPr>
          </p:nvSpPr>
          <p:spPr bwMode="auto">
            <a:xfrm>
              <a:off x="0" y="0"/>
              <a:ext cx="538216" cy="538216"/>
            </a:xfrm>
            <a:prstGeom prst="flowChartConnector">
              <a:avLst/>
            </a:prstGeom>
            <a:solidFill>
              <a:srgbClr val="0F9B5E"/>
            </a:solidFill>
            <a:ln>
              <a:noFill/>
            </a:ln>
            <a:extLst>
              <a:ext uri="{91240B29-F687-4F45-9708-019B960494DF}">
                <a14:hiddenLine xmlns:a14="http://schemas.microsoft.com/office/drawing/2010/main" w="9525">
                  <a:solidFill>
                    <a:srgbClr val="000000"/>
                  </a:solidFill>
                  <a:round/>
                </a14:hiddenLine>
              </a:ext>
            </a:extLst>
          </p:spPr>
          <p:txBody>
            <a:bodyPr anchor="ctr"/>
            <a:p>
              <a:pPr algn="ctr" eaLnBrk="1" hangingPunct="1"/>
              <a:endParaRPr lang="zh-CN" altLang="en-US" sz="900" dirty="0">
                <a:solidFill>
                  <a:srgbClr val="FFFFFF"/>
                </a:solidFill>
                <a:latin typeface="微软雅黑" panose="020B0503020204020204" charset="-122"/>
                <a:ea typeface="微软雅黑" panose="020B0503020204020204" charset="-122"/>
              </a:endParaRPr>
            </a:p>
          </p:txBody>
        </p:sp>
        <p:sp>
          <p:nvSpPr>
            <p:cNvPr id="27" name="Freeform 105"/>
            <p:cNvSpPr/>
            <p:nvPr>
              <p:custDataLst>
                <p:tags r:id="rId26"/>
              </p:custDataLst>
            </p:nvPr>
          </p:nvSpPr>
          <p:spPr bwMode="auto">
            <a:xfrm>
              <a:off x="123553" y="168359"/>
              <a:ext cx="291110" cy="214383"/>
            </a:xfrm>
            <a:custGeom>
              <a:avLst/>
              <a:gdLst>
                <a:gd name="T0" fmla="*/ 2147483647 w 290"/>
                <a:gd name="T1" fmla="*/ 2147483647 h 213"/>
                <a:gd name="T2" fmla="*/ 2147483647 w 290"/>
                <a:gd name="T3" fmla="*/ 2147483647 h 213"/>
                <a:gd name="T4" fmla="*/ 2147483647 w 290"/>
                <a:gd name="T5" fmla="*/ 2147483647 h 213"/>
                <a:gd name="T6" fmla="*/ 2147483647 w 290"/>
                <a:gd name="T7" fmla="*/ 2147483647 h 213"/>
                <a:gd name="T8" fmla="*/ 2147483647 w 290"/>
                <a:gd name="T9" fmla="*/ 2147483647 h 213"/>
                <a:gd name="T10" fmla="*/ 2147483647 w 290"/>
                <a:gd name="T11" fmla="*/ 2147483647 h 213"/>
                <a:gd name="T12" fmla="*/ 2147483647 w 290"/>
                <a:gd name="T13" fmla="*/ 2147483647 h 213"/>
                <a:gd name="T14" fmla="*/ 2147483647 w 290"/>
                <a:gd name="T15" fmla="*/ 2147483647 h 213"/>
                <a:gd name="T16" fmla="*/ 2147483647 w 290"/>
                <a:gd name="T17" fmla="*/ 2147483647 h 213"/>
                <a:gd name="T18" fmla="*/ 2147483647 w 290"/>
                <a:gd name="T19" fmla="*/ 2147483647 h 213"/>
                <a:gd name="T20" fmla="*/ 2147483647 w 290"/>
                <a:gd name="T21" fmla="*/ 2147483647 h 213"/>
                <a:gd name="T22" fmla="*/ 2147483647 w 290"/>
                <a:gd name="T23" fmla="*/ 2147483647 h 213"/>
                <a:gd name="T24" fmla="*/ 2147483647 w 290"/>
                <a:gd name="T25" fmla="*/ 2147483647 h 213"/>
                <a:gd name="T26" fmla="*/ 2147483647 w 290"/>
                <a:gd name="T27" fmla="*/ 2147483647 h 213"/>
                <a:gd name="T28" fmla="*/ 2147483647 w 290"/>
                <a:gd name="T29" fmla="*/ 2147483647 h 2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 h="213">
                  <a:moveTo>
                    <a:pt x="4" y="131"/>
                  </a:moveTo>
                  <a:cubicBezTo>
                    <a:pt x="0" y="127"/>
                    <a:pt x="0" y="120"/>
                    <a:pt x="4" y="115"/>
                  </a:cubicBezTo>
                  <a:cubicBezTo>
                    <a:pt x="33" y="86"/>
                    <a:pt x="33" y="86"/>
                    <a:pt x="33" y="86"/>
                  </a:cubicBezTo>
                  <a:cubicBezTo>
                    <a:pt x="38" y="82"/>
                    <a:pt x="45" y="82"/>
                    <a:pt x="49" y="86"/>
                  </a:cubicBezTo>
                  <a:cubicBezTo>
                    <a:pt x="96" y="133"/>
                    <a:pt x="96" y="133"/>
                    <a:pt x="96" y="133"/>
                  </a:cubicBezTo>
                  <a:cubicBezTo>
                    <a:pt x="101" y="137"/>
                    <a:pt x="108" y="137"/>
                    <a:pt x="113" y="133"/>
                  </a:cubicBezTo>
                  <a:cubicBezTo>
                    <a:pt x="241" y="4"/>
                    <a:pt x="241" y="4"/>
                    <a:pt x="241" y="4"/>
                  </a:cubicBezTo>
                  <a:cubicBezTo>
                    <a:pt x="245" y="0"/>
                    <a:pt x="252" y="0"/>
                    <a:pt x="257" y="4"/>
                  </a:cubicBezTo>
                  <a:cubicBezTo>
                    <a:pt x="286" y="33"/>
                    <a:pt x="286" y="33"/>
                    <a:pt x="286" y="33"/>
                  </a:cubicBezTo>
                  <a:cubicBezTo>
                    <a:pt x="290" y="37"/>
                    <a:pt x="290" y="45"/>
                    <a:pt x="286" y="49"/>
                  </a:cubicBezTo>
                  <a:cubicBezTo>
                    <a:pt x="130" y="205"/>
                    <a:pt x="130" y="205"/>
                    <a:pt x="130" y="205"/>
                  </a:cubicBezTo>
                  <a:cubicBezTo>
                    <a:pt x="126" y="209"/>
                    <a:pt x="117" y="213"/>
                    <a:pt x="111" y="213"/>
                  </a:cubicBezTo>
                  <a:cubicBezTo>
                    <a:pt x="97" y="213"/>
                    <a:pt x="97" y="213"/>
                    <a:pt x="97" y="213"/>
                  </a:cubicBezTo>
                  <a:cubicBezTo>
                    <a:pt x="91" y="213"/>
                    <a:pt x="82" y="209"/>
                    <a:pt x="78" y="205"/>
                  </a:cubicBezTo>
                  <a:lnTo>
                    <a:pt x="4" y="13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sz="900">
                <a:latin typeface="微软雅黑" panose="020B0503020204020204" charset="-122"/>
                <a:ea typeface="微软雅黑" panose="020B0503020204020204" charset="-122"/>
              </a:endParaRPr>
            </a:p>
          </p:txBody>
        </p:sp>
      </p:grpSp>
      <p:grpSp>
        <p:nvGrpSpPr>
          <p:cNvPr id="35" name="组合 69"/>
          <p:cNvGrpSpPr/>
          <p:nvPr/>
        </p:nvGrpSpPr>
        <p:grpSpPr bwMode="auto">
          <a:xfrm rot="0">
            <a:off x="7794625" y="1744980"/>
            <a:ext cx="468630" cy="468630"/>
            <a:chOff x="0" y="0"/>
            <a:chExt cx="538216" cy="538216"/>
          </a:xfrm>
        </p:grpSpPr>
        <p:sp>
          <p:nvSpPr>
            <p:cNvPr id="36" name="流程图: 联系 70"/>
            <p:cNvSpPr>
              <a:spLocks noChangeArrowheads="1"/>
            </p:cNvSpPr>
            <p:nvPr>
              <p:custDataLst>
                <p:tags r:id="rId27"/>
              </p:custDataLst>
            </p:nvPr>
          </p:nvSpPr>
          <p:spPr bwMode="auto">
            <a:xfrm>
              <a:off x="0" y="0"/>
              <a:ext cx="538216" cy="538216"/>
            </a:xfrm>
            <a:prstGeom prst="flowChartConnector">
              <a:avLst/>
            </a:prstGeom>
            <a:solidFill>
              <a:srgbClr val="D7B262"/>
            </a:solidFill>
            <a:ln>
              <a:noFill/>
            </a:ln>
            <a:extLst>
              <a:ext uri="{91240B29-F687-4F45-9708-019B960494DF}">
                <a14:hiddenLine xmlns:a14="http://schemas.microsoft.com/office/drawing/2010/main" w="9525">
                  <a:solidFill>
                    <a:srgbClr val="000000"/>
                  </a:solidFill>
                  <a:round/>
                </a14:hiddenLine>
              </a:ext>
            </a:extLst>
          </p:spPr>
          <p:txBody>
            <a:bodyPr anchor="ctr"/>
            <a:p>
              <a:pPr algn="ctr" eaLnBrk="1" hangingPunct="1"/>
              <a:endParaRPr lang="zh-CN" altLang="en-US" sz="900" dirty="0">
                <a:solidFill>
                  <a:srgbClr val="FFFFFF"/>
                </a:solidFill>
                <a:latin typeface="微软雅黑" panose="020B0503020204020204" charset="-122"/>
                <a:ea typeface="微软雅黑" panose="020B0503020204020204" charset="-122"/>
              </a:endParaRPr>
            </a:p>
          </p:txBody>
        </p:sp>
        <p:sp>
          <p:nvSpPr>
            <p:cNvPr id="37" name="Freeform 105"/>
            <p:cNvSpPr/>
            <p:nvPr>
              <p:custDataLst>
                <p:tags r:id="rId28"/>
              </p:custDataLst>
            </p:nvPr>
          </p:nvSpPr>
          <p:spPr bwMode="auto">
            <a:xfrm>
              <a:off x="123553" y="168359"/>
              <a:ext cx="291110" cy="214383"/>
            </a:xfrm>
            <a:custGeom>
              <a:avLst/>
              <a:gdLst>
                <a:gd name="T0" fmla="*/ 2147483647 w 290"/>
                <a:gd name="T1" fmla="*/ 2147483647 h 213"/>
                <a:gd name="T2" fmla="*/ 2147483647 w 290"/>
                <a:gd name="T3" fmla="*/ 2147483647 h 213"/>
                <a:gd name="T4" fmla="*/ 2147483647 w 290"/>
                <a:gd name="T5" fmla="*/ 2147483647 h 213"/>
                <a:gd name="T6" fmla="*/ 2147483647 w 290"/>
                <a:gd name="T7" fmla="*/ 2147483647 h 213"/>
                <a:gd name="T8" fmla="*/ 2147483647 w 290"/>
                <a:gd name="T9" fmla="*/ 2147483647 h 213"/>
                <a:gd name="T10" fmla="*/ 2147483647 w 290"/>
                <a:gd name="T11" fmla="*/ 2147483647 h 213"/>
                <a:gd name="T12" fmla="*/ 2147483647 w 290"/>
                <a:gd name="T13" fmla="*/ 2147483647 h 213"/>
                <a:gd name="T14" fmla="*/ 2147483647 w 290"/>
                <a:gd name="T15" fmla="*/ 2147483647 h 213"/>
                <a:gd name="T16" fmla="*/ 2147483647 w 290"/>
                <a:gd name="T17" fmla="*/ 2147483647 h 213"/>
                <a:gd name="T18" fmla="*/ 2147483647 w 290"/>
                <a:gd name="T19" fmla="*/ 2147483647 h 213"/>
                <a:gd name="T20" fmla="*/ 2147483647 w 290"/>
                <a:gd name="T21" fmla="*/ 2147483647 h 213"/>
                <a:gd name="T22" fmla="*/ 2147483647 w 290"/>
                <a:gd name="T23" fmla="*/ 2147483647 h 213"/>
                <a:gd name="T24" fmla="*/ 2147483647 w 290"/>
                <a:gd name="T25" fmla="*/ 2147483647 h 213"/>
                <a:gd name="T26" fmla="*/ 2147483647 w 290"/>
                <a:gd name="T27" fmla="*/ 2147483647 h 213"/>
                <a:gd name="T28" fmla="*/ 2147483647 w 290"/>
                <a:gd name="T29" fmla="*/ 2147483647 h 2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 h="213">
                  <a:moveTo>
                    <a:pt x="4" y="131"/>
                  </a:moveTo>
                  <a:cubicBezTo>
                    <a:pt x="0" y="127"/>
                    <a:pt x="0" y="120"/>
                    <a:pt x="4" y="115"/>
                  </a:cubicBezTo>
                  <a:cubicBezTo>
                    <a:pt x="33" y="86"/>
                    <a:pt x="33" y="86"/>
                    <a:pt x="33" y="86"/>
                  </a:cubicBezTo>
                  <a:cubicBezTo>
                    <a:pt x="38" y="82"/>
                    <a:pt x="45" y="82"/>
                    <a:pt x="49" y="86"/>
                  </a:cubicBezTo>
                  <a:cubicBezTo>
                    <a:pt x="96" y="133"/>
                    <a:pt x="96" y="133"/>
                    <a:pt x="96" y="133"/>
                  </a:cubicBezTo>
                  <a:cubicBezTo>
                    <a:pt x="101" y="137"/>
                    <a:pt x="108" y="137"/>
                    <a:pt x="113" y="133"/>
                  </a:cubicBezTo>
                  <a:cubicBezTo>
                    <a:pt x="241" y="4"/>
                    <a:pt x="241" y="4"/>
                    <a:pt x="241" y="4"/>
                  </a:cubicBezTo>
                  <a:cubicBezTo>
                    <a:pt x="245" y="0"/>
                    <a:pt x="252" y="0"/>
                    <a:pt x="257" y="4"/>
                  </a:cubicBezTo>
                  <a:cubicBezTo>
                    <a:pt x="286" y="33"/>
                    <a:pt x="286" y="33"/>
                    <a:pt x="286" y="33"/>
                  </a:cubicBezTo>
                  <a:cubicBezTo>
                    <a:pt x="290" y="37"/>
                    <a:pt x="290" y="45"/>
                    <a:pt x="286" y="49"/>
                  </a:cubicBezTo>
                  <a:cubicBezTo>
                    <a:pt x="130" y="205"/>
                    <a:pt x="130" y="205"/>
                    <a:pt x="130" y="205"/>
                  </a:cubicBezTo>
                  <a:cubicBezTo>
                    <a:pt x="126" y="209"/>
                    <a:pt x="117" y="213"/>
                    <a:pt x="111" y="213"/>
                  </a:cubicBezTo>
                  <a:cubicBezTo>
                    <a:pt x="97" y="213"/>
                    <a:pt x="97" y="213"/>
                    <a:pt x="97" y="213"/>
                  </a:cubicBezTo>
                  <a:cubicBezTo>
                    <a:pt x="91" y="213"/>
                    <a:pt x="82" y="209"/>
                    <a:pt x="78" y="205"/>
                  </a:cubicBezTo>
                  <a:lnTo>
                    <a:pt x="4" y="13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sz="900">
                <a:latin typeface="微软雅黑" panose="020B0503020204020204" charset="-122"/>
                <a:ea typeface="微软雅黑" panose="020B0503020204020204" charset="-122"/>
              </a:endParaRPr>
            </a:p>
          </p:txBody>
        </p:sp>
      </p:grpSp>
      <p:grpSp>
        <p:nvGrpSpPr>
          <p:cNvPr id="38" name="组合 72"/>
          <p:cNvGrpSpPr/>
          <p:nvPr/>
        </p:nvGrpSpPr>
        <p:grpSpPr bwMode="auto">
          <a:xfrm rot="0">
            <a:off x="3733165" y="4539615"/>
            <a:ext cx="468630" cy="468630"/>
            <a:chOff x="0" y="0"/>
            <a:chExt cx="538216" cy="538216"/>
          </a:xfrm>
        </p:grpSpPr>
        <p:sp>
          <p:nvSpPr>
            <p:cNvPr id="39" name="流程图: 联系 73"/>
            <p:cNvSpPr>
              <a:spLocks noChangeArrowheads="1"/>
            </p:cNvSpPr>
            <p:nvPr>
              <p:custDataLst>
                <p:tags r:id="rId29"/>
              </p:custDataLst>
            </p:nvPr>
          </p:nvSpPr>
          <p:spPr bwMode="auto">
            <a:xfrm>
              <a:off x="0" y="0"/>
              <a:ext cx="538216" cy="538216"/>
            </a:xfrm>
            <a:prstGeom prst="flowChartConnector">
              <a:avLst/>
            </a:prstGeom>
            <a:solidFill>
              <a:srgbClr val="00B050"/>
            </a:solidFill>
            <a:ln>
              <a:noFill/>
            </a:ln>
            <a:extLst>
              <a:ext uri="{91240B29-F687-4F45-9708-019B960494DF}">
                <a14:hiddenLine xmlns:a14="http://schemas.microsoft.com/office/drawing/2010/main" w="9525">
                  <a:solidFill>
                    <a:srgbClr val="000000"/>
                  </a:solidFill>
                  <a:round/>
                </a14:hiddenLine>
              </a:ext>
            </a:extLst>
          </p:spPr>
          <p:txBody>
            <a:bodyPr anchor="ctr"/>
            <a:p>
              <a:pPr algn="ctr" eaLnBrk="1" hangingPunct="1"/>
              <a:endParaRPr lang="zh-CN" altLang="en-US" sz="900" dirty="0">
                <a:solidFill>
                  <a:srgbClr val="FFFFFF"/>
                </a:solidFill>
                <a:latin typeface="微软雅黑" panose="020B0503020204020204" charset="-122"/>
                <a:ea typeface="微软雅黑" panose="020B0503020204020204" charset="-122"/>
              </a:endParaRPr>
            </a:p>
          </p:txBody>
        </p:sp>
        <p:sp>
          <p:nvSpPr>
            <p:cNvPr id="40" name="Freeform 105"/>
            <p:cNvSpPr/>
            <p:nvPr>
              <p:custDataLst>
                <p:tags r:id="rId30"/>
              </p:custDataLst>
            </p:nvPr>
          </p:nvSpPr>
          <p:spPr bwMode="auto">
            <a:xfrm>
              <a:off x="123553" y="168359"/>
              <a:ext cx="291110" cy="214383"/>
            </a:xfrm>
            <a:custGeom>
              <a:avLst/>
              <a:gdLst>
                <a:gd name="T0" fmla="*/ 2147483647 w 290"/>
                <a:gd name="T1" fmla="*/ 2147483647 h 213"/>
                <a:gd name="T2" fmla="*/ 2147483647 w 290"/>
                <a:gd name="T3" fmla="*/ 2147483647 h 213"/>
                <a:gd name="T4" fmla="*/ 2147483647 w 290"/>
                <a:gd name="T5" fmla="*/ 2147483647 h 213"/>
                <a:gd name="T6" fmla="*/ 2147483647 w 290"/>
                <a:gd name="T7" fmla="*/ 2147483647 h 213"/>
                <a:gd name="T8" fmla="*/ 2147483647 w 290"/>
                <a:gd name="T9" fmla="*/ 2147483647 h 213"/>
                <a:gd name="T10" fmla="*/ 2147483647 w 290"/>
                <a:gd name="T11" fmla="*/ 2147483647 h 213"/>
                <a:gd name="T12" fmla="*/ 2147483647 w 290"/>
                <a:gd name="T13" fmla="*/ 2147483647 h 213"/>
                <a:gd name="T14" fmla="*/ 2147483647 w 290"/>
                <a:gd name="T15" fmla="*/ 2147483647 h 213"/>
                <a:gd name="T16" fmla="*/ 2147483647 w 290"/>
                <a:gd name="T17" fmla="*/ 2147483647 h 213"/>
                <a:gd name="T18" fmla="*/ 2147483647 w 290"/>
                <a:gd name="T19" fmla="*/ 2147483647 h 213"/>
                <a:gd name="T20" fmla="*/ 2147483647 w 290"/>
                <a:gd name="T21" fmla="*/ 2147483647 h 213"/>
                <a:gd name="T22" fmla="*/ 2147483647 w 290"/>
                <a:gd name="T23" fmla="*/ 2147483647 h 213"/>
                <a:gd name="T24" fmla="*/ 2147483647 w 290"/>
                <a:gd name="T25" fmla="*/ 2147483647 h 213"/>
                <a:gd name="T26" fmla="*/ 2147483647 w 290"/>
                <a:gd name="T27" fmla="*/ 2147483647 h 213"/>
                <a:gd name="T28" fmla="*/ 2147483647 w 290"/>
                <a:gd name="T29" fmla="*/ 2147483647 h 2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 h="213">
                  <a:moveTo>
                    <a:pt x="4" y="131"/>
                  </a:moveTo>
                  <a:cubicBezTo>
                    <a:pt x="0" y="127"/>
                    <a:pt x="0" y="120"/>
                    <a:pt x="4" y="115"/>
                  </a:cubicBezTo>
                  <a:cubicBezTo>
                    <a:pt x="33" y="86"/>
                    <a:pt x="33" y="86"/>
                    <a:pt x="33" y="86"/>
                  </a:cubicBezTo>
                  <a:cubicBezTo>
                    <a:pt x="38" y="82"/>
                    <a:pt x="45" y="82"/>
                    <a:pt x="49" y="86"/>
                  </a:cubicBezTo>
                  <a:cubicBezTo>
                    <a:pt x="96" y="133"/>
                    <a:pt x="96" y="133"/>
                    <a:pt x="96" y="133"/>
                  </a:cubicBezTo>
                  <a:cubicBezTo>
                    <a:pt x="101" y="137"/>
                    <a:pt x="108" y="137"/>
                    <a:pt x="113" y="133"/>
                  </a:cubicBezTo>
                  <a:cubicBezTo>
                    <a:pt x="241" y="4"/>
                    <a:pt x="241" y="4"/>
                    <a:pt x="241" y="4"/>
                  </a:cubicBezTo>
                  <a:cubicBezTo>
                    <a:pt x="245" y="0"/>
                    <a:pt x="252" y="0"/>
                    <a:pt x="257" y="4"/>
                  </a:cubicBezTo>
                  <a:cubicBezTo>
                    <a:pt x="286" y="33"/>
                    <a:pt x="286" y="33"/>
                    <a:pt x="286" y="33"/>
                  </a:cubicBezTo>
                  <a:cubicBezTo>
                    <a:pt x="290" y="37"/>
                    <a:pt x="290" y="45"/>
                    <a:pt x="286" y="49"/>
                  </a:cubicBezTo>
                  <a:cubicBezTo>
                    <a:pt x="130" y="205"/>
                    <a:pt x="130" y="205"/>
                    <a:pt x="130" y="205"/>
                  </a:cubicBezTo>
                  <a:cubicBezTo>
                    <a:pt x="126" y="209"/>
                    <a:pt x="117" y="213"/>
                    <a:pt x="111" y="213"/>
                  </a:cubicBezTo>
                  <a:cubicBezTo>
                    <a:pt x="97" y="213"/>
                    <a:pt x="97" y="213"/>
                    <a:pt x="97" y="213"/>
                  </a:cubicBezTo>
                  <a:cubicBezTo>
                    <a:pt x="91" y="213"/>
                    <a:pt x="82" y="209"/>
                    <a:pt x="78" y="205"/>
                  </a:cubicBezTo>
                  <a:lnTo>
                    <a:pt x="4" y="13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sz="900">
                <a:latin typeface="微软雅黑" panose="020B0503020204020204" charset="-122"/>
                <a:ea typeface="微软雅黑" panose="020B0503020204020204" charset="-122"/>
              </a:endParaRPr>
            </a:p>
          </p:txBody>
        </p:sp>
      </p:grpSp>
      <p:grpSp>
        <p:nvGrpSpPr>
          <p:cNvPr id="7" name="组合 6"/>
          <p:cNvGrpSpPr/>
          <p:nvPr/>
        </p:nvGrpSpPr>
        <p:grpSpPr>
          <a:xfrm rot="0">
            <a:off x="8719185" y="1183005"/>
            <a:ext cx="2402840" cy="1422255"/>
            <a:chOff x="1375224" y="2191391"/>
            <a:chExt cx="2403033" cy="1421983"/>
          </a:xfrm>
        </p:grpSpPr>
        <p:sp>
          <p:nvSpPr>
            <p:cNvPr id="44" name="文本框 43"/>
            <p:cNvSpPr txBox="1"/>
            <p:nvPr>
              <p:custDataLst>
                <p:tags r:id="rId31"/>
              </p:custDataLst>
            </p:nvPr>
          </p:nvSpPr>
          <p:spPr>
            <a:xfrm>
              <a:off x="1375225" y="2191391"/>
              <a:ext cx="2006848" cy="646331"/>
            </a:xfrm>
            <a:prstGeom prst="rect">
              <a:avLst/>
            </a:prstGeom>
            <a:noFill/>
          </p:spPr>
          <p:txBody>
            <a:bodyPr wrap="square">
              <a:spAutoFit/>
            </a:bodyPr>
            <a:p>
              <a:pPr algn="just">
                <a:lnSpc>
                  <a:spcPct val="120000"/>
                </a:lnSpc>
              </a:pPr>
              <a:r>
                <a:rPr lang="en-US" altLang="zh-CN" sz="3200" b="1" dirty="0">
                  <a:solidFill>
                    <a:schemeClr val="accent1">
                      <a:lumMod val="20000"/>
                      <a:lumOff val="80000"/>
                    </a:schemeClr>
                  </a:solidFill>
                  <a:latin typeface="微软雅黑" panose="020B0503020204020204" charset="-122"/>
                  <a:ea typeface="微软雅黑" panose="020B0503020204020204" charset="-122"/>
                </a:rPr>
                <a:t>04</a:t>
              </a:r>
              <a:endParaRPr lang="en-US" altLang="zh-CN" sz="3200" b="1" dirty="0">
                <a:solidFill>
                  <a:schemeClr val="accent1">
                    <a:lumMod val="20000"/>
                    <a:lumOff val="80000"/>
                  </a:schemeClr>
                </a:solidFill>
                <a:latin typeface="微软雅黑" panose="020B0503020204020204" charset="-122"/>
                <a:ea typeface="微软雅黑" panose="020B0503020204020204" charset="-122"/>
              </a:endParaRPr>
            </a:p>
          </p:txBody>
        </p:sp>
        <p:sp>
          <p:nvSpPr>
            <p:cNvPr id="45" name="文本框 44"/>
            <p:cNvSpPr txBox="1"/>
            <p:nvPr>
              <p:custDataLst>
                <p:tags r:id="rId32"/>
              </p:custDataLst>
            </p:nvPr>
          </p:nvSpPr>
          <p:spPr>
            <a:xfrm>
              <a:off x="1375224" y="2845171"/>
              <a:ext cx="2403033" cy="768203"/>
            </a:xfrm>
            <a:prstGeom prst="rect">
              <a:avLst/>
            </a:prstGeom>
            <a:noFill/>
          </p:spPr>
          <p:txBody>
            <a:bodyPr wrap="square">
              <a:spAutoFit/>
            </a:bodyPr>
            <a:p>
              <a:pPr algn="just">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sym typeface="+mn-ea"/>
                </a:rPr>
                <a:t>搭载Linux操作系统，配备彩色液晶LCD电阻触摸屏，方便用户现场操作；自带</a:t>
              </a:r>
              <a:r>
                <a:rPr lang="en-US" altLang="zh-CN" sz="1050" dirty="0">
                  <a:solidFill>
                    <a:schemeClr val="tx1">
                      <a:lumMod val="50000"/>
                      <a:lumOff val="50000"/>
                    </a:schemeClr>
                  </a:solidFill>
                  <a:latin typeface="微软雅黑" panose="020B0503020204020204" charset="-122"/>
                  <a:ea typeface="微软雅黑" panose="020B0503020204020204" charset="-122"/>
                  <a:sym typeface="+mn-ea"/>
                </a:rPr>
                <a:t>报警</a:t>
              </a:r>
              <a:r>
                <a:rPr lang="zh-CN" altLang="en-US" sz="1050" dirty="0">
                  <a:solidFill>
                    <a:schemeClr val="tx1">
                      <a:lumMod val="50000"/>
                      <a:lumOff val="50000"/>
                    </a:schemeClr>
                  </a:solidFill>
                  <a:latin typeface="微软雅黑" panose="020B0503020204020204" charset="-122"/>
                  <a:ea typeface="微软雅黑" panose="020B0503020204020204" charset="-122"/>
                  <a:sym typeface="+mn-ea"/>
                </a:rPr>
                <a:t>功能</a:t>
              </a:r>
              <a:r>
                <a:rPr lang="en-US" altLang="zh-CN" sz="1050" dirty="0">
                  <a:solidFill>
                    <a:schemeClr val="tx1">
                      <a:lumMod val="50000"/>
                      <a:lumOff val="50000"/>
                    </a:schemeClr>
                  </a:solidFill>
                  <a:latin typeface="微软雅黑" panose="020B0503020204020204" charset="-122"/>
                  <a:ea typeface="微软雅黑" panose="020B0503020204020204" charset="-122"/>
                  <a:sym typeface="+mn-ea"/>
                </a:rPr>
                <a:t>，突发情况秒知道</a:t>
              </a:r>
              <a:endParaRPr lang="en-US" altLang="zh-CN" sz="1050" dirty="0">
                <a:solidFill>
                  <a:schemeClr val="tx1">
                    <a:lumMod val="50000"/>
                    <a:lumOff val="50000"/>
                  </a:schemeClr>
                </a:solidFill>
                <a:latin typeface="微软雅黑" panose="020B0503020204020204" charset="-122"/>
                <a:ea typeface="微软雅黑" panose="020B0503020204020204" charset="-122"/>
                <a:sym typeface="+mn-ea"/>
              </a:endParaRPr>
            </a:p>
          </p:txBody>
        </p:sp>
        <p:sp>
          <p:nvSpPr>
            <p:cNvPr id="46" name="文本框 45"/>
            <p:cNvSpPr txBox="1"/>
            <p:nvPr>
              <p:custDataLst>
                <p:tags r:id="rId33"/>
              </p:custDataLst>
            </p:nvPr>
          </p:nvSpPr>
          <p:spPr>
            <a:xfrm>
              <a:off x="1375224" y="2489206"/>
              <a:ext cx="2205990" cy="386006"/>
            </a:xfrm>
            <a:prstGeom prst="rect">
              <a:avLst/>
            </a:prstGeom>
            <a:noFill/>
          </p:spPr>
          <p:txBody>
            <a:bodyPr wrap="square">
              <a:spAutoFit/>
            </a:bodyPr>
            <a:p>
              <a:pPr algn="just">
                <a:lnSpc>
                  <a:spcPct val="120000"/>
                </a:lnSpc>
              </a:pPr>
              <a:r>
                <a:rPr lang="zh-CN" altLang="en-US" sz="1600" b="1" dirty="0">
                  <a:solidFill>
                    <a:schemeClr val="tx1">
                      <a:lumMod val="75000"/>
                      <a:lumOff val="25000"/>
                    </a:schemeClr>
                  </a:solidFill>
                  <a:latin typeface="微软雅黑" panose="020B0503020204020204" charset="-122"/>
                  <a:ea typeface="微软雅黑" panose="020B0503020204020204" charset="-122"/>
                </a:rPr>
                <a:t>操作简单，报警及时</a:t>
              </a:r>
              <a:endParaRPr lang="zh-CN" altLang="en-US" sz="1600" b="1"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6" name="组合 66"/>
          <p:cNvGrpSpPr/>
          <p:nvPr/>
        </p:nvGrpSpPr>
        <p:grpSpPr bwMode="auto">
          <a:xfrm rot="0">
            <a:off x="8467725" y="3178175"/>
            <a:ext cx="468630" cy="468630"/>
            <a:chOff x="0" y="0"/>
            <a:chExt cx="538216" cy="538216"/>
          </a:xfrm>
        </p:grpSpPr>
        <p:sp>
          <p:nvSpPr>
            <p:cNvPr id="29" name="流程图: 联系 67"/>
            <p:cNvSpPr>
              <a:spLocks noChangeArrowheads="1"/>
            </p:cNvSpPr>
            <p:nvPr>
              <p:custDataLst>
                <p:tags r:id="rId34"/>
              </p:custDataLst>
            </p:nvPr>
          </p:nvSpPr>
          <p:spPr bwMode="auto">
            <a:xfrm>
              <a:off x="0" y="0"/>
              <a:ext cx="538216" cy="538216"/>
            </a:xfrm>
            <a:prstGeom prst="flowChartConnector">
              <a:avLst/>
            </a:prstGeom>
            <a:solidFill>
              <a:srgbClr val="82BD52"/>
            </a:solidFill>
            <a:ln>
              <a:noFill/>
            </a:ln>
            <a:extLst>
              <a:ext uri="{91240B29-F687-4F45-9708-019B960494DF}">
                <a14:hiddenLine xmlns:a14="http://schemas.microsoft.com/office/drawing/2010/main" w="9525">
                  <a:solidFill>
                    <a:srgbClr val="000000"/>
                  </a:solidFill>
                  <a:round/>
                </a14:hiddenLine>
              </a:ext>
            </a:extLst>
          </p:spPr>
          <p:txBody>
            <a:bodyPr anchor="ctr"/>
            <a:p>
              <a:pPr algn="ctr" eaLnBrk="1" hangingPunct="1"/>
              <a:endParaRPr lang="zh-CN" altLang="en-US" sz="900" dirty="0">
                <a:solidFill>
                  <a:schemeClr val="bg1">
                    <a:lumMod val="50000"/>
                  </a:schemeClr>
                </a:solidFill>
                <a:latin typeface="微软雅黑" panose="020B0503020204020204" charset="-122"/>
                <a:ea typeface="微软雅黑" panose="020B0503020204020204" charset="-122"/>
              </a:endParaRPr>
            </a:p>
          </p:txBody>
        </p:sp>
        <p:sp>
          <p:nvSpPr>
            <p:cNvPr id="34" name="Freeform 105"/>
            <p:cNvSpPr/>
            <p:nvPr>
              <p:custDataLst>
                <p:tags r:id="rId35"/>
              </p:custDataLst>
            </p:nvPr>
          </p:nvSpPr>
          <p:spPr bwMode="auto">
            <a:xfrm>
              <a:off x="123553" y="168359"/>
              <a:ext cx="291110" cy="214383"/>
            </a:xfrm>
            <a:custGeom>
              <a:avLst/>
              <a:gdLst>
                <a:gd name="T0" fmla="*/ 2147483647 w 290"/>
                <a:gd name="T1" fmla="*/ 2147483647 h 213"/>
                <a:gd name="T2" fmla="*/ 2147483647 w 290"/>
                <a:gd name="T3" fmla="*/ 2147483647 h 213"/>
                <a:gd name="T4" fmla="*/ 2147483647 w 290"/>
                <a:gd name="T5" fmla="*/ 2147483647 h 213"/>
                <a:gd name="T6" fmla="*/ 2147483647 w 290"/>
                <a:gd name="T7" fmla="*/ 2147483647 h 213"/>
                <a:gd name="T8" fmla="*/ 2147483647 w 290"/>
                <a:gd name="T9" fmla="*/ 2147483647 h 213"/>
                <a:gd name="T10" fmla="*/ 2147483647 w 290"/>
                <a:gd name="T11" fmla="*/ 2147483647 h 213"/>
                <a:gd name="T12" fmla="*/ 2147483647 w 290"/>
                <a:gd name="T13" fmla="*/ 2147483647 h 213"/>
                <a:gd name="T14" fmla="*/ 2147483647 w 290"/>
                <a:gd name="T15" fmla="*/ 2147483647 h 213"/>
                <a:gd name="T16" fmla="*/ 2147483647 w 290"/>
                <a:gd name="T17" fmla="*/ 2147483647 h 213"/>
                <a:gd name="T18" fmla="*/ 2147483647 w 290"/>
                <a:gd name="T19" fmla="*/ 2147483647 h 213"/>
                <a:gd name="T20" fmla="*/ 2147483647 w 290"/>
                <a:gd name="T21" fmla="*/ 2147483647 h 213"/>
                <a:gd name="T22" fmla="*/ 2147483647 w 290"/>
                <a:gd name="T23" fmla="*/ 2147483647 h 213"/>
                <a:gd name="T24" fmla="*/ 2147483647 w 290"/>
                <a:gd name="T25" fmla="*/ 2147483647 h 213"/>
                <a:gd name="T26" fmla="*/ 2147483647 w 290"/>
                <a:gd name="T27" fmla="*/ 2147483647 h 213"/>
                <a:gd name="T28" fmla="*/ 2147483647 w 290"/>
                <a:gd name="T29" fmla="*/ 2147483647 h 2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 h="213">
                  <a:moveTo>
                    <a:pt x="4" y="131"/>
                  </a:moveTo>
                  <a:cubicBezTo>
                    <a:pt x="0" y="127"/>
                    <a:pt x="0" y="120"/>
                    <a:pt x="4" y="115"/>
                  </a:cubicBezTo>
                  <a:cubicBezTo>
                    <a:pt x="33" y="86"/>
                    <a:pt x="33" y="86"/>
                    <a:pt x="33" y="86"/>
                  </a:cubicBezTo>
                  <a:cubicBezTo>
                    <a:pt x="38" y="82"/>
                    <a:pt x="45" y="82"/>
                    <a:pt x="49" y="86"/>
                  </a:cubicBezTo>
                  <a:cubicBezTo>
                    <a:pt x="96" y="133"/>
                    <a:pt x="96" y="133"/>
                    <a:pt x="96" y="133"/>
                  </a:cubicBezTo>
                  <a:cubicBezTo>
                    <a:pt x="101" y="137"/>
                    <a:pt x="108" y="137"/>
                    <a:pt x="113" y="133"/>
                  </a:cubicBezTo>
                  <a:cubicBezTo>
                    <a:pt x="241" y="4"/>
                    <a:pt x="241" y="4"/>
                    <a:pt x="241" y="4"/>
                  </a:cubicBezTo>
                  <a:cubicBezTo>
                    <a:pt x="245" y="0"/>
                    <a:pt x="252" y="0"/>
                    <a:pt x="257" y="4"/>
                  </a:cubicBezTo>
                  <a:cubicBezTo>
                    <a:pt x="286" y="33"/>
                    <a:pt x="286" y="33"/>
                    <a:pt x="286" y="33"/>
                  </a:cubicBezTo>
                  <a:cubicBezTo>
                    <a:pt x="290" y="37"/>
                    <a:pt x="290" y="45"/>
                    <a:pt x="286" y="49"/>
                  </a:cubicBezTo>
                  <a:cubicBezTo>
                    <a:pt x="130" y="205"/>
                    <a:pt x="130" y="205"/>
                    <a:pt x="130" y="205"/>
                  </a:cubicBezTo>
                  <a:cubicBezTo>
                    <a:pt x="126" y="209"/>
                    <a:pt x="117" y="213"/>
                    <a:pt x="111" y="213"/>
                  </a:cubicBezTo>
                  <a:cubicBezTo>
                    <a:pt x="97" y="213"/>
                    <a:pt x="97" y="213"/>
                    <a:pt x="97" y="213"/>
                  </a:cubicBezTo>
                  <a:cubicBezTo>
                    <a:pt x="91" y="213"/>
                    <a:pt x="82" y="209"/>
                    <a:pt x="78" y="205"/>
                  </a:cubicBezTo>
                  <a:lnTo>
                    <a:pt x="4" y="13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sz="900">
                <a:latin typeface="微软雅黑" panose="020B0503020204020204" charset="-122"/>
                <a:ea typeface="微软雅黑" panose="020B0503020204020204" charset="-122"/>
              </a:endParaRPr>
            </a:p>
          </p:txBody>
        </p:sp>
      </p:grpSp>
      <p:grpSp>
        <p:nvGrpSpPr>
          <p:cNvPr id="47" name="组合 46"/>
          <p:cNvGrpSpPr/>
          <p:nvPr/>
        </p:nvGrpSpPr>
        <p:grpSpPr>
          <a:xfrm rot="0">
            <a:off x="9084945" y="2778125"/>
            <a:ext cx="2515235" cy="1422400"/>
            <a:chOff x="1375224" y="2191391"/>
            <a:chExt cx="2515437" cy="1421985"/>
          </a:xfrm>
        </p:grpSpPr>
        <p:sp>
          <p:nvSpPr>
            <p:cNvPr id="48" name="文本框 47"/>
            <p:cNvSpPr txBox="1"/>
            <p:nvPr>
              <p:custDataLst>
                <p:tags r:id="rId36"/>
              </p:custDataLst>
            </p:nvPr>
          </p:nvSpPr>
          <p:spPr>
            <a:xfrm>
              <a:off x="1375225" y="2191391"/>
              <a:ext cx="2006848" cy="646331"/>
            </a:xfrm>
            <a:prstGeom prst="rect">
              <a:avLst/>
            </a:prstGeom>
            <a:noFill/>
          </p:spPr>
          <p:txBody>
            <a:bodyPr wrap="square">
              <a:spAutoFit/>
            </a:bodyPr>
            <a:p>
              <a:pPr algn="just">
                <a:lnSpc>
                  <a:spcPct val="120000"/>
                </a:lnSpc>
              </a:pPr>
              <a:r>
                <a:rPr lang="en-US" altLang="zh-CN" sz="3200" b="1" dirty="0">
                  <a:solidFill>
                    <a:schemeClr val="accent1">
                      <a:lumMod val="20000"/>
                      <a:lumOff val="80000"/>
                    </a:schemeClr>
                  </a:solidFill>
                  <a:latin typeface="微软雅黑" panose="020B0503020204020204" charset="-122"/>
                  <a:ea typeface="微软雅黑" panose="020B0503020204020204" charset="-122"/>
                </a:rPr>
                <a:t>05</a:t>
              </a:r>
              <a:endParaRPr lang="en-US" altLang="zh-CN" sz="3200" b="1" dirty="0">
                <a:solidFill>
                  <a:schemeClr val="accent1">
                    <a:lumMod val="20000"/>
                    <a:lumOff val="80000"/>
                  </a:schemeClr>
                </a:solidFill>
                <a:latin typeface="微软雅黑" panose="020B0503020204020204" charset="-122"/>
                <a:ea typeface="微软雅黑" panose="020B0503020204020204" charset="-122"/>
              </a:endParaRPr>
            </a:p>
          </p:txBody>
        </p:sp>
        <p:sp>
          <p:nvSpPr>
            <p:cNvPr id="49" name="文本框 48"/>
            <p:cNvSpPr txBox="1"/>
            <p:nvPr>
              <p:custDataLst>
                <p:tags r:id="rId37"/>
              </p:custDataLst>
            </p:nvPr>
          </p:nvSpPr>
          <p:spPr>
            <a:xfrm>
              <a:off x="1375224" y="2845250"/>
              <a:ext cx="2515437" cy="768126"/>
            </a:xfrm>
            <a:prstGeom prst="rect">
              <a:avLst/>
            </a:prstGeom>
            <a:noFill/>
          </p:spPr>
          <p:txBody>
            <a:bodyPr wrap="square">
              <a:spAutoFit/>
            </a:bodyPr>
            <a:p>
              <a:pPr algn="just">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标准化接口，方便集成扩展，</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a:p>
              <a:pPr algn="just">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兼容市面常见的485型设备，提供多种形式的数据接</a:t>
              </a:r>
              <a:r>
                <a:rPr lang="zh-CN" altLang="en-US" sz="1050" dirty="0">
                  <a:solidFill>
                    <a:schemeClr val="tx1">
                      <a:lumMod val="50000"/>
                      <a:lumOff val="50000"/>
                    </a:schemeClr>
                  </a:solidFill>
                  <a:latin typeface="微软雅黑" panose="020B0503020204020204" charset="-122"/>
                  <a:ea typeface="微软雅黑" panose="020B0503020204020204" charset="-122"/>
                </a:rPr>
                <a:t>口</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p:txBody>
        </p:sp>
        <p:sp>
          <p:nvSpPr>
            <p:cNvPr id="51" name="文本框 50"/>
            <p:cNvSpPr txBox="1"/>
            <p:nvPr>
              <p:custDataLst>
                <p:tags r:id="rId38"/>
              </p:custDataLst>
            </p:nvPr>
          </p:nvSpPr>
          <p:spPr>
            <a:xfrm>
              <a:off x="1375224" y="2489206"/>
              <a:ext cx="2242185" cy="386023"/>
            </a:xfrm>
            <a:prstGeom prst="rect">
              <a:avLst/>
            </a:prstGeom>
            <a:noFill/>
          </p:spPr>
          <p:txBody>
            <a:bodyPr wrap="square">
              <a:spAutoFit/>
            </a:bodyPr>
            <a:p>
              <a:pPr algn="just">
                <a:lnSpc>
                  <a:spcPct val="120000"/>
                </a:lnSpc>
              </a:pPr>
              <a:r>
                <a:rPr lang="zh-CN" altLang="en-US" sz="1600" b="1" dirty="0">
                  <a:solidFill>
                    <a:schemeClr val="tx1">
                      <a:lumMod val="75000"/>
                      <a:lumOff val="25000"/>
                    </a:schemeClr>
                  </a:solidFill>
                  <a:latin typeface="微软雅黑" panose="020B0503020204020204" charset="-122"/>
                  <a:ea typeface="微软雅黑" panose="020B0503020204020204" charset="-122"/>
                  <a:sym typeface="+mn-ea"/>
                </a:rPr>
                <a:t>多种接口，方便对接</a:t>
              </a:r>
              <a:endParaRPr lang="zh-CN" altLang="en-US" sz="1600" b="1"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52" name="组合 51"/>
          <p:cNvGrpSpPr/>
          <p:nvPr/>
        </p:nvGrpSpPr>
        <p:grpSpPr>
          <a:xfrm rot="0">
            <a:off x="8719185" y="4321810"/>
            <a:ext cx="2607945" cy="1422401"/>
            <a:chOff x="1375224" y="2191391"/>
            <a:chExt cx="2608154" cy="1422128"/>
          </a:xfrm>
        </p:grpSpPr>
        <p:sp>
          <p:nvSpPr>
            <p:cNvPr id="53" name="文本框 52"/>
            <p:cNvSpPr txBox="1"/>
            <p:nvPr>
              <p:custDataLst>
                <p:tags r:id="rId39"/>
              </p:custDataLst>
            </p:nvPr>
          </p:nvSpPr>
          <p:spPr>
            <a:xfrm>
              <a:off x="1375225" y="2191391"/>
              <a:ext cx="2006848" cy="646331"/>
            </a:xfrm>
            <a:prstGeom prst="rect">
              <a:avLst/>
            </a:prstGeom>
            <a:noFill/>
          </p:spPr>
          <p:txBody>
            <a:bodyPr wrap="square">
              <a:spAutoFit/>
            </a:bodyPr>
            <a:p>
              <a:pPr algn="just">
                <a:lnSpc>
                  <a:spcPct val="120000"/>
                </a:lnSpc>
              </a:pPr>
              <a:r>
                <a:rPr lang="en-US" altLang="zh-CN" sz="3200" b="1" dirty="0">
                  <a:solidFill>
                    <a:schemeClr val="accent1">
                      <a:lumMod val="20000"/>
                      <a:lumOff val="80000"/>
                    </a:schemeClr>
                  </a:solidFill>
                  <a:latin typeface="微软雅黑" panose="020B0503020204020204" charset="-122"/>
                  <a:ea typeface="微软雅黑" panose="020B0503020204020204" charset="-122"/>
                </a:rPr>
                <a:t>06</a:t>
              </a:r>
              <a:endParaRPr lang="en-US" altLang="zh-CN" sz="3200" b="1" dirty="0">
                <a:solidFill>
                  <a:schemeClr val="accent1">
                    <a:lumMod val="20000"/>
                    <a:lumOff val="80000"/>
                  </a:schemeClr>
                </a:solidFill>
                <a:latin typeface="微软雅黑" panose="020B0503020204020204" charset="-122"/>
                <a:ea typeface="微软雅黑" panose="020B0503020204020204" charset="-122"/>
              </a:endParaRPr>
            </a:p>
          </p:txBody>
        </p:sp>
        <p:sp>
          <p:nvSpPr>
            <p:cNvPr id="54" name="文本框 53"/>
            <p:cNvSpPr txBox="1"/>
            <p:nvPr>
              <p:custDataLst>
                <p:tags r:id="rId40"/>
              </p:custDataLst>
            </p:nvPr>
          </p:nvSpPr>
          <p:spPr>
            <a:xfrm>
              <a:off x="1375224" y="2845316"/>
              <a:ext cx="2608154" cy="768203"/>
            </a:xfrm>
            <a:prstGeom prst="rect">
              <a:avLst/>
            </a:prstGeom>
            <a:noFill/>
          </p:spPr>
          <p:txBody>
            <a:bodyPr wrap="square">
              <a:spAutoFit/>
            </a:bodyPr>
            <a:p>
              <a:pPr algn="just">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广泛应用与农业种植、花卉园艺、</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a:p>
              <a:pPr algn="just">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畜牧养殖、水产养殖、昆虫培养等需要环境监测和控制</a:t>
              </a:r>
              <a:r>
                <a:rPr lang="zh-CN" altLang="en-US" sz="1050" dirty="0">
                  <a:solidFill>
                    <a:schemeClr val="tx1">
                      <a:lumMod val="50000"/>
                      <a:lumOff val="50000"/>
                    </a:schemeClr>
                  </a:solidFill>
                  <a:latin typeface="微软雅黑" panose="020B0503020204020204" charset="-122"/>
                  <a:ea typeface="微软雅黑" panose="020B0503020204020204" charset="-122"/>
                </a:rPr>
                <a:t>的领域</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p:txBody>
        </p:sp>
        <p:sp>
          <p:nvSpPr>
            <p:cNvPr id="55" name="文本框 54"/>
            <p:cNvSpPr txBox="1"/>
            <p:nvPr>
              <p:custDataLst>
                <p:tags r:id="rId41"/>
              </p:custDataLst>
            </p:nvPr>
          </p:nvSpPr>
          <p:spPr>
            <a:xfrm>
              <a:off x="1375224" y="2489784"/>
              <a:ext cx="2152823" cy="386006"/>
            </a:xfrm>
            <a:prstGeom prst="rect">
              <a:avLst/>
            </a:prstGeom>
            <a:noFill/>
          </p:spPr>
          <p:txBody>
            <a:bodyPr wrap="square">
              <a:spAutoFit/>
            </a:bodyPr>
            <a:p>
              <a:pPr algn="just">
                <a:lnSpc>
                  <a:spcPct val="120000"/>
                </a:lnSpc>
              </a:pPr>
              <a:r>
                <a:rPr lang="zh-CN" altLang="en-US" sz="1600" b="1" dirty="0">
                  <a:solidFill>
                    <a:schemeClr val="tx1">
                      <a:lumMod val="75000"/>
                      <a:lumOff val="25000"/>
                    </a:schemeClr>
                  </a:solidFill>
                  <a:latin typeface="微软雅黑" panose="020B0503020204020204" charset="-122"/>
                  <a:ea typeface="微软雅黑" panose="020B0503020204020204" charset="-122"/>
                  <a:sym typeface="+mn-ea"/>
                </a:rPr>
                <a:t>应用广泛，前景无忧</a:t>
              </a:r>
              <a:endParaRPr lang="zh-CN" altLang="en-US" sz="1600" b="1"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56" name="组合 55"/>
          <p:cNvGrpSpPr/>
          <p:nvPr/>
        </p:nvGrpSpPr>
        <p:grpSpPr>
          <a:xfrm rot="0">
            <a:off x="715011" y="1183005"/>
            <a:ext cx="2825115" cy="1422400"/>
            <a:chOff x="952955" y="2191391"/>
            <a:chExt cx="2825303" cy="1422400"/>
          </a:xfrm>
        </p:grpSpPr>
        <p:sp>
          <p:nvSpPr>
            <p:cNvPr id="57" name="文本框 56"/>
            <p:cNvSpPr txBox="1"/>
            <p:nvPr>
              <p:custDataLst>
                <p:tags r:id="rId42"/>
              </p:custDataLst>
            </p:nvPr>
          </p:nvSpPr>
          <p:spPr>
            <a:xfrm>
              <a:off x="3035942" y="2191391"/>
              <a:ext cx="742315" cy="681990"/>
            </a:xfrm>
            <a:prstGeom prst="rect">
              <a:avLst/>
            </a:prstGeom>
            <a:noFill/>
          </p:spPr>
          <p:txBody>
            <a:bodyPr wrap="square">
              <a:spAutoFit/>
            </a:bodyPr>
            <a:p>
              <a:pPr algn="r">
                <a:lnSpc>
                  <a:spcPct val="120000"/>
                </a:lnSpc>
              </a:pPr>
              <a:r>
                <a:rPr lang="en-US" altLang="zh-CN" sz="3200" b="1" dirty="0">
                  <a:solidFill>
                    <a:schemeClr val="accent1">
                      <a:lumMod val="20000"/>
                      <a:lumOff val="80000"/>
                    </a:schemeClr>
                  </a:solidFill>
                  <a:latin typeface="微软雅黑" panose="020B0503020204020204" charset="-122"/>
                  <a:ea typeface="微软雅黑" panose="020B0503020204020204" charset="-122"/>
                </a:rPr>
                <a:t>01</a:t>
              </a:r>
              <a:endParaRPr lang="en-US" altLang="zh-CN" sz="3200" b="1" dirty="0">
                <a:solidFill>
                  <a:schemeClr val="accent1">
                    <a:lumMod val="20000"/>
                    <a:lumOff val="80000"/>
                  </a:schemeClr>
                </a:solidFill>
                <a:latin typeface="微软雅黑" panose="020B0503020204020204" charset="-122"/>
                <a:ea typeface="微软雅黑" panose="020B0503020204020204" charset="-122"/>
              </a:endParaRPr>
            </a:p>
          </p:txBody>
        </p:sp>
        <p:sp>
          <p:nvSpPr>
            <p:cNvPr id="8" name="文本框 7"/>
            <p:cNvSpPr txBox="1"/>
            <p:nvPr>
              <p:custDataLst>
                <p:tags r:id="rId43"/>
              </p:custDataLst>
            </p:nvPr>
          </p:nvSpPr>
          <p:spPr>
            <a:xfrm>
              <a:off x="952955" y="2845441"/>
              <a:ext cx="2825303" cy="768350"/>
            </a:xfrm>
            <a:prstGeom prst="rect">
              <a:avLst/>
            </a:prstGeom>
            <a:noFill/>
          </p:spPr>
          <p:txBody>
            <a:bodyPr wrap="square">
              <a:spAutoFit/>
            </a:bodyPr>
            <a:p>
              <a:pPr algn="r">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工业级设计</a:t>
              </a:r>
              <a:r>
                <a:rPr lang="en-US" altLang="zh-CN" sz="1050" dirty="0">
                  <a:solidFill>
                    <a:schemeClr val="tx1">
                      <a:lumMod val="50000"/>
                      <a:lumOff val="50000"/>
                    </a:schemeClr>
                  </a:solidFill>
                  <a:latin typeface="微软雅黑" panose="020B0503020204020204" charset="-122"/>
                  <a:ea typeface="微软雅黑" panose="020B0503020204020204" charset="-122"/>
                </a:rPr>
                <a:t> </a:t>
              </a:r>
              <a:r>
                <a:rPr lang="zh-CN" altLang="en-US" sz="1050" dirty="0">
                  <a:solidFill>
                    <a:schemeClr val="tx1">
                      <a:lumMod val="50000"/>
                      <a:lumOff val="50000"/>
                    </a:schemeClr>
                  </a:solidFill>
                  <a:latin typeface="微软雅黑" panose="020B0503020204020204" charset="-122"/>
                  <a:ea typeface="微软雅黑" panose="020B0503020204020204" charset="-122"/>
                </a:rPr>
                <a:t>喷塑处理，</a:t>
              </a:r>
              <a:r>
                <a:rPr lang="zh-CN" altLang="en-US" sz="1050" dirty="0">
                  <a:solidFill>
                    <a:schemeClr val="tx1">
                      <a:lumMod val="50000"/>
                      <a:lumOff val="50000"/>
                    </a:schemeClr>
                  </a:solidFill>
                  <a:latin typeface="微软雅黑" panose="020B0503020204020204" charset="-122"/>
                  <a:ea typeface="微软雅黑" panose="020B0503020204020204" charset="-122"/>
                  <a:sym typeface="+mn-ea"/>
                </a:rPr>
                <a:t>大气美观且抗氧化耐腐蚀</a:t>
              </a:r>
              <a:r>
                <a:rPr lang="zh-CN" altLang="en-US" sz="1050" dirty="0">
                  <a:solidFill>
                    <a:schemeClr val="tx1">
                      <a:lumMod val="50000"/>
                      <a:lumOff val="50000"/>
                    </a:schemeClr>
                  </a:solidFill>
                  <a:latin typeface="微软雅黑" panose="020B0503020204020204" charset="-122"/>
                  <a:ea typeface="微软雅黑" panose="020B0503020204020204" charset="-122"/>
                </a:rPr>
                <a:t>，内部电器元件合理布局，接线端子标识清晰，为监测和使用提供安全可靠支撑</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p:txBody>
        </p:sp>
        <p:sp>
          <p:nvSpPr>
            <p:cNvPr id="59" name="文本框 58"/>
            <p:cNvSpPr txBox="1"/>
            <p:nvPr>
              <p:custDataLst>
                <p:tags r:id="rId44"/>
              </p:custDataLst>
            </p:nvPr>
          </p:nvSpPr>
          <p:spPr>
            <a:xfrm>
              <a:off x="1322519" y="2489206"/>
              <a:ext cx="2455545" cy="386080"/>
            </a:xfrm>
            <a:prstGeom prst="rect">
              <a:avLst/>
            </a:prstGeom>
            <a:noFill/>
          </p:spPr>
          <p:txBody>
            <a:bodyPr wrap="square">
              <a:spAutoFit/>
            </a:bodyPr>
            <a:p>
              <a:pPr algn="r">
                <a:lnSpc>
                  <a:spcPct val="120000"/>
                </a:lnSpc>
              </a:pPr>
              <a:r>
                <a:rPr lang="zh-CN" altLang="en-US" sz="1600" b="1" dirty="0">
                  <a:solidFill>
                    <a:schemeClr val="tx1">
                      <a:lumMod val="75000"/>
                      <a:lumOff val="25000"/>
                    </a:schemeClr>
                  </a:solidFill>
                  <a:latin typeface="微软雅黑" panose="020B0503020204020204" charset="-122"/>
                  <a:ea typeface="微软雅黑" panose="020B0503020204020204" charset="-122"/>
                </a:rPr>
                <a:t>外观精美，防护</a:t>
              </a:r>
              <a:r>
                <a:rPr lang="zh-CN" altLang="en-US" sz="1600" b="1" dirty="0">
                  <a:solidFill>
                    <a:schemeClr val="tx1">
                      <a:lumMod val="75000"/>
                      <a:lumOff val="25000"/>
                    </a:schemeClr>
                  </a:solidFill>
                  <a:latin typeface="微软雅黑" panose="020B0503020204020204" charset="-122"/>
                  <a:ea typeface="微软雅黑" panose="020B0503020204020204" charset="-122"/>
                </a:rPr>
                <a:t>可靠</a:t>
              </a:r>
              <a:endParaRPr lang="zh-CN" altLang="en-US" sz="1600" b="1"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41" name="组合 75"/>
          <p:cNvGrpSpPr/>
          <p:nvPr/>
        </p:nvGrpSpPr>
        <p:grpSpPr bwMode="auto">
          <a:xfrm rot="0">
            <a:off x="3253740" y="3178175"/>
            <a:ext cx="468630" cy="468630"/>
            <a:chOff x="0" y="0"/>
            <a:chExt cx="538216" cy="538216"/>
          </a:xfrm>
        </p:grpSpPr>
        <p:sp>
          <p:nvSpPr>
            <p:cNvPr id="42" name="流程图: 联系 76"/>
            <p:cNvSpPr>
              <a:spLocks noChangeArrowheads="1"/>
            </p:cNvSpPr>
            <p:nvPr>
              <p:custDataLst>
                <p:tags r:id="rId45"/>
              </p:custDataLst>
            </p:nvPr>
          </p:nvSpPr>
          <p:spPr bwMode="auto">
            <a:xfrm>
              <a:off x="0" y="0"/>
              <a:ext cx="538216" cy="538216"/>
            </a:xfrm>
            <a:prstGeom prst="flowChartConnector">
              <a:avLst/>
            </a:prstGeom>
            <a:solidFill>
              <a:srgbClr val="82BD52"/>
            </a:solidFill>
            <a:ln>
              <a:noFill/>
            </a:ln>
            <a:extLst>
              <a:ext uri="{91240B29-F687-4F45-9708-019B960494DF}">
                <a14:hiddenLine xmlns:a14="http://schemas.microsoft.com/office/drawing/2010/main" w="9525">
                  <a:solidFill>
                    <a:srgbClr val="000000"/>
                  </a:solidFill>
                  <a:round/>
                </a14:hiddenLine>
              </a:ext>
            </a:extLst>
          </p:spPr>
          <p:txBody>
            <a:bodyPr anchor="ctr"/>
            <a:p>
              <a:pPr algn="ctr" eaLnBrk="1" hangingPunct="1"/>
              <a:endParaRPr lang="zh-CN" altLang="en-US" sz="900" dirty="0">
                <a:solidFill>
                  <a:srgbClr val="FFFFFF"/>
                </a:solidFill>
                <a:latin typeface="微软雅黑" panose="020B0503020204020204" charset="-122"/>
                <a:ea typeface="微软雅黑" panose="020B0503020204020204" charset="-122"/>
              </a:endParaRPr>
            </a:p>
          </p:txBody>
        </p:sp>
        <p:sp>
          <p:nvSpPr>
            <p:cNvPr id="43" name="Freeform 105"/>
            <p:cNvSpPr/>
            <p:nvPr>
              <p:custDataLst>
                <p:tags r:id="rId46"/>
              </p:custDataLst>
            </p:nvPr>
          </p:nvSpPr>
          <p:spPr bwMode="auto">
            <a:xfrm>
              <a:off x="123553" y="168359"/>
              <a:ext cx="291110" cy="214383"/>
            </a:xfrm>
            <a:custGeom>
              <a:avLst/>
              <a:gdLst>
                <a:gd name="T0" fmla="*/ 2147483647 w 290"/>
                <a:gd name="T1" fmla="*/ 2147483647 h 213"/>
                <a:gd name="T2" fmla="*/ 2147483647 w 290"/>
                <a:gd name="T3" fmla="*/ 2147483647 h 213"/>
                <a:gd name="T4" fmla="*/ 2147483647 w 290"/>
                <a:gd name="T5" fmla="*/ 2147483647 h 213"/>
                <a:gd name="T6" fmla="*/ 2147483647 w 290"/>
                <a:gd name="T7" fmla="*/ 2147483647 h 213"/>
                <a:gd name="T8" fmla="*/ 2147483647 w 290"/>
                <a:gd name="T9" fmla="*/ 2147483647 h 213"/>
                <a:gd name="T10" fmla="*/ 2147483647 w 290"/>
                <a:gd name="T11" fmla="*/ 2147483647 h 213"/>
                <a:gd name="T12" fmla="*/ 2147483647 w 290"/>
                <a:gd name="T13" fmla="*/ 2147483647 h 213"/>
                <a:gd name="T14" fmla="*/ 2147483647 w 290"/>
                <a:gd name="T15" fmla="*/ 2147483647 h 213"/>
                <a:gd name="T16" fmla="*/ 2147483647 w 290"/>
                <a:gd name="T17" fmla="*/ 2147483647 h 213"/>
                <a:gd name="T18" fmla="*/ 2147483647 w 290"/>
                <a:gd name="T19" fmla="*/ 2147483647 h 213"/>
                <a:gd name="T20" fmla="*/ 2147483647 w 290"/>
                <a:gd name="T21" fmla="*/ 2147483647 h 213"/>
                <a:gd name="T22" fmla="*/ 2147483647 w 290"/>
                <a:gd name="T23" fmla="*/ 2147483647 h 213"/>
                <a:gd name="T24" fmla="*/ 2147483647 w 290"/>
                <a:gd name="T25" fmla="*/ 2147483647 h 213"/>
                <a:gd name="T26" fmla="*/ 2147483647 w 290"/>
                <a:gd name="T27" fmla="*/ 2147483647 h 213"/>
                <a:gd name="T28" fmla="*/ 2147483647 w 290"/>
                <a:gd name="T29" fmla="*/ 2147483647 h 2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90" h="213">
                  <a:moveTo>
                    <a:pt x="4" y="131"/>
                  </a:moveTo>
                  <a:cubicBezTo>
                    <a:pt x="0" y="127"/>
                    <a:pt x="0" y="120"/>
                    <a:pt x="4" y="115"/>
                  </a:cubicBezTo>
                  <a:cubicBezTo>
                    <a:pt x="33" y="86"/>
                    <a:pt x="33" y="86"/>
                    <a:pt x="33" y="86"/>
                  </a:cubicBezTo>
                  <a:cubicBezTo>
                    <a:pt x="38" y="82"/>
                    <a:pt x="45" y="82"/>
                    <a:pt x="49" y="86"/>
                  </a:cubicBezTo>
                  <a:cubicBezTo>
                    <a:pt x="96" y="133"/>
                    <a:pt x="96" y="133"/>
                    <a:pt x="96" y="133"/>
                  </a:cubicBezTo>
                  <a:cubicBezTo>
                    <a:pt x="101" y="137"/>
                    <a:pt x="108" y="137"/>
                    <a:pt x="113" y="133"/>
                  </a:cubicBezTo>
                  <a:cubicBezTo>
                    <a:pt x="241" y="4"/>
                    <a:pt x="241" y="4"/>
                    <a:pt x="241" y="4"/>
                  </a:cubicBezTo>
                  <a:cubicBezTo>
                    <a:pt x="245" y="0"/>
                    <a:pt x="252" y="0"/>
                    <a:pt x="257" y="4"/>
                  </a:cubicBezTo>
                  <a:cubicBezTo>
                    <a:pt x="286" y="33"/>
                    <a:pt x="286" y="33"/>
                    <a:pt x="286" y="33"/>
                  </a:cubicBezTo>
                  <a:cubicBezTo>
                    <a:pt x="290" y="37"/>
                    <a:pt x="290" y="45"/>
                    <a:pt x="286" y="49"/>
                  </a:cubicBezTo>
                  <a:cubicBezTo>
                    <a:pt x="130" y="205"/>
                    <a:pt x="130" y="205"/>
                    <a:pt x="130" y="205"/>
                  </a:cubicBezTo>
                  <a:cubicBezTo>
                    <a:pt x="126" y="209"/>
                    <a:pt x="117" y="213"/>
                    <a:pt x="111" y="213"/>
                  </a:cubicBezTo>
                  <a:cubicBezTo>
                    <a:pt x="97" y="213"/>
                    <a:pt x="97" y="213"/>
                    <a:pt x="97" y="213"/>
                  </a:cubicBezTo>
                  <a:cubicBezTo>
                    <a:pt x="91" y="213"/>
                    <a:pt x="82" y="209"/>
                    <a:pt x="78" y="205"/>
                  </a:cubicBezTo>
                  <a:lnTo>
                    <a:pt x="4" y="131"/>
                  </a:ln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a:p>
              <a:endParaRPr lang="zh-CN" altLang="en-US" sz="900">
                <a:latin typeface="微软雅黑" panose="020B0503020204020204" charset="-122"/>
                <a:ea typeface="微软雅黑" panose="020B0503020204020204" charset="-122"/>
              </a:endParaRPr>
            </a:p>
          </p:txBody>
        </p:sp>
      </p:grpSp>
      <p:grpSp>
        <p:nvGrpSpPr>
          <p:cNvPr id="9" name="组合 8"/>
          <p:cNvGrpSpPr/>
          <p:nvPr/>
        </p:nvGrpSpPr>
        <p:grpSpPr>
          <a:xfrm rot="0">
            <a:off x="522605" y="2778125"/>
            <a:ext cx="2569210" cy="1422400"/>
            <a:chOff x="1137734" y="2191391"/>
            <a:chExt cx="2569059" cy="1422180"/>
          </a:xfrm>
        </p:grpSpPr>
        <p:sp>
          <p:nvSpPr>
            <p:cNvPr id="12" name="文本框 11"/>
            <p:cNvSpPr txBox="1"/>
            <p:nvPr>
              <p:custDataLst>
                <p:tags r:id="rId47"/>
              </p:custDataLst>
            </p:nvPr>
          </p:nvSpPr>
          <p:spPr>
            <a:xfrm>
              <a:off x="2930188" y="2191391"/>
              <a:ext cx="776605" cy="681990"/>
            </a:xfrm>
            <a:prstGeom prst="rect">
              <a:avLst/>
            </a:prstGeom>
            <a:noFill/>
          </p:spPr>
          <p:txBody>
            <a:bodyPr wrap="square">
              <a:spAutoFit/>
            </a:bodyPr>
            <a:p>
              <a:pPr algn="r">
                <a:lnSpc>
                  <a:spcPct val="120000"/>
                </a:lnSpc>
              </a:pPr>
              <a:r>
                <a:rPr lang="en-US" altLang="zh-CN" sz="3200" b="1" dirty="0">
                  <a:solidFill>
                    <a:schemeClr val="accent1">
                      <a:lumMod val="20000"/>
                      <a:lumOff val="80000"/>
                    </a:schemeClr>
                  </a:solidFill>
                  <a:latin typeface="微软雅黑" panose="020B0503020204020204" charset="-122"/>
                  <a:ea typeface="微软雅黑" panose="020B0503020204020204" charset="-122"/>
                </a:rPr>
                <a:t>02</a:t>
              </a:r>
              <a:endParaRPr lang="en-US" altLang="zh-CN" sz="3200" b="1" dirty="0">
                <a:solidFill>
                  <a:schemeClr val="accent1">
                    <a:lumMod val="20000"/>
                    <a:lumOff val="80000"/>
                  </a:schemeClr>
                </a:solidFill>
                <a:latin typeface="微软雅黑" panose="020B0503020204020204" charset="-122"/>
                <a:ea typeface="微软雅黑" panose="020B0503020204020204" charset="-122"/>
              </a:endParaRPr>
            </a:p>
          </p:txBody>
        </p:sp>
        <p:sp>
          <p:nvSpPr>
            <p:cNvPr id="63" name="文本框 62"/>
            <p:cNvSpPr txBox="1"/>
            <p:nvPr>
              <p:custDataLst>
                <p:tags r:id="rId48"/>
              </p:custDataLst>
            </p:nvPr>
          </p:nvSpPr>
          <p:spPr>
            <a:xfrm>
              <a:off x="1253297" y="2845340"/>
              <a:ext cx="2453496" cy="768231"/>
            </a:xfrm>
            <a:prstGeom prst="rect">
              <a:avLst/>
            </a:prstGeom>
            <a:noFill/>
          </p:spPr>
          <p:txBody>
            <a:bodyPr wrap="square">
              <a:spAutoFit/>
            </a:bodyPr>
            <a:p>
              <a:pPr algn="r">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传感器全部自研自产，</a:t>
              </a:r>
              <a:r>
                <a:rPr lang="zh-CN" altLang="en-US" sz="1050" dirty="0">
                  <a:solidFill>
                    <a:schemeClr val="tx1">
                      <a:lumMod val="50000"/>
                      <a:lumOff val="50000"/>
                    </a:schemeClr>
                  </a:solidFill>
                  <a:latin typeface="微软雅黑" panose="020B0503020204020204" charset="-122"/>
                  <a:ea typeface="微软雅黑" panose="020B0503020204020204" charset="-122"/>
                </a:rPr>
                <a:t>测量要素齐全，牢牢掌握核心技术，精确</a:t>
              </a:r>
              <a:r>
                <a:rPr lang="zh-CN" altLang="en-US" sz="1050" dirty="0">
                  <a:solidFill>
                    <a:schemeClr val="tx1">
                      <a:lumMod val="50000"/>
                      <a:lumOff val="50000"/>
                    </a:schemeClr>
                  </a:solidFill>
                  <a:latin typeface="微软雅黑" panose="020B0503020204020204" charset="-122"/>
                  <a:ea typeface="微软雅黑" panose="020B0503020204020204" charset="-122"/>
                </a:rPr>
                <a:t>监测环境指标</a:t>
              </a:r>
              <a:r>
                <a:rPr lang="zh-CN" altLang="en-US" sz="1050" dirty="0">
                  <a:solidFill>
                    <a:schemeClr val="tx1">
                      <a:lumMod val="50000"/>
                      <a:lumOff val="50000"/>
                    </a:schemeClr>
                  </a:solidFill>
                  <a:latin typeface="微软雅黑" panose="020B0503020204020204" charset="-122"/>
                  <a:ea typeface="微软雅黑" panose="020B0503020204020204" charset="-122"/>
                </a:rPr>
                <a:t>的同时，</a:t>
              </a:r>
              <a:r>
                <a:rPr lang="zh-CN" altLang="en-US" sz="1050" dirty="0">
                  <a:solidFill>
                    <a:schemeClr val="tx1">
                      <a:lumMod val="50000"/>
                      <a:lumOff val="50000"/>
                    </a:schemeClr>
                  </a:solidFill>
                  <a:latin typeface="微软雅黑" panose="020B0503020204020204" charset="-122"/>
                  <a:ea typeface="微软雅黑" panose="020B0503020204020204" charset="-122"/>
                </a:rPr>
                <a:t>严格把关产品质量</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p:txBody>
        </p:sp>
        <p:sp>
          <p:nvSpPr>
            <p:cNvPr id="64" name="文本框 63"/>
            <p:cNvSpPr txBox="1"/>
            <p:nvPr>
              <p:custDataLst>
                <p:tags r:id="rId49"/>
              </p:custDataLst>
            </p:nvPr>
          </p:nvSpPr>
          <p:spPr>
            <a:xfrm>
              <a:off x="1137734" y="2489206"/>
              <a:ext cx="2568575" cy="386107"/>
            </a:xfrm>
            <a:prstGeom prst="rect">
              <a:avLst/>
            </a:prstGeom>
            <a:noFill/>
          </p:spPr>
          <p:txBody>
            <a:bodyPr wrap="square">
              <a:spAutoFit/>
            </a:bodyPr>
            <a:p>
              <a:pPr algn="r">
                <a:lnSpc>
                  <a:spcPct val="120000"/>
                </a:lnSpc>
              </a:pPr>
              <a:r>
                <a:rPr lang="zh-CN" altLang="en-US" sz="1600" b="1" dirty="0">
                  <a:solidFill>
                    <a:schemeClr val="tx1">
                      <a:lumMod val="75000"/>
                      <a:lumOff val="25000"/>
                    </a:schemeClr>
                  </a:solidFill>
                  <a:latin typeface="微软雅黑" panose="020B0503020204020204" charset="-122"/>
                  <a:ea typeface="微软雅黑" panose="020B0503020204020204" charset="-122"/>
                  <a:sym typeface="+mn-ea"/>
                </a:rPr>
                <a:t>专业测算，数据无忧</a:t>
              </a:r>
              <a:endParaRPr lang="zh-CN" altLang="en-US" sz="1600" b="1" dirty="0">
                <a:solidFill>
                  <a:schemeClr val="tx1">
                    <a:lumMod val="75000"/>
                    <a:lumOff val="25000"/>
                  </a:schemeClr>
                </a:solidFill>
                <a:latin typeface="微软雅黑" panose="020B0503020204020204" charset="-122"/>
                <a:ea typeface="微软雅黑" panose="020B0503020204020204" charset="-122"/>
              </a:endParaRPr>
            </a:p>
          </p:txBody>
        </p:sp>
      </p:grpSp>
      <p:grpSp>
        <p:nvGrpSpPr>
          <p:cNvPr id="65" name="组合 64"/>
          <p:cNvGrpSpPr/>
          <p:nvPr/>
        </p:nvGrpSpPr>
        <p:grpSpPr>
          <a:xfrm rot="0">
            <a:off x="988695" y="4321810"/>
            <a:ext cx="2551430" cy="1422400"/>
            <a:chOff x="1226622" y="2191391"/>
            <a:chExt cx="2551635" cy="1422127"/>
          </a:xfrm>
        </p:grpSpPr>
        <p:sp>
          <p:nvSpPr>
            <p:cNvPr id="66" name="文本框 65"/>
            <p:cNvSpPr txBox="1"/>
            <p:nvPr>
              <p:custDataLst>
                <p:tags r:id="rId50"/>
              </p:custDataLst>
            </p:nvPr>
          </p:nvSpPr>
          <p:spPr>
            <a:xfrm>
              <a:off x="2931802" y="2191391"/>
              <a:ext cx="846455" cy="681990"/>
            </a:xfrm>
            <a:prstGeom prst="rect">
              <a:avLst/>
            </a:prstGeom>
            <a:noFill/>
          </p:spPr>
          <p:txBody>
            <a:bodyPr wrap="square">
              <a:spAutoFit/>
            </a:bodyPr>
            <a:p>
              <a:pPr algn="r">
                <a:lnSpc>
                  <a:spcPct val="120000"/>
                </a:lnSpc>
              </a:pPr>
              <a:r>
                <a:rPr lang="en-US" altLang="zh-CN" sz="3200" b="1" dirty="0">
                  <a:solidFill>
                    <a:schemeClr val="accent1">
                      <a:lumMod val="20000"/>
                      <a:lumOff val="80000"/>
                    </a:schemeClr>
                  </a:solidFill>
                  <a:latin typeface="微软雅黑" panose="020B0503020204020204" charset="-122"/>
                  <a:ea typeface="微软雅黑" panose="020B0503020204020204" charset="-122"/>
                </a:rPr>
                <a:t>03</a:t>
              </a:r>
              <a:endParaRPr lang="en-US" altLang="zh-CN" sz="3200" b="1" dirty="0">
                <a:solidFill>
                  <a:schemeClr val="accent1">
                    <a:lumMod val="20000"/>
                    <a:lumOff val="80000"/>
                  </a:schemeClr>
                </a:solidFill>
                <a:latin typeface="微软雅黑" panose="020B0503020204020204" charset="-122"/>
                <a:ea typeface="微软雅黑" panose="020B0503020204020204" charset="-122"/>
              </a:endParaRPr>
            </a:p>
          </p:txBody>
        </p:sp>
        <p:sp>
          <p:nvSpPr>
            <p:cNvPr id="67" name="文本框 66"/>
            <p:cNvSpPr txBox="1"/>
            <p:nvPr>
              <p:custDataLst>
                <p:tags r:id="rId51"/>
              </p:custDataLst>
            </p:nvPr>
          </p:nvSpPr>
          <p:spPr>
            <a:xfrm>
              <a:off x="1226622" y="2845315"/>
              <a:ext cx="2551635" cy="768203"/>
            </a:xfrm>
            <a:prstGeom prst="rect">
              <a:avLst/>
            </a:prstGeom>
            <a:noFill/>
          </p:spPr>
          <p:txBody>
            <a:bodyPr wrap="square">
              <a:spAutoFit/>
            </a:bodyPr>
            <a:p>
              <a:pPr algn="r">
                <a:lnSpc>
                  <a:spcPct val="140000"/>
                </a:lnSpc>
              </a:pPr>
              <a:r>
                <a:rPr lang="zh-CN" altLang="en-US" sz="1050" dirty="0">
                  <a:solidFill>
                    <a:schemeClr val="tx1">
                      <a:lumMod val="50000"/>
                      <a:lumOff val="50000"/>
                    </a:schemeClr>
                  </a:solidFill>
                  <a:latin typeface="微软雅黑" panose="020B0503020204020204" charset="-122"/>
                  <a:ea typeface="微软雅黑" panose="020B0503020204020204" charset="-122"/>
                </a:rPr>
                <a:t>涵盖手动、自动、组合逻辑</a:t>
              </a:r>
              <a:r>
                <a:rPr lang="zh-CN" altLang="en-US" sz="1050" dirty="0">
                  <a:solidFill>
                    <a:schemeClr val="tx1">
                      <a:lumMod val="50000"/>
                      <a:lumOff val="50000"/>
                    </a:schemeClr>
                  </a:solidFill>
                  <a:latin typeface="微软雅黑" panose="020B0503020204020204" charset="-122"/>
                  <a:ea typeface="微软雅黑" panose="020B0503020204020204" charset="-122"/>
                </a:rPr>
                <a:t>等多种控制方式，满足不同使用需求，搭载软件平台还可实现远程操作</a:t>
              </a:r>
              <a:endParaRPr lang="zh-CN" altLang="en-US" sz="1050" dirty="0">
                <a:solidFill>
                  <a:schemeClr val="tx1">
                    <a:lumMod val="50000"/>
                    <a:lumOff val="50000"/>
                  </a:schemeClr>
                </a:solidFill>
                <a:latin typeface="微软雅黑" panose="020B0503020204020204" charset="-122"/>
                <a:ea typeface="微软雅黑" panose="020B0503020204020204" charset="-122"/>
              </a:endParaRPr>
            </a:p>
          </p:txBody>
        </p:sp>
        <p:sp>
          <p:nvSpPr>
            <p:cNvPr id="68" name="文本框 67"/>
            <p:cNvSpPr txBox="1"/>
            <p:nvPr>
              <p:custDataLst>
                <p:tags r:id="rId52"/>
              </p:custDataLst>
            </p:nvPr>
          </p:nvSpPr>
          <p:spPr>
            <a:xfrm>
              <a:off x="1524449" y="2489206"/>
              <a:ext cx="2253615" cy="386006"/>
            </a:xfrm>
            <a:prstGeom prst="rect">
              <a:avLst/>
            </a:prstGeom>
            <a:noFill/>
          </p:spPr>
          <p:txBody>
            <a:bodyPr wrap="square">
              <a:spAutoFit/>
            </a:bodyPr>
            <a:p>
              <a:pPr algn="r">
                <a:lnSpc>
                  <a:spcPct val="120000"/>
                </a:lnSpc>
              </a:pPr>
              <a:r>
                <a:rPr lang="zh-CN" altLang="en-US" sz="1600" b="1" dirty="0">
                  <a:solidFill>
                    <a:schemeClr val="tx1">
                      <a:lumMod val="75000"/>
                      <a:lumOff val="25000"/>
                    </a:schemeClr>
                  </a:solidFill>
                  <a:latin typeface="微软雅黑" panose="020B0503020204020204" charset="-122"/>
                  <a:ea typeface="微软雅黑" panose="020B0503020204020204" charset="-122"/>
                </a:rPr>
                <a:t>智能控制，组合</a:t>
              </a:r>
              <a:r>
                <a:rPr lang="zh-CN" altLang="en-US" sz="1600" b="1" dirty="0">
                  <a:solidFill>
                    <a:schemeClr val="tx1">
                      <a:lumMod val="75000"/>
                      <a:lumOff val="25000"/>
                    </a:schemeClr>
                  </a:solidFill>
                  <a:latin typeface="微软雅黑" panose="020B0503020204020204" charset="-122"/>
                  <a:ea typeface="微软雅黑" panose="020B0503020204020204" charset="-122"/>
                </a:rPr>
                <a:t>联动</a:t>
              </a:r>
              <a:endParaRPr lang="zh-CN" altLang="en-US" sz="1600" b="1" dirty="0">
                <a:solidFill>
                  <a:schemeClr val="tx1">
                    <a:lumMod val="75000"/>
                    <a:lumOff val="25000"/>
                  </a:schemeClr>
                </a:solidFill>
                <a:latin typeface="微软雅黑" panose="020B0503020204020204" charset="-122"/>
                <a:ea typeface="微软雅黑" panose="020B0503020204020204" charset="-122"/>
              </a:endParaRPr>
            </a:p>
          </p:txBody>
        </p:sp>
      </p:grpSp>
      <p:sp>
        <p:nvSpPr>
          <p:cNvPr id="17" name="文本框 16"/>
          <p:cNvSpPr txBox="1"/>
          <p:nvPr>
            <p:custDataLst>
              <p:tags r:id="rId53"/>
            </p:custDataLst>
          </p:nvPr>
        </p:nvSpPr>
        <p:spPr>
          <a:xfrm>
            <a:off x="4824095" y="4857115"/>
            <a:ext cx="2956560" cy="953135"/>
          </a:xfrm>
          <a:prstGeom prst="rect">
            <a:avLst/>
          </a:prstGeom>
          <a:noFill/>
        </p:spPr>
        <p:txBody>
          <a:bodyPr wrap="square" rtlCol="0">
            <a:spAutoFit/>
          </a:bodyPr>
          <a:p>
            <a:pPr>
              <a:lnSpc>
                <a:spcPct val="140000"/>
              </a:lnSpc>
            </a:pPr>
            <a:r>
              <a:rPr lang="zh-CN" altLang="en-US"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更多功能可按需增加</a:t>
            </a:r>
            <a:r>
              <a:rPr lang="en-US" altLang="zh-CN" sz="20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  </a:t>
            </a:r>
            <a:endParaRPr lang="en-US" altLang="zh-CN" sz="20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endParaRPr>
          </a:p>
          <a:p>
            <a:pPr>
              <a:lnSpc>
                <a:spcPct val="140000"/>
              </a:lnSpc>
            </a:pPr>
            <a:r>
              <a:rPr lang="zh-CN" altLang="en-US" sz="2000"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欢迎参观指导洽谈</a:t>
            </a:r>
            <a:r>
              <a:rPr lang="en-US" altLang="zh-CN" sz="2000"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 </a:t>
            </a:r>
            <a:r>
              <a:rPr lang="en-US" altLang="zh-CN" sz="20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rPr>
              <a:t>...</a:t>
            </a:r>
            <a:endParaRPr lang="en-US" altLang="zh-CN" sz="2000" b="1" dirty="0">
              <a:gradFill>
                <a:gsLst>
                  <a:gs pos="0">
                    <a:srgbClr val="82BD51"/>
                  </a:gs>
                  <a:gs pos="100000">
                    <a:srgbClr val="39B45A"/>
                  </a:gs>
                </a:gsLst>
                <a:lin ang="10800000" scaled="1"/>
              </a:gra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iŝľíḑe"/>
        <p:cNvGrpSpPr/>
        <p:nvPr/>
      </p:nvGrpSpPr>
      <p:grpSpPr>
        <a:xfrm>
          <a:off x="0" y="0"/>
          <a:ext cx="0" cy="0"/>
          <a:chOff x="0" y="0"/>
          <a:chExt cx="0" cy="0"/>
        </a:xfrm>
      </p:grpSpPr>
      <p:pic>
        <p:nvPicPr>
          <p:cNvPr id="9" name="图片 8" descr="P-10261444-10240092-3840x2152"/>
          <p:cNvPicPr>
            <a:picLocks noChangeAspect="1"/>
          </p:cNvPicPr>
          <p:nvPr>
            <p:custDataLst>
              <p:tags r:id="rId1"/>
            </p:custDataLst>
          </p:nvPr>
        </p:nvPicPr>
        <p:blipFill>
          <a:blip r:embed="rId2">
            <a:alphaModFix amt="20000"/>
          </a:blip>
          <a:stretch>
            <a:fillRect/>
          </a:stretch>
        </p:blipFill>
        <p:spPr>
          <a:xfrm>
            <a:off x="6282055" y="3537585"/>
            <a:ext cx="5507355" cy="3088005"/>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2"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3"/>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24" name="组合 23"/>
          <p:cNvGrpSpPr/>
          <p:nvPr/>
        </p:nvGrpSpPr>
        <p:grpSpPr>
          <a:xfrm>
            <a:off x="4923155" y="1035050"/>
            <a:ext cx="6669405" cy="4904740"/>
            <a:chOff x="1543" y="1779"/>
            <a:chExt cx="10503" cy="7724"/>
          </a:xfrm>
        </p:grpSpPr>
        <p:sp>
          <p:nvSpPr>
            <p:cNvPr id="7" name="文本框 6"/>
            <p:cNvSpPr txBox="1"/>
            <p:nvPr>
              <p:custDataLst>
                <p:tags r:id="rId4"/>
              </p:custDataLst>
            </p:nvPr>
          </p:nvSpPr>
          <p:spPr bwMode="auto">
            <a:xfrm>
              <a:off x="4027" y="1779"/>
              <a:ext cx="8019" cy="822"/>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40000"/>
                </a:lnSpc>
              </a:pPr>
              <a:r>
                <a:rPr lang="zh-CN" altLang="en-US" sz="1000" dirty="0">
                  <a:solidFill>
                    <a:schemeClr val="tx1">
                      <a:lumMod val="85000"/>
                      <a:lumOff val="15000"/>
                    </a:schemeClr>
                  </a:solidFill>
                  <a:latin typeface="微软雅黑" panose="020B0503020204020204" charset="-122"/>
                  <a:cs typeface="微软雅黑" panose="020B0503020204020204" charset="-122"/>
                </a:rPr>
                <a:t>以数据监测为基础，远程控制为核心。对每个监测点的</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latin typeface="微软雅黑" panose="020B0503020204020204" charset="-122"/>
                  <a:cs typeface="微软雅黑" panose="020B0503020204020204" charset="-122"/>
                  <a:sym typeface="+mn-ea"/>
                </a:rPr>
                <a:t>气象、墒情、虫情、孢子、灌溉、苗情、灾情、视频监控</a:t>
              </a:r>
              <a:r>
                <a:rPr lang="en-US" altLang="zh-CN" sz="1000" dirty="0">
                  <a:latin typeface="微软雅黑" panose="020B0503020204020204" charset="-122"/>
                  <a:cs typeface="微软雅黑" panose="020B0503020204020204" charset="-122"/>
                  <a:sym typeface="+mn-ea"/>
                </a:rPr>
                <a:t> </a:t>
              </a:r>
              <a:r>
                <a:rPr lang="zh-CN" altLang="en-US" sz="1000" dirty="0">
                  <a:latin typeface="微软雅黑" panose="020B0503020204020204" charset="-122"/>
                  <a:cs typeface="微软雅黑" panose="020B0503020204020204" charset="-122"/>
                  <a:sym typeface="+mn-ea"/>
                </a:rPr>
                <a:t>等环节</a:t>
              </a:r>
              <a:r>
                <a:rPr lang="zh-CN" altLang="en-US" sz="1000" dirty="0">
                  <a:latin typeface="微软雅黑" panose="020B0503020204020204" charset="-122"/>
                  <a:cs typeface="微软雅黑" panose="020B0503020204020204" charset="-122"/>
                  <a:sym typeface="+mn-ea"/>
                </a:rPr>
                <a:t>进行全方位管理和把控，助力农业生产高质量发展</a:t>
              </a:r>
              <a:endParaRPr lang="zh-CN" altLang="en-US" sz="1000" dirty="0">
                <a:solidFill>
                  <a:schemeClr val="tx1">
                    <a:lumMod val="85000"/>
                    <a:lumOff val="15000"/>
                  </a:schemeClr>
                </a:solidFill>
                <a:latin typeface="微软雅黑" panose="020B0503020204020204" charset="-122"/>
                <a:cs typeface="微软雅黑" panose="020B0503020204020204" charset="-122"/>
                <a:sym typeface="+mn-ea"/>
              </a:endParaRPr>
            </a:p>
          </p:txBody>
        </p:sp>
        <p:sp>
          <p:nvSpPr>
            <p:cNvPr id="8" name="矩形 7"/>
            <p:cNvSpPr/>
            <p:nvPr>
              <p:custDataLst>
                <p:tags r:id="rId5"/>
              </p:custDataLst>
            </p:nvPr>
          </p:nvSpPr>
          <p:spPr>
            <a:xfrm>
              <a:off x="1543" y="1972"/>
              <a:ext cx="2055" cy="520"/>
            </a:xfrm>
            <a:prstGeom prst="rect">
              <a:avLst/>
            </a:prstGeom>
            <a:solidFill>
              <a:srgbClr val="65B32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50" dirty="0">
                  <a:solidFill>
                    <a:schemeClr val="bg1">
                      <a:lumMod val="95000"/>
                    </a:schemeClr>
                  </a:solidFill>
                  <a:latin typeface="微软雅黑" panose="020B0503020204020204" charset="-122"/>
                  <a:ea typeface="微软雅黑" panose="020B0503020204020204" charset="-122"/>
                  <a:sym typeface="+mn-ea"/>
                </a:rPr>
                <a:t>多方位监测</a:t>
              </a:r>
              <a:endParaRPr lang="zh-CN" altLang="en-US" sz="1250" dirty="0">
                <a:solidFill>
                  <a:schemeClr val="bg1">
                    <a:lumMod val="95000"/>
                  </a:schemeClr>
                </a:solidFill>
                <a:latin typeface="微软雅黑" panose="020B0503020204020204" charset="-122"/>
                <a:ea typeface="微软雅黑" panose="020B0503020204020204" charset="-122"/>
                <a:sym typeface="+mn-ea"/>
              </a:endParaRPr>
            </a:p>
          </p:txBody>
        </p:sp>
        <p:sp>
          <p:nvSpPr>
            <p:cNvPr id="11" name="文本框 10"/>
            <p:cNvSpPr txBox="1"/>
            <p:nvPr>
              <p:custDataLst>
                <p:tags r:id="rId6"/>
              </p:custDataLst>
            </p:nvPr>
          </p:nvSpPr>
          <p:spPr bwMode="auto">
            <a:xfrm>
              <a:off x="4027" y="2889"/>
              <a:ext cx="8016" cy="1161"/>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40000"/>
                </a:lnSpc>
              </a:pPr>
              <a:r>
                <a:rPr lang="zh-CN" altLang="en-US" sz="1000" dirty="0">
                  <a:solidFill>
                    <a:schemeClr val="tx1">
                      <a:lumMod val="85000"/>
                      <a:lumOff val="15000"/>
                    </a:schemeClr>
                  </a:solidFill>
                  <a:latin typeface="微软雅黑" panose="020B0503020204020204" charset="-122"/>
                  <a:cs typeface="微软雅黑" panose="020B0503020204020204" charset="-122"/>
                </a:rPr>
                <a:t>分为园区管理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人员管理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种植管理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作物生长标准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农事作业</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采摘入库</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农机管理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物料管理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供应商管理</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溯源视频</a:t>
              </a:r>
              <a:r>
                <a:rPr lang="en-US" altLang="zh-CN" sz="1000" dirty="0">
                  <a:solidFill>
                    <a:schemeClr val="tx1">
                      <a:lumMod val="85000"/>
                      <a:lumOff val="15000"/>
                    </a:schemeClr>
                  </a:solidFill>
                  <a:latin typeface="微软雅黑" panose="020B0503020204020204" charset="-122"/>
                  <a:cs typeface="微软雅黑" panose="020B0503020204020204" charset="-122"/>
                </a:rPr>
                <a:t> </a:t>
              </a:r>
              <a:r>
                <a:rPr lang="zh-CN" altLang="en-US" sz="1000" dirty="0">
                  <a:solidFill>
                    <a:schemeClr val="tx1">
                      <a:lumMod val="85000"/>
                      <a:lumOff val="15000"/>
                    </a:schemeClr>
                  </a:solidFill>
                  <a:latin typeface="微软雅黑" panose="020B0503020204020204" charset="-122"/>
                  <a:cs typeface="微软雅黑" panose="020B0503020204020204" charset="-122"/>
                </a:rPr>
                <a:t>十个管理界面，可以对生产的方方面面进行全方位一体化把控，将生产管理标准化、数字化，</a:t>
              </a:r>
              <a:r>
                <a:rPr lang="zh-CN" altLang="en-US" sz="1000" dirty="0">
                  <a:latin typeface="微软雅黑" panose="020B0503020204020204" charset="-122"/>
                  <a:cs typeface="微软雅黑" panose="020B0503020204020204" charset="-122"/>
                  <a:sym typeface="+mn-ea"/>
                </a:rPr>
                <a:t>节省成本、提高效率</a:t>
              </a:r>
              <a:endParaRPr lang="zh-CN" altLang="en-US" sz="1000" dirty="0">
                <a:solidFill>
                  <a:schemeClr val="tx1">
                    <a:lumMod val="85000"/>
                    <a:lumOff val="15000"/>
                  </a:schemeClr>
                </a:solidFill>
                <a:latin typeface="微软雅黑" panose="020B0503020204020204" charset="-122"/>
                <a:cs typeface="微软雅黑" panose="020B0503020204020204" charset="-122"/>
                <a:sym typeface="+mn-ea"/>
              </a:endParaRPr>
            </a:p>
          </p:txBody>
        </p:sp>
        <p:sp>
          <p:nvSpPr>
            <p:cNvPr id="16" name="矩形 15"/>
            <p:cNvSpPr/>
            <p:nvPr>
              <p:custDataLst>
                <p:tags r:id="rId7"/>
              </p:custDataLst>
            </p:nvPr>
          </p:nvSpPr>
          <p:spPr>
            <a:xfrm>
              <a:off x="1543" y="3237"/>
              <a:ext cx="2055" cy="520"/>
            </a:xfrm>
            <a:prstGeom prst="rect">
              <a:avLst/>
            </a:prstGeom>
            <a:solidFill>
              <a:srgbClr val="00923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50" dirty="0">
                  <a:solidFill>
                    <a:schemeClr val="bg1">
                      <a:lumMod val="95000"/>
                    </a:schemeClr>
                  </a:solidFill>
                  <a:latin typeface="微软雅黑" panose="020B0503020204020204" charset="-122"/>
                  <a:ea typeface="微软雅黑" panose="020B0503020204020204" charset="-122"/>
                  <a:sym typeface="+mn-ea"/>
                </a:rPr>
                <a:t>高效生产管理</a:t>
              </a:r>
              <a:endParaRPr lang="zh-CN" altLang="en-US" sz="1250" dirty="0">
                <a:solidFill>
                  <a:schemeClr val="bg1">
                    <a:lumMod val="95000"/>
                  </a:schemeClr>
                </a:solidFill>
                <a:latin typeface="微软雅黑" panose="020B0503020204020204" charset="-122"/>
                <a:ea typeface="微软雅黑" panose="020B0503020204020204" charset="-122"/>
                <a:sym typeface="+mn-ea"/>
              </a:endParaRPr>
            </a:p>
          </p:txBody>
        </p:sp>
        <p:sp>
          <p:nvSpPr>
            <p:cNvPr id="17" name="文本框 16"/>
            <p:cNvSpPr txBox="1"/>
            <p:nvPr>
              <p:custDataLst>
                <p:tags r:id="rId8"/>
              </p:custDataLst>
            </p:nvPr>
          </p:nvSpPr>
          <p:spPr bwMode="auto">
            <a:xfrm>
              <a:off x="4027" y="5785"/>
              <a:ext cx="8015" cy="1161"/>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40000"/>
                </a:lnSpc>
              </a:pPr>
              <a:r>
                <a:rPr lang="zh-CN" altLang="en-US" sz="1000" dirty="0">
                  <a:solidFill>
                    <a:schemeClr val="tx1">
                      <a:lumMod val="85000"/>
                      <a:lumOff val="15000"/>
                    </a:schemeClr>
                  </a:solidFill>
                  <a:latin typeface="微软雅黑" panose="020B0503020204020204" charset="-122"/>
                  <a:cs typeface="微软雅黑" panose="020B0503020204020204" charset="-122"/>
                </a:rPr>
                <a:t>农户通过网络直接与专家沟通，农作物的生理特征、病害特征、虫害特征等都可以实时分享给农业专家，专家可访问历史监测数据寻找原因及解决方法，也可以给专家留言咨询各类</a:t>
              </a:r>
              <a:r>
                <a:rPr lang="zh-CN" altLang="en-US" sz="1000" dirty="0">
                  <a:solidFill>
                    <a:schemeClr val="tx1">
                      <a:lumMod val="85000"/>
                      <a:lumOff val="15000"/>
                    </a:schemeClr>
                  </a:solidFill>
                  <a:latin typeface="微软雅黑" panose="020B0503020204020204" charset="-122"/>
                  <a:cs typeface="微软雅黑" panose="020B0503020204020204" charset="-122"/>
                </a:rPr>
                <a:t>问题，此模块给农作物诊治提供便捷化服务，解决农户的问题，提高产品收益</a:t>
              </a:r>
              <a:endParaRPr lang="zh-CN" altLang="en-US" sz="1000" dirty="0">
                <a:solidFill>
                  <a:schemeClr val="tx1">
                    <a:lumMod val="85000"/>
                    <a:lumOff val="15000"/>
                  </a:schemeClr>
                </a:solidFill>
                <a:latin typeface="微软雅黑" panose="020B0503020204020204" charset="-122"/>
                <a:cs typeface="微软雅黑" panose="020B0503020204020204" charset="-122"/>
              </a:endParaRPr>
            </a:p>
          </p:txBody>
        </p:sp>
        <p:sp>
          <p:nvSpPr>
            <p:cNvPr id="18" name="矩形 17"/>
            <p:cNvSpPr/>
            <p:nvPr>
              <p:custDataLst>
                <p:tags r:id="rId9"/>
              </p:custDataLst>
            </p:nvPr>
          </p:nvSpPr>
          <p:spPr>
            <a:xfrm>
              <a:off x="1543" y="6133"/>
              <a:ext cx="2055" cy="520"/>
            </a:xfrm>
            <a:prstGeom prst="rect">
              <a:avLst/>
            </a:prstGeom>
            <a:solidFill>
              <a:srgbClr val="65B32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50" dirty="0">
                  <a:solidFill>
                    <a:schemeClr val="bg1">
                      <a:lumMod val="95000"/>
                    </a:schemeClr>
                  </a:solidFill>
                  <a:latin typeface="微软雅黑" panose="020B0503020204020204" charset="-122"/>
                  <a:ea typeface="微软雅黑" panose="020B0503020204020204" charset="-122"/>
                  <a:sym typeface="+mn-ea"/>
                </a:rPr>
                <a:t>专家问诊服务</a:t>
              </a:r>
              <a:endParaRPr lang="zh-CN" altLang="en-US" sz="1250" dirty="0">
                <a:solidFill>
                  <a:schemeClr val="bg1">
                    <a:lumMod val="95000"/>
                  </a:schemeClr>
                </a:solidFill>
                <a:latin typeface="微软雅黑" panose="020B0503020204020204" charset="-122"/>
                <a:ea typeface="微软雅黑" panose="020B0503020204020204" charset="-122"/>
                <a:sym typeface="+mn-ea"/>
              </a:endParaRPr>
            </a:p>
          </p:txBody>
        </p:sp>
        <p:cxnSp>
          <p:nvCxnSpPr>
            <p:cNvPr id="21" name="iṥ1îḍé"/>
            <p:cNvCxnSpPr/>
            <p:nvPr>
              <p:custDataLst>
                <p:tags r:id="rId10"/>
              </p:custDataLst>
            </p:nvPr>
          </p:nvCxnSpPr>
          <p:spPr>
            <a:xfrm>
              <a:off x="2383" y="4193"/>
              <a:ext cx="7026"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22" name="iṥ1îḍé"/>
            <p:cNvCxnSpPr/>
            <p:nvPr>
              <p:custDataLst>
                <p:tags r:id="rId11"/>
              </p:custDataLst>
            </p:nvPr>
          </p:nvCxnSpPr>
          <p:spPr>
            <a:xfrm>
              <a:off x="2383" y="7089"/>
              <a:ext cx="7025"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23" name="iṥ1îḍé"/>
            <p:cNvCxnSpPr/>
            <p:nvPr>
              <p:custDataLst>
                <p:tags r:id="rId12"/>
              </p:custDataLst>
            </p:nvPr>
          </p:nvCxnSpPr>
          <p:spPr>
            <a:xfrm>
              <a:off x="2383" y="8537"/>
              <a:ext cx="7025"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sp>
          <p:nvSpPr>
            <p:cNvPr id="26" name="文本框 25"/>
            <p:cNvSpPr txBox="1"/>
            <p:nvPr>
              <p:custDataLst>
                <p:tags r:id="rId13"/>
              </p:custDataLst>
            </p:nvPr>
          </p:nvSpPr>
          <p:spPr bwMode="auto">
            <a:xfrm>
              <a:off x="4025" y="8681"/>
              <a:ext cx="8020" cy="822"/>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40000"/>
                </a:lnSpc>
              </a:pPr>
              <a:r>
                <a:rPr lang="zh-CN" altLang="en-US" sz="1000" dirty="0">
                  <a:solidFill>
                    <a:schemeClr val="tx1">
                      <a:lumMod val="85000"/>
                      <a:lumOff val="15000"/>
                    </a:schemeClr>
                  </a:solidFill>
                  <a:latin typeface="微软雅黑" panose="020B0503020204020204" charset="-122"/>
                  <a:cs typeface="微软雅黑" panose="020B0503020204020204" charset="-122"/>
                </a:rPr>
                <a:t>用户可以通过移动端</a:t>
              </a:r>
              <a:r>
                <a:rPr lang="en-US" altLang="zh-CN" sz="1000" dirty="0">
                  <a:solidFill>
                    <a:schemeClr val="tx1">
                      <a:lumMod val="85000"/>
                      <a:lumOff val="15000"/>
                    </a:schemeClr>
                  </a:solidFill>
                  <a:latin typeface="微软雅黑" panose="020B0503020204020204" charset="-122"/>
                  <a:cs typeface="微软雅黑" panose="020B0503020204020204" charset="-122"/>
                </a:rPr>
                <a:t>APP</a:t>
              </a:r>
              <a:r>
                <a:rPr lang="zh-CN" altLang="en-US" sz="1000" dirty="0">
                  <a:solidFill>
                    <a:schemeClr val="tx1">
                      <a:lumMod val="85000"/>
                      <a:lumOff val="15000"/>
                    </a:schemeClr>
                  </a:solidFill>
                  <a:latin typeface="微软雅黑" panose="020B0503020204020204" charset="-122"/>
                  <a:cs typeface="微软雅黑" panose="020B0503020204020204" charset="-122"/>
                </a:rPr>
                <a:t>和PC端随时随地登陆平台，访问实时数据并进行系统管理，还可查看历史数据和系统日志，让操作有迹可循，方便后期查看管理</a:t>
              </a:r>
              <a:endParaRPr lang="zh-CN" altLang="en-US" sz="1000" dirty="0">
                <a:solidFill>
                  <a:schemeClr val="tx1">
                    <a:lumMod val="85000"/>
                    <a:lumOff val="15000"/>
                  </a:schemeClr>
                </a:solidFill>
                <a:latin typeface="微软雅黑" panose="020B0503020204020204" charset="-122"/>
                <a:cs typeface="微软雅黑" panose="020B0503020204020204" charset="-122"/>
              </a:endParaRPr>
            </a:p>
          </p:txBody>
        </p:sp>
        <p:sp>
          <p:nvSpPr>
            <p:cNvPr id="28" name="矩形 27"/>
            <p:cNvSpPr/>
            <p:nvPr>
              <p:custDataLst>
                <p:tags r:id="rId14"/>
              </p:custDataLst>
            </p:nvPr>
          </p:nvSpPr>
          <p:spPr>
            <a:xfrm>
              <a:off x="1543" y="8848"/>
              <a:ext cx="2055" cy="520"/>
            </a:xfrm>
            <a:prstGeom prst="rect">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50" dirty="0">
                  <a:solidFill>
                    <a:schemeClr val="bg1">
                      <a:lumMod val="95000"/>
                    </a:schemeClr>
                  </a:solidFill>
                  <a:latin typeface="微软雅黑" panose="020B0503020204020204" charset="-122"/>
                  <a:ea typeface="微软雅黑" panose="020B0503020204020204" charset="-122"/>
                  <a:sym typeface="+mn-ea"/>
                </a:rPr>
                <a:t>多种查看方式</a:t>
              </a:r>
              <a:endParaRPr lang="zh-CN" altLang="en-US" sz="1250" dirty="0">
                <a:solidFill>
                  <a:schemeClr val="bg1">
                    <a:lumMod val="95000"/>
                  </a:schemeClr>
                </a:solidFill>
                <a:latin typeface="微软雅黑" panose="020B0503020204020204" charset="-122"/>
                <a:ea typeface="微软雅黑" panose="020B0503020204020204" charset="-122"/>
                <a:sym typeface="+mn-ea"/>
              </a:endParaRPr>
            </a:p>
          </p:txBody>
        </p:sp>
        <p:sp>
          <p:nvSpPr>
            <p:cNvPr id="30" name="文本框 29"/>
            <p:cNvSpPr txBox="1"/>
            <p:nvPr>
              <p:custDataLst>
                <p:tags r:id="rId15"/>
              </p:custDataLst>
            </p:nvPr>
          </p:nvSpPr>
          <p:spPr bwMode="auto">
            <a:xfrm>
              <a:off x="4028" y="7233"/>
              <a:ext cx="8017" cy="1161"/>
            </a:xfrm>
            <a:prstGeom prst="rect">
              <a:avLst/>
            </a:prstGeom>
            <a:noFill/>
          </p:spPr>
          <p:txBody>
            <a:bodyPr wrap="square">
              <a:spAutoFit/>
            </a:bodyPr>
            <a:lstStyle>
              <a:defPPr>
                <a:defRPr lang="zh-CN"/>
              </a:defPPr>
              <a:lvl1pPr>
                <a:lnSpc>
                  <a:spcPts val="1200"/>
                </a:lnSpc>
                <a:defRPr sz="900">
                  <a:solidFill>
                    <a:schemeClr val="tx1">
                      <a:lumMod val="85000"/>
                      <a:lumOff val="15000"/>
                    </a:schemeClr>
                  </a:solidFill>
                  <a:latin typeface="Arial" panose="020B0604020202020204" pitchFamily="34" charset="0"/>
                  <a:ea typeface="微软雅黑" panose="020B0503020204020204" charset="-122"/>
                  <a:cs typeface="Arial" panose="020B0604020202020204" pitchFamily="34" charset="0"/>
                </a:defRPr>
              </a:lvl1pPr>
            </a:lstStyle>
            <a:p>
              <a:pPr algn="l">
                <a:lnSpc>
                  <a:spcPct val="140000"/>
                </a:lnSpc>
              </a:pPr>
              <a:r>
                <a:rPr lang="zh-CN" altLang="en-US" sz="1000" dirty="0">
                  <a:solidFill>
                    <a:schemeClr val="tx1">
                      <a:lumMod val="85000"/>
                      <a:lumOff val="15000"/>
                    </a:schemeClr>
                  </a:solidFill>
                  <a:latin typeface="微软雅黑" panose="020B0503020204020204" charset="-122"/>
                  <a:cs typeface="微软雅黑" panose="020B0503020204020204" charset="-122"/>
                </a:rPr>
                <a:t>支持离线报警、数据超限报警、差值报警和低电量报警四种报警类型，短信、语音、邮件</a:t>
              </a:r>
              <a:r>
                <a:rPr lang="zh-CN" altLang="en-US" sz="1000" dirty="0">
                  <a:solidFill>
                    <a:schemeClr val="tx1">
                      <a:lumMod val="85000"/>
                      <a:lumOff val="15000"/>
                    </a:schemeClr>
                  </a:solidFill>
                  <a:latin typeface="微软雅黑" panose="020B0503020204020204" charset="-122"/>
                  <a:cs typeface="微软雅黑" panose="020B0503020204020204" charset="-122"/>
                </a:rPr>
                <a:t>等远程报警方式，以及弹窗、声音、变红、闪烁等多种平台报警</a:t>
              </a:r>
              <a:r>
                <a:rPr lang="zh-CN" altLang="en-US" sz="1000" dirty="0">
                  <a:solidFill>
                    <a:schemeClr val="tx1">
                      <a:lumMod val="85000"/>
                      <a:lumOff val="15000"/>
                    </a:schemeClr>
                  </a:solidFill>
                  <a:latin typeface="微软雅黑" panose="020B0503020204020204" charset="-122"/>
                  <a:cs typeface="微软雅黑" panose="020B0503020204020204" charset="-122"/>
                </a:rPr>
                <a:t>形式，一旦有报警情况产生会给相关管理人员进行通知，方便及时发现从而及时采取应急措施</a:t>
              </a:r>
              <a:endParaRPr lang="zh-CN" altLang="en-US" sz="1000" dirty="0">
                <a:solidFill>
                  <a:schemeClr val="tx1">
                    <a:lumMod val="85000"/>
                    <a:lumOff val="15000"/>
                  </a:schemeClr>
                </a:solidFill>
                <a:latin typeface="微软雅黑" panose="020B0503020204020204" charset="-122"/>
                <a:cs typeface="微软雅黑" panose="020B0503020204020204" charset="-122"/>
              </a:endParaRPr>
            </a:p>
          </p:txBody>
        </p:sp>
        <p:sp>
          <p:nvSpPr>
            <p:cNvPr id="36" name="矩形 35"/>
            <p:cNvSpPr/>
            <p:nvPr>
              <p:custDataLst>
                <p:tags r:id="rId16"/>
              </p:custDataLst>
            </p:nvPr>
          </p:nvSpPr>
          <p:spPr>
            <a:xfrm>
              <a:off x="1543" y="7581"/>
              <a:ext cx="2055" cy="520"/>
            </a:xfrm>
            <a:prstGeom prst="rect">
              <a:avLst/>
            </a:prstGeom>
            <a:solidFill>
              <a:srgbClr val="00923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50" dirty="0">
                  <a:solidFill>
                    <a:schemeClr val="bg1">
                      <a:lumMod val="95000"/>
                    </a:schemeClr>
                  </a:solidFill>
                  <a:latin typeface="微软雅黑" panose="020B0503020204020204" charset="-122"/>
                  <a:ea typeface="微软雅黑" panose="020B0503020204020204" charset="-122"/>
                  <a:sym typeface="+mn-ea"/>
                </a:rPr>
                <a:t>全方面报警</a:t>
              </a:r>
              <a:endParaRPr lang="zh-CN" altLang="en-US" sz="1250" dirty="0">
                <a:solidFill>
                  <a:schemeClr val="bg1">
                    <a:lumMod val="95000"/>
                  </a:schemeClr>
                </a:solidFill>
                <a:latin typeface="微软雅黑" panose="020B0503020204020204" charset="-122"/>
                <a:ea typeface="微软雅黑" panose="020B0503020204020204" charset="-122"/>
                <a:sym typeface="+mn-ea"/>
              </a:endParaRPr>
            </a:p>
          </p:txBody>
        </p:sp>
        <p:sp>
          <p:nvSpPr>
            <p:cNvPr id="10" name="矩形 9"/>
            <p:cNvSpPr/>
            <p:nvPr>
              <p:custDataLst>
                <p:tags r:id="rId17"/>
              </p:custDataLst>
            </p:nvPr>
          </p:nvSpPr>
          <p:spPr>
            <a:xfrm>
              <a:off x="1543" y="4672"/>
              <a:ext cx="2055" cy="520"/>
            </a:xfrm>
            <a:prstGeom prst="rect">
              <a:avLst/>
            </a:prstGeom>
            <a:solidFill>
              <a:srgbClr val="A9CF6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250" dirty="0">
                  <a:solidFill>
                    <a:schemeClr val="bg1">
                      <a:lumMod val="95000"/>
                    </a:schemeClr>
                  </a:solidFill>
                  <a:latin typeface="微软雅黑" panose="020B0503020204020204" charset="-122"/>
                  <a:ea typeface="微软雅黑" panose="020B0503020204020204" charset="-122"/>
                  <a:sym typeface="+mn-ea"/>
                </a:rPr>
                <a:t>农产品溯源</a:t>
              </a:r>
              <a:endParaRPr lang="zh-CN" altLang="en-US" sz="1250" dirty="0">
                <a:solidFill>
                  <a:schemeClr val="bg1">
                    <a:lumMod val="95000"/>
                  </a:schemeClr>
                </a:solidFill>
                <a:latin typeface="微软雅黑" panose="020B0503020204020204" charset="-122"/>
                <a:ea typeface="微软雅黑" panose="020B0503020204020204" charset="-122"/>
                <a:sym typeface="+mn-ea"/>
              </a:endParaRPr>
            </a:p>
          </p:txBody>
        </p:sp>
        <p:sp>
          <p:nvSpPr>
            <p:cNvPr id="37" name="文本框 36"/>
            <p:cNvSpPr txBox="1"/>
            <p:nvPr/>
          </p:nvSpPr>
          <p:spPr>
            <a:xfrm>
              <a:off x="4028" y="4337"/>
              <a:ext cx="8015" cy="1161"/>
            </a:xfrm>
            <a:prstGeom prst="rect">
              <a:avLst/>
            </a:prstGeom>
            <a:noFill/>
          </p:spPr>
          <p:txBody>
            <a:bodyPr wrap="square" rtlCol="0" anchor="t">
              <a:spAutoFit/>
            </a:bodyPr>
            <a:p>
              <a:pPr algn="l">
                <a:lnSpc>
                  <a:spcPct val="140000"/>
                </a:lnSpc>
              </a:pPr>
              <a:r>
                <a:rPr lang="zh-CN" altLang="en-US" sz="10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农产品从种植到销售的全过程都会详细记录，包括</a:t>
              </a:r>
              <a:r>
                <a:rPr lang="zh-CN" altLang="en-US" sz="10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农事操作，生产环境数据，各周期高清图片，检测报告、产地等，让用户准确了解从而</a:t>
              </a:r>
              <a:r>
                <a:rPr lang="zh-CN" altLang="en-US" sz="10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rPr>
                <a:t>选择放心产品，实现“从农田到餐桌”的全程可追溯信息化管理</a:t>
              </a:r>
              <a:endParaRPr lang="zh-CN" altLang="en-US" sz="1000" dirty="0">
                <a:solidFill>
                  <a:schemeClr val="tx1">
                    <a:lumMod val="85000"/>
                    <a:lumOff val="1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38" name="iṥ1îḍé"/>
            <p:cNvCxnSpPr/>
            <p:nvPr>
              <p:custDataLst>
                <p:tags r:id="rId18"/>
              </p:custDataLst>
            </p:nvPr>
          </p:nvCxnSpPr>
          <p:spPr>
            <a:xfrm>
              <a:off x="2383" y="2745"/>
              <a:ext cx="7025"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cxnSp>
          <p:nvCxnSpPr>
            <p:cNvPr id="54" name="iṥ1îḍé"/>
            <p:cNvCxnSpPr/>
            <p:nvPr>
              <p:custDataLst>
                <p:tags r:id="rId19"/>
              </p:custDataLst>
            </p:nvPr>
          </p:nvCxnSpPr>
          <p:spPr>
            <a:xfrm>
              <a:off x="2383" y="5641"/>
              <a:ext cx="7025" cy="0"/>
            </a:xfrm>
            <a:prstGeom prst="line">
              <a:avLst/>
            </a:prstGeom>
            <a:ln w="12700">
              <a:solidFill>
                <a:schemeClr val="tx1">
                  <a:lumMod val="50000"/>
                  <a:lumOff val="50000"/>
                  <a:alpha val="20000"/>
                </a:schemeClr>
              </a:solidFill>
            </a:ln>
          </p:spPr>
          <p:style>
            <a:lnRef idx="1">
              <a:schemeClr val="accent1"/>
            </a:lnRef>
            <a:fillRef idx="0">
              <a:schemeClr val="accent1"/>
            </a:fillRef>
            <a:effectRef idx="0">
              <a:schemeClr val="accent1"/>
            </a:effectRef>
            <a:fontRef idx="minor">
              <a:schemeClr val="tx1"/>
            </a:fontRef>
          </p:style>
        </p:cxnSp>
      </p:grpSp>
      <p:pic>
        <p:nvPicPr>
          <p:cNvPr id="55" name="图片 54" descr="1"/>
          <p:cNvPicPr>
            <a:picLocks noChangeAspect="1"/>
          </p:cNvPicPr>
          <p:nvPr>
            <p:custDataLst>
              <p:tags r:id="rId20"/>
            </p:custDataLst>
          </p:nvPr>
        </p:nvPicPr>
        <p:blipFill>
          <a:blip r:embed="rId21" cstate="print">
            <a:clrChange>
              <a:clrFrom>
                <a:srgbClr val="FFFFFF">
                  <a:alpha val="100000"/>
                </a:srgbClr>
              </a:clrFrom>
              <a:clrTo>
                <a:srgbClr val="FFFFFF">
                  <a:alpha val="100000"/>
                  <a:alpha val="0"/>
                </a:srgbClr>
              </a:clrTo>
            </a:clrChange>
          </a:blip>
          <a:stretch>
            <a:fillRect/>
          </a:stretch>
        </p:blipFill>
        <p:spPr>
          <a:xfrm>
            <a:off x="2266315" y="4832350"/>
            <a:ext cx="2364105" cy="1572260"/>
          </a:xfrm>
          <a:prstGeom prst="rect">
            <a:avLst/>
          </a:prstGeom>
        </p:spPr>
      </p:pic>
      <p:pic>
        <p:nvPicPr>
          <p:cNvPr id="49" name="图片 48"/>
          <p:cNvPicPr>
            <a:picLocks noChangeAspect="1"/>
          </p:cNvPicPr>
          <p:nvPr>
            <p:custDataLst>
              <p:tags r:id="rId22"/>
            </p:custDataLst>
          </p:nvPr>
        </p:nvPicPr>
        <p:blipFill>
          <a:blip r:embed="rId23" cstate="print"/>
          <a:stretch>
            <a:fillRect/>
          </a:stretch>
        </p:blipFill>
        <p:spPr>
          <a:xfrm>
            <a:off x="378460" y="4375150"/>
            <a:ext cx="1704975" cy="1830070"/>
          </a:xfrm>
          <a:prstGeom prst="snip2SameRect">
            <a:avLst/>
          </a:prstGeom>
        </p:spPr>
      </p:pic>
      <p:pic>
        <p:nvPicPr>
          <p:cNvPr id="25" name="图片 24" descr="电脑场景"/>
          <p:cNvPicPr>
            <a:picLocks noChangeAspect="1"/>
          </p:cNvPicPr>
          <p:nvPr>
            <p:custDataLst>
              <p:tags r:id="rId24"/>
            </p:custDataLst>
          </p:nvPr>
        </p:nvPicPr>
        <p:blipFill>
          <a:blip r:embed="rId25" cstate="print"/>
          <a:stretch>
            <a:fillRect/>
          </a:stretch>
        </p:blipFill>
        <p:spPr>
          <a:xfrm>
            <a:off x="541655" y="1160145"/>
            <a:ext cx="1876425" cy="1281430"/>
          </a:xfrm>
          <a:prstGeom prst="rect">
            <a:avLst/>
          </a:prstGeom>
        </p:spPr>
      </p:pic>
      <p:grpSp>
        <p:nvGrpSpPr>
          <p:cNvPr id="41" name="组合 40"/>
          <p:cNvGrpSpPr/>
          <p:nvPr/>
        </p:nvGrpSpPr>
        <p:grpSpPr>
          <a:xfrm>
            <a:off x="542290" y="2780665"/>
            <a:ext cx="3757930" cy="1455420"/>
            <a:chOff x="854" y="4227"/>
            <a:chExt cx="5918" cy="2292"/>
          </a:xfrm>
        </p:grpSpPr>
        <p:sp>
          <p:nvSpPr>
            <p:cNvPr id="100" name="文本框 99"/>
            <p:cNvSpPr txBox="1"/>
            <p:nvPr>
              <p:custDataLst>
                <p:tags r:id="rId26"/>
              </p:custDataLst>
            </p:nvPr>
          </p:nvSpPr>
          <p:spPr>
            <a:xfrm>
              <a:off x="1954" y="4227"/>
              <a:ext cx="3896" cy="507"/>
            </a:xfrm>
            <a:prstGeom prst="rect">
              <a:avLst/>
            </a:prstGeom>
            <a:noFill/>
            <a:ln w="9525">
              <a:noFill/>
            </a:ln>
          </p:spPr>
          <p:txBody>
            <a:bodyPr wrap="square">
              <a:spAutoFit/>
            </a:bodyPr>
            <a:p>
              <a:pPr indent="0" algn="l" fontAlgn="auto">
                <a:lnSpc>
                  <a:spcPct val="100000"/>
                </a:lnSpc>
              </a:pPr>
              <a:r>
                <a:rPr lang="en-US" altLang="zh-CN" sz="1500">
                  <a:solidFill>
                    <a:srgbClr val="2F7247"/>
                  </a:solidFill>
                  <a:latin typeface="Calibri" panose="020F0502020204030204" charset="0"/>
                  <a:ea typeface="微软雅黑" panose="020B0503020204020204" charset="-122"/>
                </a:rPr>
                <a:t> </a:t>
              </a:r>
              <a:r>
                <a:rPr lang="zh-CN" sz="1500" b="1">
                  <a:solidFill>
                    <a:srgbClr val="2F7247"/>
                  </a:solidFill>
                  <a:latin typeface="Calibri" panose="020F0502020204030204" charset="0"/>
                  <a:ea typeface="微软雅黑" panose="020B0503020204020204" charset="-122"/>
                </a:rPr>
                <a:t>【智慧农业大数据平台】</a:t>
              </a:r>
              <a:endParaRPr lang="zh-CN" altLang="en-US" sz="1500" b="1">
                <a:solidFill>
                  <a:srgbClr val="2F7247"/>
                </a:solidFill>
                <a:latin typeface="Calibri" panose="020F0502020204030204" charset="0"/>
                <a:ea typeface="微软雅黑" panose="020B0503020204020204" charset="-122"/>
              </a:endParaRPr>
            </a:p>
          </p:txBody>
        </p:sp>
        <p:grpSp>
          <p:nvGrpSpPr>
            <p:cNvPr id="47" name="组合 46"/>
            <p:cNvGrpSpPr/>
            <p:nvPr/>
          </p:nvGrpSpPr>
          <p:grpSpPr>
            <a:xfrm rot="0">
              <a:off x="1048" y="4346"/>
              <a:ext cx="636" cy="292"/>
              <a:chOff x="6573" y="3836"/>
              <a:chExt cx="636" cy="292"/>
            </a:xfrm>
          </p:grpSpPr>
          <p:sp>
            <p:nvSpPr>
              <p:cNvPr id="4" name="等腰三角形 3"/>
              <p:cNvSpPr/>
              <p:nvPr>
                <p:custDataLst>
                  <p:tags r:id="rId27"/>
                </p:custDataLst>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 name="等腰三角形 11"/>
              <p:cNvSpPr/>
              <p:nvPr>
                <p:custDataLst>
                  <p:tags r:id="rId28"/>
                </p:custDataLst>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等腰三角形 49"/>
              <p:cNvSpPr/>
              <p:nvPr>
                <p:custDataLst>
                  <p:tags r:id="rId29"/>
                </p:custDataLst>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3" name="文本框 12"/>
            <p:cNvSpPr txBox="1"/>
            <p:nvPr>
              <p:custDataLst>
                <p:tags r:id="rId30"/>
              </p:custDataLst>
            </p:nvPr>
          </p:nvSpPr>
          <p:spPr>
            <a:xfrm>
              <a:off x="854" y="4811"/>
              <a:ext cx="5918" cy="1708"/>
            </a:xfrm>
            <a:prstGeom prst="rect">
              <a:avLst/>
            </a:prstGeom>
            <a:noFill/>
            <a:ln w="9525">
              <a:noFill/>
            </a:ln>
          </p:spPr>
          <p:txBody>
            <a:bodyPr wrap="square">
              <a:spAutoFit/>
            </a:bodyPr>
            <a:p>
              <a:pPr indent="0" fontAlgn="auto">
                <a:lnSpc>
                  <a:spcPct val="170000"/>
                </a:lnSpc>
              </a:pPr>
              <a:r>
                <a:rPr lang="zh-CN" sz="1200" b="0">
                  <a:solidFill>
                    <a:srgbClr val="2F7247"/>
                  </a:solidFill>
                  <a:latin typeface="微软雅黑" panose="020B0503020204020204" charset="-122"/>
                  <a:ea typeface="微软雅黑" panose="020B0503020204020204" charset="-122"/>
                  <a:cs typeface="微软雅黑" panose="020B0503020204020204" charset="-122"/>
                </a:rPr>
                <a:t>具有18个管理模块，40+功能页面，与</a:t>
              </a:r>
              <a:r>
                <a:rPr lang="en-US" altLang="zh-CN" sz="1200" b="0">
                  <a:solidFill>
                    <a:srgbClr val="2F7247"/>
                  </a:solidFill>
                  <a:latin typeface="微软雅黑" panose="020B0503020204020204" charset="-122"/>
                  <a:ea typeface="微软雅黑" panose="020B0503020204020204" charset="-122"/>
                  <a:cs typeface="微软雅黑" panose="020B0503020204020204" charset="-122"/>
                </a:rPr>
                <a:t> </a:t>
              </a:r>
              <a:r>
                <a:rPr lang="zh-CN" sz="1300" b="1" u="sng">
                  <a:solidFill>
                    <a:srgbClr val="2F7247"/>
                  </a:solidFill>
                  <a:latin typeface="微软雅黑" panose="020B0503020204020204" charset="-122"/>
                  <a:ea typeface="微软雅黑" panose="020B0503020204020204" charset="-122"/>
                  <a:cs typeface="微软雅黑" panose="020B0503020204020204" charset="-122"/>
                </a:rPr>
                <a:t>物联网远程智能控制设备</a:t>
              </a:r>
              <a:r>
                <a:rPr lang="en-US" altLang="zh-CN" sz="1200" b="1">
                  <a:solidFill>
                    <a:srgbClr val="2F7247"/>
                  </a:solidFill>
                  <a:latin typeface="微软雅黑" panose="020B0503020204020204" charset="-122"/>
                  <a:ea typeface="微软雅黑" panose="020B0503020204020204" charset="-122"/>
                  <a:cs typeface="微软雅黑" panose="020B0503020204020204" charset="-122"/>
                </a:rPr>
                <a:t> </a:t>
              </a:r>
              <a:r>
                <a:rPr lang="zh-CN" sz="1200" b="0">
                  <a:solidFill>
                    <a:srgbClr val="2F7247"/>
                  </a:solidFill>
                  <a:latin typeface="微软雅黑" panose="020B0503020204020204" charset="-122"/>
                  <a:ea typeface="微软雅黑" panose="020B0503020204020204" charset="-122"/>
                  <a:cs typeface="微软雅黑" panose="020B0503020204020204" charset="-122"/>
                </a:rPr>
                <a:t>搭配使用，可满足广大农户对</a:t>
              </a:r>
              <a:r>
                <a:rPr lang="zh-CN" sz="1200">
                  <a:solidFill>
                    <a:srgbClr val="2F7247"/>
                  </a:solidFill>
                  <a:latin typeface="微软雅黑" panose="020B0503020204020204" charset="-122"/>
                  <a:ea typeface="微软雅黑" panose="020B0503020204020204" charset="-122"/>
                  <a:cs typeface="微软雅黑" panose="020B0503020204020204" charset="-122"/>
                </a:rPr>
                <a:t>连栋温室</a:t>
              </a:r>
              <a:r>
                <a:rPr lang="zh-CN" sz="1200" b="0">
                  <a:solidFill>
                    <a:srgbClr val="2F7247"/>
                  </a:solidFill>
                  <a:latin typeface="微软雅黑" panose="020B0503020204020204" charset="-122"/>
                  <a:ea typeface="微软雅黑" panose="020B0503020204020204" charset="-122"/>
                  <a:cs typeface="微软雅黑" panose="020B0503020204020204" charset="-122"/>
                </a:rPr>
                <a:t>各种需求 </a:t>
              </a:r>
              <a:endParaRPr lang="zh-CN" sz="1200" b="0">
                <a:solidFill>
                  <a:srgbClr val="2F7247"/>
                </a:solidFill>
                <a:latin typeface="微软雅黑" panose="020B0503020204020204" charset="-122"/>
                <a:ea typeface="微软雅黑" panose="020B0503020204020204" charset="-122"/>
                <a:cs typeface="微软雅黑" panose="020B0503020204020204" charset="-122"/>
              </a:endParaRPr>
            </a:p>
          </p:txBody>
        </p:sp>
      </p:grpSp>
      <p:pic>
        <p:nvPicPr>
          <p:cNvPr id="19" name="图片 18" descr="控制"/>
          <p:cNvPicPr>
            <a:picLocks noChangeAspect="1"/>
          </p:cNvPicPr>
          <p:nvPr>
            <p:custDataLst>
              <p:tags r:id="rId31"/>
            </p:custDataLst>
          </p:nvPr>
        </p:nvPicPr>
        <p:blipFill>
          <a:blip r:embed="rId32"/>
          <a:srcRect l="43151" t="79226" r="45834" b="7325"/>
          <a:stretch>
            <a:fillRect/>
          </a:stretch>
        </p:blipFill>
        <p:spPr>
          <a:xfrm>
            <a:off x="2366010" y="1188085"/>
            <a:ext cx="1896110" cy="1308100"/>
          </a:xfrm>
          <a:prstGeom prst="rect">
            <a:avLst/>
          </a:prstGeom>
        </p:spPr>
      </p:pic>
      <p:cxnSp>
        <p:nvCxnSpPr>
          <p:cNvPr id="42" name="直线连接符 47"/>
          <p:cNvCxnSpPr/>
          <p:nvPr>
            <p:custDataLst>
              <p:tags r:id="rId33"/>
            </p:custDataLst>
          </p:nvPr>
        </p:nvCxnSpPr>
        <p:spPr>
          <a:xfrm flipH="1">
            <a:off x="2416175" y="4803140"/>
            <a:ext cx="1807845" cy="635"/>
          </a:xfrm>
          <a:prstGeom prst="line">
            <a:avLst/>
          </a:prstGeom>
          <a:ln w="158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72" name="直线连接符 47"/>
          <p:cNvCxnSpPr/>
          <p:nvPr>
            <p:custDataLst>
              <p:tags r:id="rId34"/>
            </p:custDataLst>
          </p:nvPr>
        </p:nvCxnSpPr>
        <p:spPr>
          <a:xfrm>
            <a:off x="2164080" y="4462780"/>
            <a:ext cx="0" cy="1656000"/>
          </a:xfrm>
          <a:prstGeom prst="line">
            <a:avLst/>
          </a:prstGeom>
          <a:ln w="15875">
            <a:solidFill>
              <a:srgbClr val="FFAF53"/>
            </a:solidFill>
            <a:prstDash val="dash"/>
          </a:ln>
        </p:spPr>
        <p:style>
          <a:lnRef idx="1">
            <a:schemeClr val="accent1"/>
          </a:lnRef>
          <a:fillRef idx="0">
            <a:schemeClr val="accent1"/>
          </a:fillRef>
          <a:effectRef idx="0">
            <a:schemeClr val="accent1"/>
          </a:effectRef>
          <a:fontRef idx="minor">
            <a:schemeClr val="tx1"/>
          </a:fontRef>
        </p:style>
      </p:cxnSp>
      <p:pic>
        <p:nvPicPr>
          <p:cNvPr id="46" name="图片 45"/>
          <p:cNvPicPr>
            <a:picLocks noChangeAspect="1"/>
          </p:cNvPicPr>
          <p:nvPr>
            <p:custDataLst>
              <p:tags r:id="rId35"/>
            </p:custDataLst>
          </p:nvPr>
        </p:nvPicPr>
        <p:blipFill>
          <a:blip r:embed="rId36">
            <a:clrChange>
              <a:clrFrom>
                <a:srgbClr val="EEF7EF">
                  <a:alpha val="100000"/>
                </a:srgbClr>
              </a:clrFrom>
              <a:clrTo>
                <a:srgbClr val="EEF7EF">
                  <a:alpha val="100000"/>
                  <a:alpha val="0"/>
                </a:srgbClr>
              </a:clrTo>
            </a:clrChange>
          </a:blip>
          <a:stretch>
            <a:fillRect/>
          </a:stretch>
        </p:blipFill>
        <p:spPr>
          <a:xfrm>
            <a:off x="2310130" y="4234815"/>
            <a:ext cx="2028190" cy="439420"/>
          </a:xfrm>
          <a:prstGeom prst="rect">
            <a:avLst/>
          </a:prstGeom>
        </p:spPr>
      </p:pic>
      <p:sp>
        <p:nvSpPr>
          <p:cNvPr id="20" name="TextBox 25"/>
          <p:cNvSpPr txBox="1">
            <a:spLocks noChangeArrowheads="1"/>
          </p:cNvSpPr>
          <p:nvPr>
            <p:custDataLst>
              <p:tags r:id="rId37"/>
            </p:custDataLst>
          </p:nvPr>
        </p:nvSpPr>
        <p:spPr bwMode="auto">
          <a:xfrm>
            <a:off x="1579245" y="221615"/>
            <a:ext cx="166560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软件</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优势</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9" name="文本框 38"/>
          <p:cNvSpPr txBox="1"/>
          <p:nvPr>
            <p:custDataLst>
              <p:tags r:id="rId38"/>
            </p:custDataLst>
          </p:nvPr>
        </p:nvSpPr>
        <p:spPr>
          <a:xfrm>
            <a:off x="3484245" y="347980"/>
            <a:ext cx="2231390" cy="260350"/>
          </a:xfrm>
          <a:prstGeom prst="rect">
            <a:avLst/>
          </a:prstGeom>
          <a:noFill/>
        </p:spPr>
        <p:txBody>
          <a:bodyPr wrap="square" rtlCol="0" anchor="t">
            <a:spAutoFit/>
          </a:bodyPr>
          <a:p>
            <a:pPr algn="dist"/>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rPr>
              <a:t> SOFTWARE  ADVANTAGES</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spTree>
    <p:custDataLst>
      <p:tags r:id="rId39"/>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28" name="Rectangle 39"/>
          <p:cNvSpPr/>
          <p:nvPr>
            <p:custDataLst>
              <p:tags r:id="rId2"/>
            </p:custDataLst>
          </p:nvPr>
        </p:nvSpPr>
        <p:spPr>
          <a:xfrm>
            <a:off x="6129740" y="1137920"/>
            <a:ext cx="2652395" cy="2397760"/>
          </a:xfrm>
          <a:prstGeom prst="rect">
            <a:avLst/>
          </a:prstGeom>
          <a:solidFill>
            <a:srgbClr val="63A711"/>
          </a:solidFill>
          <a:ln>
            <a:noFill/>
          </a:ln>
        </p:spPr>
        <p:style>
          <a:lnRef idx="2">
            <a:srgbClr val="1E6BC5">
              <a:shade val="50000"/>
            </a:srgbClr>
          </a:lnRef>
          <a:fillRef idx="1">
            <a:srgbClr val="1E6BC5"/>
          </a:fillRef>
          <a:effectRef idx="0">
            <a:srgbClr val="1E6BC5"/>
          </a:effectRef>
          <a:fontRef idx="minor">
            <a:sysClr val="window" lastClr="FFFFFF"/>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7" name="Rectangle 39"/>
          <p:cNvSpPr/>
          <p:nvPr>
            <p:custDataLst>
              <p:tags r:id="rId3"/>
            </p:custDataLst>
          </p:nvPr>
        </p:nvSpPr>
        <p:spPr>
          <a:xfrm>
            <a:off x="3378835" y="3609975"/>
            <a:ext cx="2652395" cy="2397760"/>
          </a:xfrm>
          <a:prstGeom prst="rect">
            <a:avLst/>
          </a:prstGeom>
          <a:solidFill>
            <a:srgbClr val="D7B262"/>
          </a:solidFill>
          <a:ln>
            <a:noFill/>
          </a:ln>
        </p:spPr>
        <p:style>
          <a:lnRef idx="2">
            <a:srgbClr val="1E6BC5">
              <a:shade val="50000"/>
            </a:srgbClr>
          </a:lnRef>
          <a:fillRef idx="1">
            <a:srgbClr val="1E6BC5"/>
          </a:fillRef>
          <a:effectRef idx="0">
            <a:srgbClr val="1E6BC5"/>
          </a:effectRef>
          <a:fontRef idx="minor">
            <a:sysClr val="window" lastClr="FFFFFF"/>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Title 2"/>
          <p:cNvSpPr txBox="1"/>
          <p:nvPr>
            <p:custDataLst>
              <p:tags r:id="rId4"/>
            </p:custDataLst>
          </p:nvPr>
        </p:nvSpPr>
        <p:spPr>
          <a:xfrm>
            <a:off x="597535" y="1604010"/>
            <a:ext cx="2631129" cy="378460"/>
          </a:xfrm>
          <a:prstGeom prst="rect">
            <a:avLst/>
          </a:prstGeom>
          <a:noFill/>
          <a:ln>
            <a:noFill/>
            <a:prstDash val="dash"/>
          </a:ln>
        </p:spPr>
        <p:txBody>
          <a:bodyPr wrap="square" lIns="36000" tIns="36000" rIns="36000" bIns="36000" anchor="b" anchorCtr="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algn="ctr">
              <a:spcBef>
                <a:spcPts val="0"/>
              </a:spcBef>
              <a:buNone/>
            </a:pPr>
            <a:r>
              <a:rPr lang="zh-CN" altLang="en-US" sz="2000" b="1" dirty="0">
                <a:solidFill>
                  <a:srgbClr val="63A711"/>
                </a:solidFill>
                <a:latin typeface="微软雅黑" panose="020B0503020204020204" charset="-122"/>
                <a:ea typeface="微软雅黑" panose="020B0503020204020204" charset="-122"/>
                <a:sym typeface="+mn-lt"/>
              </a:rPr>
              <a:t>智能化程度</a:t>
            </a:r>
            <a:r>
              <a:rPr lang="zh-CN" altLang="en-US" sz="2000" b="1" dirty="0">
                <a:solidFill>
                  <a:srgbClr val="63A711"/>
                </a:solidFill>
                <a:latin typeface="微软雅黑" panose="020B0503020204020204" charset="-122"/>
                <a:ea typeface="微软雅黑" panose="020B0503020204020204" charset="-122"/>
                <a:sym typeface="+mn-lt"/>
              </a:rPr>
              <a:t>高</a:t>
            </a:r>
            <a:endParaRPr lang="zh-CN" altLang="en-US" sz="2000" b="1" dirty="0">
              <a:solidFill>
                <a:srgbClr val="63A711"/>
              </a:solidFill>
              <a:latin typeface="微软雅黑" panose="020B0503020204020204" charset="-122"/>
              <a:ea typeface="微软雅黑" panose="020B0503020204020204" charset="-122"/>
              <a:sym typeface="+mn-lt"/>
            </a:endParaRPr>
          </a:p>
        </p:txBody>
      </p:sp>
      <p:sp>
        <p:nvSpPr>
          <p:cNvPr id="51" name="Title 2"/>
          <p:cNvSpPr txBox="1"/>
          <p:nvPr>
            <p:custDataLst>
              <p:tags r:id="rId5"/>
            </p:custDataLst>
          </p:nvPr>
        </p:nvSpPr>
        <p:spPr>
          <a:xfrm>
            <a:off x="712632" y="2122170"/>
            <a:ext cx="2400935" cy="1261745"/>
          </a:xfrm>
          <a:prstGeom prst="rect">
            <a:avLst/>
          </a:prstGeom>
          <a:noFill/>
          <a:ln>
            <a:noFill/>
            <a:prstDash val="dash"/>
          </a:ln>
        </p:spPr>
        <p:txBody>
          <a:bodyPr wrap="square" lIns="36000" tIns="0" rIns="36000" bIns="36000">
            <a:no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lvl="0" algn="ctr" defTabSz="914400">
              <a:lnSpc>
                <a:spcPct val="130000"/>
              </a:lnSpc>
              <a:spcBef>
                <a:spcPts val="600"/>
              </a:spcBef>
              <a:defRPr/>
            </a:pPr>
            <a:r>
              <a:rPr lang="zh-CN" altLang="en-US" sz="14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无人值守自动</a:t>
            </a:r>
            <a:r>
              <a:rPr lang="zh-CN" altLang="en-US" sz="14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运行</a:t>
            </a:r>
            <a:endParaRPr lang="zh-CN" altLang="en-US" sz="14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a:p>
            <a:pPr lvl="0" algn="ctr" defTabSz="914400">
              <a:lnSpc>
                <a:spcPct val="130000"/>
              </a:lnSpc>
              <a:spcBef>
                <a:spcPts val="600"/>
              </a:spcBef>
              <a:defRPr/>
            </a:pP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系统整体智能化和自动化程度高，功能全面，可以实现</a:t>
            </a:r>
            <a:r>
              <a:rPr lang="en-US" altLang="zh-CN"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在无人值守环境下长时间运行，</a:t>
            </a: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搭配</a:t>
            </a: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自我检测和自动</a:t>
            </a:r>
            <a:r>
              <a:rPr lang="en-US" altLang="zh-CN"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复位功能，无需考虑后期维护成本问题。</a:t>
            </a:r>
            <a:endParaRPr lang="en-US" altLang="zh-CN"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endParaRPr>
          </a:p>
          <a:p>
            <a:pPr lvl="0" algn="ctr" defTabSz="914400">
              <a:lnSpc>
                <a:spcPct val="130000"/>
              </a:lnSpc>
              <a:spcBef>
                <a:spcPts val="600"/>
              </a:spcBef>
              <a:defRPr/>
            </a:pPr>
            <a:endParaRPr lang="en-US" altLang="zh-CN" sz="1000" kern="900" spc="110" dirty="0">
              <a:ln>
                <a:noFill/>
              </a:ln>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endParaRPr>
          </a:p>
        </p:txBody>
      </p:sp>
      <p:grpSp>
        <p:nvGrpSpPr>
          <p:cNvPr id="54" name="组合 53"/>
          <p:cNvGrpSpPr/>
          <p:nvPr/>
        </p:nvGrpSpPr>
        <p:grpSpPr>
          <a:xfrm>
            <a:off x="9018427" y="4050030"/>
            <a:ext cx="2524125" cy="1719580"/>
            <a:chOff x="14198" y="6378"/>
            <a:chExt cx="3975" cy="2708"/>
          </a:xfrm>
        </p:grpSpPr>
        <p:sp>
          <p:nvSpPr>
            <p:cNvPr id="52" name="Title 2"/>
            <p:cNvSpPr txBox="1"/>
            <p:nvPr>
              <p:custDataLst>
                <p:tags r:id="rId6"/>
              </p:custDataLst>
            </p:nvPr>
          </p:nvSpPr>
          <p:spPr>
            <a:xfrm>
              <a:off x="14198" y="6378"/>
              <a:ext cx="3975" cy="774"/>
            </a:xfrm>
            <a:prstGeom prst="rect">
              <a:avLst/>
            </a:prstGeom>
            <a:noFill/>
            <a:ln>
              <a:noFill/>
              <a:prstDash val="dash"/>
            </a:ln>
          </p:spPr>
          <p:txBody>
            <a:bodyPr wrap="square" lIns="36000" tIns="36000" rIns="36000" bIns="36000" anchor="b" anchorCtr="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L="0" marR="0" lvl="0" indent="0" algn="ctr" defTabSz="913765" rtl="0" eaLnBrk="1" fontAlgn="auto" latinLnBrk="0" hangingPunct="1">
                <a:lnSpc>
                  <a:spcPts val="3280"/>
                </a:lnSpc>
                <a:spcBef>
                  <a:spcPct val="0"/>
                </a:spcBef>
                <a:spcAft>
                  <a:spcPts val="0"/>
                </a:spcAft>
                <a:buClrTx/>
                <a:buSzTx/>
                <a:buFontTx/>
                <a:buNone/>
                <a:defRPr/>
              </a:pPr>
              <a:r>
                <a:rPr lang="zh-CN" altLang="en-US" sz="2000" b="1" kern="900" spc="150" dirty="0">
                  <a:ln w="3175">
                    <a:noFill/>
                    <a:prstDash val="dash"/>
                  </a:ln>
                  <a:solidFill>
                    <a:srgbClr val="63A711"/>
                  </a:solidFill>
                  <a:latin typeface="微软雅黑" panose="020B0503020204020204" charset="-122"/>
                  <a:ea typeface="微软雅黑" panose="020B0503020204020204" charset="-122"/>
                  <a:cs typeface="Segoe UI" panose="020B0502040204020203" pitchFamily="34" charset="0"/>
                </a:rPr>
                <a:t>欢迎</a:t>
              </a:r>
              <a:r>
                <a:rPr lang="zh-CN" altLang="en-US" sz="2000" b="1" kern="900" spc="150" dirty="0">
                  <a:ln w="3175">
                    <a:noFill/>
                    <a:prstDash val="dash"/>
                  </a:ln>
                  <a:solidFill>
                    <a:srgbClr val="63A711"/>
                  </a:solidFill>
                  <a:latin typeface="微软雅黑" panose="020B0503020204020204" charset="-122"/>
                  <a:ea typeface="微软雅黑" panose="020B0503020204020204" charset="-122"/>
                  <a:cs typeface="Segoe UI" panose="020B0502040204020203" pitchFamily="34" charset="0"/>
                  <a:sym typeface="+mn-ea"/>
                </a:rPr>
                <a:t>洽谈</a:t>
              </a:r>
              <a:r>
                <a:rPr lang="zh-CN" altLang="en-US" sz="2000" b="1" kern="900" spc="150" dirty="0">
                  <a:ln w="3175">
                    <a:noFill/>
                    <a:prstDash val="dash"/>
                  </a:ln>
                  <a:solidFill>
                    <a:srgbClr val="63A711"/>
                  </a:solidFill>
                  <a:latin typeface="微软雅黑" panose="020B0503020204020204" charset="-122"/>
                  <a:ea typeface="微软雅黑" panose="020B0503020204020204" charset="-122"/>
                  <a:cs typeface="Segoe UI" panose="020B0502040204020203" pitchFamily="34" charset="0"/>
                </a:rPr>
                <a:t>合作</a:t>
              </a:r>
              <a:endParaRPr lang="zh-CN" altLang="en-US" sz="2000" b="1" kern="900" spc="150" dirty="0">
                <a:ln w="3175">
                  <a:noFill/>
                  <a:prstDash val="dash"/>
                </a:ln>
                <a:solidFill>
                  <a:srgbClr val="63A711"/>
                </a:solidFill>
                <a:latin typeface="微软雅黑" panose="020B0503020204020204" charset="-122"/>
                <a:ea typeface="微软雅黑" panose="020B0503020204020204" charset="-122"/>
                <a:cs typeface="Segoe UI" panose="020B0502040204020203" pitchFamily="34" charset="0"/>
              </a:endParaRPr>
            </a:p>
          </p:txBody>
        </p:sp>
        <p:sp>
          <p:nvSpPr>
            <p:cNvPr id="53" name="Title 2"/>
            <p:cNvSpPr txBox="1"/>
            <p:nvPr>
              <p:custDataLst>
                <p:tags r:id="rId7"/>
              </p:custDataLst>
            </p:nvPr>
          </p:nvSpPr>
          <p:spPr>
            <a:xfrm>
              <a:off x="14230" y="7467"/>
              <a:ext cx="3911" cy="1619"/>
            </a:xfrm>
            <a:prstGeom prst="rect">
              <a:avLst/>
            </a:prstGeom>
            <a:noFill/>
            <a:ln>
              <a:noFill/>
              <a:prstDash val="dash"/>
            </a:ln>
          </p:spPr>
          <p:txBody>
            <a:bodyPr wrap="square" lIns="36000" tIns="0" rIns="36000" bIns="36000">
              <a:no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lvl="0" algn="ctr" defTabSz="914400">
                <a:lnSpc>
                  <a:spcPct val="130000"/>
                </a:lnSpc>
                <a:spcBef>
                  <a:spcPts val="600"/>
                </a:spcBef>
                <a:defRPr/>
              </a:pPr>
              <a:r>
                <a:rPr lang="zh-CN" altLang="en-US" sz="14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厂家</a:t>
              </a:r>
              <a:r>
                <a:rPr lang="zh-CN" altLang="en-US" sz="14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源头让利于广大用户</a:t>
              </a:r>
              <a:endParaRPr lang="zh-CN" altLang="en-US" sz="1400" b="1"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a:p>
              <a:pPr lvl="0" algn="ctr" defTabSz="914400">
                <a:lnSpc>
                  <a:spcPct val="130000"/>
                </a:lnSpc>
                <a:spcBef>
                  <a:spcPts val="600"/>
                </a:spcBef>
                <a:defRPr/>
              </a:pP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系统涉及的软硬件设备全部自研自产，</a:t>
              </a: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性能卓越，</a:t>
              </a:r>
              <a:r>
                <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rPr>
                <a:t>但价格不比国内外同类产品高甚至更低，厂家源头让利于广大用户，欢迎合作洽谈。</a:t>
              </a:r>
              <a:endParaRPr lang="zh-CN" altLang="en-US" sz="1000" dirty="0">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endParaRPr>
            </a:p>
            <a:p>
              <a:pPr lvl="0" algn="ctr" defTabSz="914400">
                <a:lnSpc>
                  <a:spcPct val="130000"/>
                </a:lnSpc>
                <a:spcBef>
                  <a:spcPts val="600"/>
                </a:spcBef>
                <a:defRPr/>
              </a:pPr>
              <a:endParaRPr lang="zh-CN" altLang="en-US" sz="1000" b="1" kern="900" spc="110" dirty="0">
                <a:ln>
                  <a:noFill/>
                </a:ln>
                <a:solidFill>
                  <a:schemeClr val="bg1">
                    <a:lumMod val="50000"/>
                  </a:schemeClr>
                </a:solidFill>
                <a:latin typeface="微软雅黑" panose="020B0503020204020204" charset="-122"/>
                <a:ea typeface="微软雅黑" panose="020B0503020204020204" charset="-122"/>
                <a:cs typeface="微软雅黑" panose="020B0503020204020204" charset="-122"/>
                <a:sym typeface="+mn-lt"/>
              </a:endParaRPr>
            </a:p>
          </p:txBody>
        </p:sp>
      </p:grpSp>
      <p:sp>
        <p:nvSpPr>
          <p:cNvPr id="59" name="Title 2"/>
          <p:cNvSpPr txBox="1"/>
          <p:nvPr>
            <p:custDataLst>
              <p:tags r:id="rId8"/>
            </p:custDataLst>
          </p:nvPr>
        </p:nvSpPr>
        <p:spPr>
          <a:xfrm>
            <a:off x="6133941" y="1476149"/>
            <a:ext cx="2630496" cy="491490"/>
          </a:xfrm>
          <a:prstGeom prst="rect">
            <a:avLst/>
          </a:prstGeom>
          <a:noFill/>
          <a:ln>
            <a:noFill/>
            <a:prstDash val="dash"/>
          </a:ln>
        </p:spPr>
        <p:txBody>
          <a:bodyPr wrap="square" lIns="36000" tIns="36000" rIns="36000" bIns="36000" anchor="b" anchorCtr="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L="0" marR="0" lvl="0" indent="0" algn="ctr" defTabSz="913765" rtl="0" eaLnBrk="1" fontAlgn="auto" latinLnBrk="0" hangingPunct="1">
              <a:lnSpc>
                <a:spcPts val="3280"/>
              </a:lnSpc>
              <a:spcBef>
                <a:spcPct val="0"/>
              </a:spcBef>
              <a:spcAft>
                <a:spcPts val="0"/>
              </a:spcAft>
              <a:buClrTx/>
              <a:buSzTx/>
              <a:buFontTx/>
              <a:buNone/>
              <a:defRPr/>
            </a:pPr>
            <a:r>
              <a:rPr lang="zh-CN" altLang="en-US" sz="2000" dirty="0">
                <a:solidFill>
                  <a:schemeClr val="bg1"/>
                </a:solidFill>
                <a:latin typeface="微软雅黑" panose="020B0503020204020204" charset="-122"/>
                <a:ea typeface="微软雅黑" panose="020B0503020204020204" charset="-122"/>
                <a:sym typeface="+mn-lt"/>
              </a:rPr>
              <a:t>性价比</a:t>
            </a:r>
            <a:r>
              <a:rPr lang="zh-CN" altLang="en-US" sz="2000" dirty="0">
                <a:solidFill>
                  <a:schemeClr val="bg1"/>
                </a:solidFill>
                <a:latin typeface="微软雅黑" panose="020B0503020204020204" charset="-122"/>
                <a:ea typeface="微软雅黑" panose="020B0503020204020204" charset="-122"/>
                <a:sym typeface="+mn-lt"/>
              </a:rPr>
              <a:t>优越</a:t>
            </a:r>
            <a:endParaRPr lang="zh-CN" altLang="en-US" sz="2000" dirty="0">
              <a:solidFill>
                <a:schemeClr val="bg1"/>
              </a:solidFill>
              <a:latin typeface="微软雅黑" panose="020B0503020204020204" charset="-122"/>
              <a:ea typeface="微软雅黑" panose="020B0503020204020204" charset="-122"/>
              <a:sym typeface="+mn-lt"/>
            </a:endParaRPr>
          </a:p>
        </p:txBody>
      </p:sp>
      <p:sp>
        <p:nvSpPr>
          <p:cNvPr id="60" name="Title 2"/>
          <p:cNvSpPr txBox="1"/>
          <p:nvPr>
            <p:custDataLst>
              <p:tags r:id="rId9"/>
            </p:custDataLst>
          </p:nvPr>
        </p:nvSpPr>
        <p:spPr>
          <a:xfrm>
            <a:off x="6317936" y="2167890"/>
            <a:ext cx="2262505" cy="1028065"/>
          </a:xfrm>
          <a:prstGeom prst="rect">
            <a:avLst/>
          </a:prstGeom>
          <a:noFill/>
          <a:ln>
            <a:noFill/>
            <a:prstDash val="dash"/>
          </a:ln>
        </p:spPr>
        <p:txBody>
          <a:bodyPr wrap="square" lIns="36000" tIns="0" rIns="36000" bIns="36000">
            <a:no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lvl="0" algn="ctr" defTabSz="914400">
              <a:lnSpc>
                <a:spcPct val="130000"/>
              </a:lnSpc>
              <a:spcBef>
                <a:spcPts val="600"/>
              </a:spcBef>
              <a:defRPr/>
            </a:pPr>
            <a:r>
              <a:rPr lang="zh-CN" altLang="en-US" sz="1400" b="1" dirty="0">
                <a:solidFill>
                  <a:schemeClr val="bg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申请相关农业补贴</a:t>
            </a:r>
            <a:endParaRPr lang="zh-CN" altLang="en-US" sz="1400" b="1" dirty="0">
              <a:solidFill>
                <a:schemeClr val="bg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a:p>
            <a:pPr lvl="0" algn="ctr" defTabSz="914400">
              <a:lnSpc>
                <a:spcPct val="130000"/>
              </a:lnSpc>
              <a:spcBef>
                <a:spcPts val="600"/>
              </a:spcBef>
              <a:defRPr/>
            </a:pP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一套物联网远程智能</a:t>
            </a: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监控系统可以控制整个甚至</a:t>
            </a: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多个连栋</a:t>
            </a: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温室，性价比高，可申请相关农业补贴，大大减轻上智慧</a:t>
            </a: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温室系统的资金压力。</a:t>
            </a:r>
            <a:endPar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endParaRPr>
          </a:p>
          <a:p>
            <a:pPr lvl="0" algn="ctr" defTabSz="914400">
              <a:lnSpc>
                <a:spcPct val="130000"/>
              </a:lnSpc>
              <a:spcBef>
                <a:spcPts val="600"/>
              </a:spcBef>
              <a:defRPr/>
            </a:pPr>
            <a:endParaRPr lang="en-US" altLang="zh-CN" sz="1000" b="1" kern="900" spc="110" dirty="0">
              <a:ln>
                <a:noFill/>
              </a:ln>
              <a:solidFill>
                <a:schemeClr val="bg1"/>
              </a:solidFill>
              <a:latin typeface="微软雅黑" panose="020B0503020204020204" charset="-122"/>
              <a:ea typeface="微软雅黑" panose="020B0503020204020204" charset="-122"/>
              <a:cs typeface="微软雅黑" panose="020B0503020204020204" charset="-122"/>
              <a:sym typeface="+mn-lt"/>
            </a:endParaRPr>
          </a:p>
        </p:txBody>
      </p:sp>
      <p:sp>
        <p:nvSpPr>
          <p:cNvPr id="61" name="Title 2"/>
          <p:cNvSpPr txBox="1"/>
          <p:nvPr>
            <p:custDataLst>
              <p:tags r:id="rId10"/>
            </p:custDataLst>
          </p:nvPr>
        </p:nvSpPr>
        <p:spPr>
          <a:xfrm>
            <a:off x="3390106" y="3896134"/>
            <a:ext cx="2630496" cy="491490"/>
          </a:xfrm>
          <a:prstGeom prst="rect">
            <a:avLst/>
          </a:prstGeom>
          <a:noFill/>
          <a:ln>
            <a:noFill/>
            <a:prstDash val="dash"/>
          </a:ln>
        </p:spPr>
        <p:txBody>
          <a:bodyPr wrap="square" lIns="36000" tIns="36000" rIns="36000" bIns="36000" anchor="b" anchorCtr="0">
            <a:sp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marL="0" marR="0" lvl="0" indent="0" algn="ctr" defTabSz="913765" rtl="0" eaLnBrk="1" fontAlgn="auto" latinLnBrk="0" hangingPunct="1">
              <a:lnSpc>
                <a:spcPts val="3280"/>
              </a:lnSpc>
              <a:spcBef>
                <a:spcPct val="0"/>
              </a:spcBef>
              <a:spcAft>
                <a:spcPts val="0"/>
              </a:spcAft>
              <a:buClrTx/>
              <a:buSzTx/>
              <a:buFontTx/>
              <a:buNone/>
              <a:defRPr/>
            </a:pPr>
            <a:r>
              <a:rPr lang="zh-CN" altLang="en-US" sz="2000" dirty="0">
                <a:solidFill>
                  <a:schemeClr val="bg1"/>
                </a:solidFill>
                <a:latin typeface="微软雅黑" panose="020B0503020204020204" charset="-122"/>
                <a:ea typeface="微软雅黑" panose="020B0503020204020204" charset="-122"/>
                <a:sym typeface="+mn-lt"/>
              </a:rPr>
              <a:t>随插</a:t>
            </a:r>
            <a:r>
              <a:rPr lang="zh-CN" altLang="en-US" sz="2000" dirty="0">
                <a:solidFill>
                  <a:schemeClr val="bg1"/>
                </a:solidFill>
                <a:latin typeface="微软雅黑" panose="020B0503020204020204" charset="-122"/>
                <a:ea typeface="微软雅黑" panose="020B0503020204020204" charset="-122"/>
                <a:sym typeface="+mn-lt"/>
              </a:rPr>
              <a:t>随用</a:t>
            </a:r>
            <a:endParaRPr lang="zh-CN" altLang="en-US" sz="2000" dirty="0">
              <a:solidFill>
                <a:schemeClr val="bg1"/>
              </a:solidFill>
              <a:latin typeface="微软雅黑" panose="020B0503020204020204" charset="-122"/>
              <a:ea typeface="微软雅黑" panose="020B0503020204020204" charset="-122"/>
              <a:sym typeface="+mn-lt"/>
            </a:endParaRPr>
          </a:p>
        </p:txBody>
      </p:sp>
      <p:sp>
        <p:nvSpPr>
          <p:cNvPr id="62" name="Title 2"/>
          <p:cNvSpPr txBox="1"/>
          <p:nvPr>
            <p:custDataLst>
              <p:tags r:id="rId11"/>
            </p:custDataLst>
          </p:nvPr>
        </p:nvSpPr>
        <p:spPr>
          <a:xfrm>
            <a:off x="3574101" y="4587875"/>
            <a:ext cx="2262505" cy="1028065"/>
          </a:xfrm>
          <a:prstGeom prst="rect">
            <a:avLst/>
          </a:prstGeom>
          <a:noFill/>
          <a:ln>
            <a:noFill/>
            <a:prstDash val="dash"/>
          </a:ln>
        </p:spPr>
        <p:txBody>
          <a:bodyPr wrap="square" lIns="36000" tIns="0" rIns="36000" bIns="36000">
            <a:noAutofit/>
          </a:bodyPr>
          <a:lstStyle>
            <a:defPPr>
              <a:defRPr lang="zh-CN"/>
            </a:defPPr>
            <a:lvl1pPr marL="0" algn="l" defTabSz="914400" rtl="0" eaLnBrk="1" latinLnBrk="0" hangingPunct="1">
              <a:defRPr sz="1800" kern="1200">
                <a:solidFill>
                  <a:srgbClr val="000000"/>
                </a:solidFill>
                <a:latin typeface="+mn-lt"/>
                <a:ea typeface="+mn-ea"/>
                <a:cs typeface="+mn-cs"/>
              </a:defRPr>
            </a:lvl1pPr>
            <a:lvl2pPr marL="457200" algn="l" defTabSz="914400" rtl="0" eaLnBrk="1" latinLnBrk="0" hangingPunct="1">
              <a:defRPr sz="1800" kern="1200">
                <a:solidFill>
                  <a:srgbClr val="000000"/>
                </a:solidFill>
                <a:latin typeface="+mn-lt"/>
                <a:ea typeface="+mn-ea"/>
                <a:cs typeface="+mn-cs"/>
              </a:defRPr>
            </a:lvl2pPr>
            <a:lvl3pPr marL="914400" algn="l" defTabSz="914400" rtl="0" eaLnBrk="1" latinLnBrk="0" hangingPunct="1">
              <a:defRPr sz="1800" kern="1200">
                <a:solidFill>
                  <a:srgbClr val="000000"/>
                </a:solidFill>
                <a:latin typeface="+mn-lt"/>
                <a:ea typeface="+mn-ea"/>
                <a:cs typeface="+mn-cs"/>
              </a:defRPr>
            </a:lvl3pPr>
            <a:lvl4pPr marL="1371600" algn="l" defTabSz="914400" rtl="0" eaLnBrk="1" latinLnBrk="0" hangingPunct="1">
              <a:defRPr sz="1800" kern="1200">
                <a:solidFill>
                  <a:srgbClr val="000000"/>
                </a:solidFill>
                <a:latin typeface="+mn-lt"/>
                <a:ea typeface="+mn-ea"/>
                <a:cs typeface="+mn-cs"/>
              </a:defRPr>
            </a:lvl4pPr>
            <a:lvl5pPr marL="1828800" algn="l" defTabSz="914400" rtl="0" eaLnBrk="1" latinLnBrk="0" hangingPunct="1">
              <a:defRPr sz="1800" kern="1200">
                <a:solidFill>
                  <a:srgbClr val="000000"/>
                </a:solidFill>
                <a:latin typeface="+mn-lt"/>
                <a:ea typeface="+mn-ea"/>
                <a:cs typeface="+mn-cs"/>
              </a:defRPr>
            </a:lvl5pPr>
            <a:lvl6pPr marL="2286000" algn="l" defTabSz="914400" rtl="0" eaLnBrk="1" latinLnBrk="0" hangingPunct="1">
              <a:defRPr sz="1800" kern="1200">
                <a:solidFill>
                  <a:srgbClr val="000000"/>
                </a:solidFill>
                <a:latin typeface="+mn-lt"/>
                <a:ea typeface="+mn-ea"/>
                <a:cs typeface="+mn-cs"/>
              </a:defRPr>
            </a:lvl6pPr>
            <a:lvl7pPr marL="2743200" algn="l" defTabSz="914400" rtl="0" eaLnBrk="1" latinLnBrk="0" hangingPunct="1">
              <a:defRPr sz="1800" kern="1200">
                <a:solidFill>
                  <a:srgbClr val="000000"/>
                </a:solidFill>
                <a:latin typeface="+mn-lt"/>
                <a:ea typeface="+mn-ea"/>
                <a:cs typeface="+mn-cs"/>
              </a:defRPr>
            </a:lvl7pPr>
            <a:lvl8pPr marL="3200400" algn="l" defTabSz="914400" rtl="0" eaLnBrk="1" latinLnBrk="0" hangingPunct="1">
              <a:defRPr sz="1800" kern="1200">
                <a:solidFill>
                  <a:srgbClr val="000000"/>
                </a:solidFill>
                <a:latin typeface="+mn-lt"/>
                <a:ea typeface="+mn-ea"/>
                <a:cs typeface="+mn-cs"/>
              </a:defRPr>
            </a:lvl8pPr>
            <a:lvl9pPr marL="3657600" algn="l" defTabSz="914400" rtl="0" eaLnBrk="1" latinLnBrk="0" hangingPunct="1">
              <a:defRPr sz="1800" kern="1200">
                <a:solidFill>
                  <a:srgbClr val="000000"/>
                </a:solidFill>
                <a:latin typeface="+mn-lt"/>
                <a:ea typeface="+mn-ea"/>
                <a:cs typeface="+mn-cs"/>
              </a:defRPr>
            </a:lvl9pPr>
          </a:lstStyle>
          <a:p>
            <a:pPr lvl="0" algn="ctr" defTabSz="914400">
              <a:lnSpc>
                <a:spcPct val="130000"/>
              </a:lnSpc>
              <a:spcBef>
                <a:spcPts val="600"/>
              </a:spcBef>
              <a:defRPr/>
            </a:pPr>
            <a:r>
              <a:rPr lang="zh-CN" altLang="en-US" sz="1400" b="1" dirty="0">
                <a:solidFill>
                  <a:schemeClr val="bg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rPr>
              <a:t>系统高度集成化</a:t>
            </a:r>
            <a:endParaRPr lang="zh-CN" altLang="en-US" sz="1400" b="1" dirty="0">
              <a:solidFill>
                <a:schemeClr val="bg1"/>
              </a:solidFill>
              <a:latin typeface="微软雅黑" panose="020B0503020204020204" charset="-122"/>
              <a:ea typeface="微软雅黑" panose="020B0503020204020204" charset="-122"/>
              <a:cs typeface="微软雅黑" panose="020B0503020204020204" charset="-122"/>
              <a:sym typeface="思源黑体" panose="020B0500000000000000" pitchFamily="34" charset="-122"/>
            </a:endParaRPr>
          </a:p>
          <a:p>
            <a:pPr lvl="0" algn="ctr" defTabSz="914400">
              <a:lnSpc>
                <a:spcPct val="130000"/>
              </a:lnSpc>
              <a:spcBef>
                <a:spcPts val="600"/>
              </a:spcBef>
              <a:defRPr/>
            </a:pP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系统高度集成化，占用耕地面积小，功能全面但使用简单且安装方便，</a:t>
            </a: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无需专业人员调试，</a:t>
            </a:r>
            <a:r>
              <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rPr>
              <a:t>对插线即插即用，任意布设，随时移动。</a:t>
            </a:r>
            <a:endParaRPr lang="zh-CN" altLang="en-US" sz="1000" dirty="0">
              <a:solidFill>
                <a:schemeClr val="bg1"/>
              </a:solidFill>
              <a:latin typeface="微软雅黑" panose="020B0503020204020204" charset="-122"/>
              <a:ea typeface="微软雅黑" panose="020B0503020204020204" charset="-122"/>
              <a:cs typeface="微软雅黑" panose="020B0503020204020204" charset="-122"/>
              <a:sym typeface="+mn-lt"/>
            </a:endParaRPr>
          </a:p>
          <a:p>
            <a:pPr lvl="0" algn="ctr" defTabSz="914400">
              <a:lnSpc>
                <a:spcPct val="130000"/>
              </a:lnSpc>
              <a:spcBef>
                <a:spcPts val="600"/>
              </a:spcBef>
              <a:defRPr/>
            </a:pPr>
            <a:endParaRPr lang="en-US" altLang="zh-CN" sz="1000" b="1" kern="900" spc="110" dirty="0">
              <a:ln>
                <a:noFill/>
              </a:ln>
              <a:solidFill>
                <a:schemeClr val="bg1"/>
              </a:solidFill>
              <a:latin typeface="微软雅黑" panose="020B0503020204020204" charset="-122"/>
              <a:ea typeface="微软雅黑" panose="020B0503020204020204" charset="-122"/>
              <a:cs typeface="微软雅黑" panose="020B0503020204020204" charset="-122"/>
              <a:sym typeface="+mn-lt"/>
            </a:endParaRPr>
          </a:p>
        </p:txBody>
      </p:sp>
      <p:pic>
        <p:nvPicPr>
          <p:cNvPr id="64" name="图片 63" descr="P-10276541-10254183-3840x2813"/>
          <p:cNvPicPr/>
          <p:nvPr>
            <p:custDataLst>
              <p:tags r:id="rId12"/>
            </p:custDataLst>
          </p:nvPr>
        </p:nvPicPr>
        <p:blipFill>
          <a:blip r:embed="rId13"/>
          <a:srcRect l="7866" r="4661"/>
          <a:stretch>
            <a:fillRect/>
          </a:stretch>
        </p:blipFill>
        <p:spPr>
          <a:xfrm>
            <a:off x="8860790" y="1138000"/>
            <a:ext cx="2653200" cy="2397600"/>
          </a:xfrm>
          <a:prstGeom prst="rect">
            <a:avLst/>
          </a:prstGeom>
        </p:spPr>
      </p:pic>
      <p:pic>
        <p:nvPicPr>
          <p:cNvPr id="18" name="图片 17"/>
          <p:cNvPicPr>
            <a:picLocks noChangeAspect="1"/>
          </p:cNvPicPr>
          <p:nvPr>
            <p:custDataLst>
              <p:tags r:id="rId14"/>
            </p:custDataLst>
          </p:nvPr>
        </p:nvPicPr>
        <p:blipFill>
          <a:blip r:embed="rId15" cstate="print">
            <a:alphaModFix amt="15000"/>
          </a:blip>
          <a:stretch>
            <a:fillRect/>
          </a:stretch>
        </p:blipFill>
        <p:spPr>
          <a:xfrm>
            <a:off x="10365105" y="3979545"/>
            <a:ext cx="1697355" cy="2312670"/>
          </a:xfrm>
          <a:prstGeom prst="rect">
            <a:avLst/>
          </a:prstGeom>
        </p:spPr>
      </p:pic>
      <p:pic>
        <p:nvPicPr>
          <p:cNvPr id="7" name="图片 6"/>
          <p:cNvPicPr/>
          <p:nvPr>
            <p:custDataLst>
              <p:tags r:id="rId16"/>
            </p:custDataLst>
          </p:nvPr>
        </p:nvPicPr>
        <p:blipFill>
          <a:blip r:embed="rId17"/>
          <a:stretch>
            <a:fillRect/>
          </a:stretch>
        </p:blipFill>
        <p:spPr>
          <a:xfrm>
            <a:off x="3382010" y="1137920"/>
            <a:ext cx="2653200" cy="2397600"/>
          </a:xfrm>
          <a:prstGeom prst="rect">
            <a:avLst/>
          </a:prstGeom>
          <a:noFill/>
          <a:ln w="9525">
            <a:noFill/>
          </a:ln>
        </p:spPr>
      </p:pic>
      <p:sp>
        <p:nvSpPr>
          <p:cNvPr id="20" name="TextBox 25"/>
          <p:cNvSpPr txBox="1">
            <a:spLocks noChangeArrowheads="1"/>
          </p:cNvSpPr>
          <p:nvPr>
            <p:custDataLst>
              <p:tags r:id="rId18"/>
            </p:custDataLst>
          </p:nvPr>
        </p:nvSpPr>
        <p:spPr bwMode="auto">
          <a:xfrm>
            <a:off x="1579245" y="221615"/>
            <a:ext cx="16497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系统</a:t>
            </a:r>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优势</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9" name="文本框 38"/>
          <p:cNvSpPr txBox="1"/>
          <p:nvPr>
            <p:custDataLst>
              <p:tags r:id="rId19"/>
            </p:custDataLst>
          </p:nvPr>
        </p:nvSpPr>
        <p:spPr>
          <a:xfrm>
            <a:off x="3427095" y="347980"/>
            <a:ext cx="2142490" cy="260350"/>
          </a:xfrm>
          <a:prstGeom prst="rect">
            <a:avLst/>
          </a:prstGeom>
          <a:noFill/>
        </p:spPr>
        <p:txBody>
          <a:bodyPr wrap="square" rtlCol="0" anchor="t">
            <a:spAutoFit/>
          </a:bodyPr>
          <a:p>
            <a:pPr algn="dist"/>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rPr>
              <a:t> SYSTEM  ADVANTAGES</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endParaRPr>
          </a:p>
        </p:txBody>
      </p:sp>
      <p:pic>
        <p:nvPicPr>
          <p:cNvPr id="8" name="图片 7" descr="e0105f45097249059d2e238c2e0ff552"/>
          <p:cNvPicPr/>
          <p:nvPr>
            <p:custDataLst>
              <p:tags r:id="rId20"/>
            </p:custDataLst>
          </p:nvPr>
        </p:nvPicPr>
        <p:blipFill>
          <a:blip r:embed="rId21"/>
          <a:stretch>
            <a:fillRect/>
          </a:stretch>
        </p:blipFill>
        <p:spPr>
          <a:xfrm>
            <a:off x="6122035" y="3608070"/>
            <a:ext cx="2653665" cy="2397600"/>
          </a:xfrm>
          <a:prstGeom prst="rect">
            <a:avLst/>
          </a:prstGeom>
        </p:spPr>
      </p:pic>
      <p:pic>
        <p:nvPicPr>
          <p:cNvPr id="10" name="图片 9"/>
          <p:cNvPicPr/>
          <p:nvPr>
            <p:custDataLst>
              <p:tags r:id="rId22"/>
            </p:custDataLst>
          </p:nvPr>
        </p:nvPicPr>
        <p:blipFill>
          <a:blip r:embed="rId23"/>
          <a:srcRect r="24045" b="4270"/>
          <a:stretch>
            <a:fillRect/>
          </a:stretch>
        </p:blipFill>
        <p:spPr>
          <a:xfrm>
            <a:off x="6129338" y="3613150"/>
            <a:ext cx="2653200" cy="2397600"/>
          </a:xfrm>
          <a:prstGeom prst="rect">
            <a:avLst/>
          </a:prstGeom>
          <a:noFill/>
          <a:ln w="9525">
            <a:noFill/>
          </a:ln>
        </p:spPr>
      </p:pic>
      <p:pic>
        <p:nvPicPr>
          <p:cNvPr id="22" name="图片 21"/>
          <p:cNvPicPr/>
          <p:nvPr>
            <p:custDataLst>
              <p:tags r:id="rId24"/>
            </p:custDataLst>
          </p:nvPr>
        </p:nvPicPr>
        <p:blipFill>
          <a:blip r:embed="rId25">
            <a:alphaModFix amt="90000"/>
          </a:blip>
          <a:srcRect l="29899"/>
          <a:stretch>
            <a:fillRect/>
          </a:stretch>
        </p:blipFill>
        <p:spPr>
          <a:xfrm>
            <a:off x="637540" y="3613150"/>
            <a:ext cx="2653200" cy="239760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1200150" y="4128135"/>
            <a:ext cx="2346960" cy="1369060"/>
          </a:xfrm>
          <a:prstGeom prst="rect">
            <a:avLst/>
          </a:prstGeom>
          <a:noFill/>
          <a:ln w="28575" cmpd="sng">
            <a:solidFill>
              <a:srgbClr val="D7B262"/>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F9B5E"/>
              </a:solidFill>
            </a:endParaRPr>
          </a:p>
        </p:txBody>
      </p:sp>
      <p:pic>
        <p:nvPicPr>
          <p:cNvPr id="28" name="图片 27" descr="86365779-fb38-46f3-9cab-82e88a5495d0"/>
          <p:cNvPicPr>
            <a:picLocks noChangeAspect="1"/>
          </p:cNvPicPr>
          <p:nvPr>
            <p:custDataLst>
              <p:tags r:id="rId2"/>
            </p:custDataLst>
          </p:nvPr>
        </p:nvPicPr>
        <p:blipFill>
          <a:blip r:embed="rId3">
            <a:lum contrast="-12000"/>
          </a:blip>
          <a:stretch>
            <a:fillRect/>
          </a:stretch>
        </p:blipFill>
        <p:spPr>
          <a:xfrm>
            <a:off x="650875" y="4405630"/>
            <a:ext cx="2216150" cy="1473200"/>
          </a:xfrm>
          <a:prstGeom prst="rect">
            <a:avLst/>
          </a:prstGeom>
        </p:spPr>
      </p:pic>
      <p:pic>
        <p:nvPicPr>
          <p:cNvPr id="39" name="图片 38" descr="51miz-E1259568-B2E0F6DB"/>
          <p:cNvPicPr>
            <a:picLocks noChangeAspect="1"/>
          </p:cNvPicPr>
          <p:nvPr/>
        </p:nvPicPr>
        <p:blipFill>
          <a:blip r:embed="rId4">
            <a:alphaModFix amt="18000"/>
          </a:blip>
          <a:stretch>
            <a:fillRect/>
          </a:stretch>
        </p:blipFill>
        <p:spPr>
          <a:xfrm>
            <a:off x="2188845" y="1348105"/>
            <a:ext cx="1735455" cy="1802130"/>
          </a:xfrm>
          <a:prstGeom prst="rect">
            <a:avLst/>
          </a:prstGeom>
        </p:spPr>
      </p:pic>
      <p:sp>
        <p:nvSpPr>
          <p:cNvPr id="100" name="文本框 99"/>
          <p:cNvSpPr txBox="1"/>
          <p:nvPr>
            <p:custDataLst>
              <p:tags r:id="rId5"/>
            </p:custDataLst>
          </p:nvPr>
        </p:nvSpPr>
        <p:spPr>
          <a:xfrm>
            <a:off x="642620" y="1059180"/>
            <a:ext cx="3366770" cy="2249805"/>
          </a:xfrm>
          <a:prstGeom prst="rect">
            <a:avLst/>
          </a:prstGeom>
          <a:noFill/>
          <a:ln w="9525">
            <a:noFill/>
          </a:ln>
        </p:spPr>
        <p:txBody>
          <a:bodyPr wrap="square">
            <a:spAutoFit/>
          </a:bodyPr>
          <a:p>
            <a:pPr indent="0">
              <a:lnSpc>
                <a:spcPct val="180000"/>
              </a:lnSpc>
            </a:pPr>
            <a:r>
              <a:rPr lang="en-US" altLang="zh-CN" b="1">
                <a:solidFill>
                  <a:srgbClr val="D7B262"/>
                </a:solidFill>
                <a:latin typeface="微软雅黑" panose="020B0503020204020204" charset="-122"/>
                <a:ea typeface="微软雅黑" panose="020B0503020204020204" charset="-122"/>
                <a:cs typeface="微软雅黑" panose="020B0503020204020204" charset="-122"/>
              </a:rPr>
              <a:t> </a:t>
            </a:r>
            <a:r>
              <a:rPr lang="zh-CN" b="1">
                <a:solidFill>
                  <a:srgbClr val="D7B262"/>
                </a:solidFill>
                <a:latin typeface="微软雅黑" panose="020B0503020204020204" charset="-122"/>
                <a:ea typeface="微软雅黑" panose="020B0503020204020204" charset="-122"/>
                <a:cs typeface="微软雅黑" panose="020B0503020204020204" charset="-122"/>
              </a:rPr>
              <a:t>对农户</a:t>
            </a:r>
            <a:r>
              <a:rPr lang="en-US" altLang="zh-CN" b="1">
                <a:solidFill>
                  <a:srgbClr val="D7B262"/>
                </a:solidFill>
                <a:latin typeface="微软雅黑" panose="020B0503020204020204" charset="-122"/>
                <a:ea typeface="微软雅黑" panose="020B0503020204020204" charset="-122"/>
                <a:cs typeface="微软雅黑" panose="020B0503020204020204" charset="-122"/>
              </a:rPr>
              <a:t>   </a:t>
            </a:r>
            <a:r>
              <a:rPr lang="zh-CN" sz="1200" b="0">
                <a:latin typeface="微软雅黑" panose="020B0503020204020204" charset="-122"/>
                <a:ea typeface="微软雅黑" panose="020B0503020204020204" charset="-122"/>
                <a:cs typeface="微软雅黑" panose="020B0503020204020204" charset="-122"/>
              </a:rPr>
              <a:t>合理利用连栋温室物联网远程智能监控系统，可以突破时间和地域的限制，随时随地对农作物的生产环境进行掌控、对温室中的电机设备进行远程手动、自动和组合逻辑</a:t>
            </a:r>
            <a:r>
              <a:rPr lang="zh-CN" sz="1200" b="0">
                <a:latin typeface="微软雅黑" panose="020B0503020204020204" charset="-122"/>
                <a:ea typeface="微软雅黑" panose="020B0503020204020204" charset="-122"/>
                <a:cs typeface="微软雅黑" panose="020B0503020204020204" charset="-122"/>
              </a:rPr>
              <a:t>的控制，</a:t>
            </a:r>
            <a:r>
              <a:rPr lang="zh-CN" sz="1200">
                <a:latin typeface="微软雅黑" panose="020B0503020204020204" charset="-122"/>
                <a:ea typeface="微软雅黑" panose="020B0503020204020204" charset="-122"/>
                <a:cs typeface="微软雅黑" panose="020B0503020204020204" charset="-122"/>
                <a:sym typeface="+mn-ea"/>
              </a:rPr>
              <a:t>让农户从繁重的农活中解放出来，</a:t>
            </a:r>
            <a:r>
              <a:rPr lang="zh-CN" sz="1200" b="0">
                <a:latin typeface="微软雅黑" panose="020B0503020204020204" charset="-122"/>
                <a:ea typeface="微软雅黑" panose="020B0503020204020204" charset="-122"/>
                <a:cs typeface="微软雅黑" panose="020B0503020204020204" charset="-122"/>
              </a:rPr>
              <a:t>实现无人值守，精准调控。</a:t>
            </a:r>
            <a:endParaRPr lang="zh-CN" altLang="en-US" sz="1200" b="0">
              <a:latin typeface="微软雅黑" panose="020B0503020204020204" charset="-122"/>
              <a:ea typeface="微软雅黑" panose="020B0503020204020204" charset="-122"/>
              <a:cs typeface="微软雅黑" panose="020B0503020204020204" charset="-122"/>
            </a:endParaRPr>
          </a:p>
        </p:txBody>
      </p:sp>
      <p:pic>
        <p:nvPicPr>
          <p:cNvPr id="37" name="图片 36" descr="51miz-P779169-NCV7AFHP"/>
          <p:cNvPicPr>
            <a:picLocks noChangeAspect="1"/>
          </p:cNvPicPr>
          <p:nvPr/>
        </p:nvPicPr>
        <p:blipFill>
          <a:blip r:embed="rId6">
            <a:alphaModFix amt="18000"/>
          </a:blip>
          <a:stretch>
            <a:fillRect/>
          </a:stretch>
        </p:blipFill>
        <p:spPr>
          <a:xfrm>
            <a:off x="10308590" y="1120140"/>
            <a:ext cx="1165860" cy="1585595"/>
          </a:xfrm>
          <a:prstGeom prst="rect">
            <a:avLst/>
          </a:prstGeom>
        </p:spPr>
      </p:pic>
      <p:grpSp>
        <p:nvGrpSpPr>
          <p:cNvPr id="20" name="组合 19"/>
          <p:cNvGrpSpPr>
            <a:grpSpLocks noChangeAspect="1"/>
          </p:cNvGrpSpPr>
          <p:nvPr/>
        </p:nvGrpSpPr>
        <p:grpSpPr>
          <a:xfrm rot="0">
            <a:off x="4505325" y="1222870"/>
            <a:ext cx="3148931" cy="2489601"/>
            <a:chOff x="7198" y="4951"/>
            <a:chExt cx="5448" cy="4307"/>
          </a:xfrm>
        </p:grpSpPr>
        <p:sp>
          <p:nvSpPr>
            <p:cNvPr id="8" name="矩形 7"/>
            <p:cNvSpPr/>
            <p:nvPr>
              <p:custDataLst>
                <p:tags r:id="rId7"/>
              </p:custDataLst>
            </p:nvPr>
          </p:nvSpPr>
          <p:spPr>
            <a:xfrm>
              <a:off x="8060" y="6059"/>
              <a:ext cx="3747" cy="2369"/>
            </a:xfrm>
            <a:prstGeom prst="rect">
              <a:avLst/>
            </a:prstGeom>
            <a:noFill/>
            <a:ln w="28575" cmpd="sng">
              <a:solidFill>
                <a:srgbClr val="82BD52"/>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F9B5E"/>
                </a:solidFill>
              </a:endParaRPr>
            </a:p>
          </p:txBody>
        </p:sp>
        <p:grpSp>
          <p:nvGrpSpPr>
            <p:cNvPr id="17" name="组合 16"/>
            <p:cNvGrpSpPr/>
            <p:nvPr/>
          </p:nvGrpSpPr>
          <p:grpSpPr>
            <a:xfrm>
              <a:off x="7198" y="4951"/>
              <a:ext cx="5448" cy="4307"/>
              <a:chOff x="7233" y="5083"/>
              <a:chExt cx="5448" cy="4307"/>
            </a:xfrm>
          </p:grpSpPr>
          <p:pic>
            <p:nvPicPr>
              <p:cNvPr id="6" name="图片 5" descr="24f67c85d406499794c2232423c4c7ac"/>
              <p:cNvPicPr>
                <a:picLocks noChangeAspect="1"/>
              </p:cNvPicPr>
              <p:nvPr>
                <p:custDataLst>
                  <p:tags r:id="rId8"/>
                </p:custDataLst>
              </p:nvPr>
            </p:nvPicPr>
            <p:blipFill>
              <a:blip r:embed="rId9"/>
              <a:stretch>
                <a:fillRect/>
              </a:stretch>
            </p:blipFill>
            <p:spPr>
              <a:xfrm>
                <a:off x="7233" y="6954"/>
                <a:ext cx="3156" cy="2436"/>
              </a:xfrm>
              <a:prstGeom prst="rect">
                <a:avLst/>
              </a:prstGeom>
            </p:spPr>
          </p:pic>
          <p:pic>
            <p:nvPicPr>
              <p:cNvPr id="7" name="图片 6" descr="shengnvguo-30806006_1"/>
              <p:cNvPicPr>
                <a:picLocks noChangeAspect="1"/>
              </p:cNvPicPr>
              <p:nvPr>
                <p:custDataLst>
                  <p:tags r:id="rId10"/>
                </p:custDataLst>
              </p:nvPr>
            </p:nvPicPr>
            <p:blipFill>
              <a:blip r:embed="rId11"/>
              <a:srcRect t="26646" b="7909"/>
              <a:stretch>
                <a:fillRect/>
              </a:stretch>
            </p:blipFill>
            <p:spPr>
              <a:xfrm>
                <a:off x="9589" y="5083"/>
                <a:ext cx="3092" cy="2720"/>
              </a:xfrm>
              <a:prstGeom prst="rect">
                <a:avLst/>
              </a:prstGeom>
            </p:spPr>
          </p:pic>
        </p:grpSp>
      </p:grpSp>
      <p:pic>
        <p:nvPicPr>
          <p:cNvPr id="38" name="图片 37" descr="51miz-P1493290-31C3DE71-3840x2350"/>
          <p:cNvPicPr>
            <a:picLocks noChangeAspect="1"/>
          </p:cNvPicPr>
          <p:nvPr/>
        </p:nvPicPr>
        <p:blipFill>
          <a:blip r:embed="rId12">
            <a:alphaModFix amt="18000"/>
          </a:blip>
          <a:stretch>
            <a:fillRect/>
          </a:stretch>
        </p:blipFill>
        <p:spPr>
          <a:xfrm>
            <a:off x="5106035" y="4519930"/>
            <a:ext cx="2752725" cy="1685290"/>
          </a:xfrm>
          <a:prstGeom prst="rect">
            <a:avLst/>
          </a:prstGeom>
        </p:spPr>
      </p:pic>
      <p:sp>
        <p:nvSpPr>
          <p:cNvPr id="25" name="文本框 24"/>
          <p:cNvSpPr txBox="1"/>
          <p:nvPr>
            <p:custDataLst>
              <p:tags r:id="rId13"/>
            </p:custDataLst>
          </p:nvPr>
        </p:nvSpPr>
        <p:spPr>
          <a:xfrm>
            <a:off x="8298180" y="1120140"/>
            <a:ext cx="3410585" cy="2249805"/>
          </a:xfrm>
          <a:prstGeom prst="rect">
            <a:avLst/>
          </a:prstGeom>
          <a:noFill/>
          <a:ln w="9525">
            <a:noFill/>
          </a:ln>
        </p:spPr>
        <p:txBody>
          <a:bodyPr wrap="square">
            <a:spAutoFit/>
          </a:bodyPr>
          <a:p>
            <a:pPr indent="0">
              <a:lnSpc>
                <a:spcPct val="180000"/>
              </a:lnSpc>
            </a:pPr>
            <a:r>
              <a:rPr lang="zh-CN" b="1">
                <a:solidFill>
                  <a:srgbClr val="0C7F4C"/>
                </a:solidFill>
                <a:latin typeface="微软雅黑" panose="020B0503020204020204" charset="-122"/>
                <a:ea typeface="微软雅黑" panose="020B0503020204020204" charset="-122"/>
                <a:cs typeface="微软雅黑" panose="020B0503020204020204" charset="-122"/>
              </a:rPr>
              <a:t>对经济效益</a:t>
            </a:r>
            <a:r>
              <a:rPr lang="en-US" altLang="zh-CN" sz="1600" b="1">
                <a:solidFill>
                  <a:srgbClr val="D7B262"/>
                </a:solidFill>
                <a:latin typeface="微软雅黑" panose="020B0503020204020204" charset="-122"/>
                <a:ea typeface="微软雅黑" panose="020B0503020204020204" charset="-122"/>
                <a:cs typeface="微软雅黑" panose="020B0503020204020204" charset="-122"/>
                <a:sym typeface="+mn-ea"/>
              </a:rPr>
              <a:t>   </a:t>
            </a:r>
            <a:r>
              <a:rPr lang="zh-CN" sz="1200" b="0">
                <a:latin typeface="微软雅黑" panose="020B0503020204020204" charset="-122"/>
                <a:ea typeface="微软雅黑" panose="020B0503020204020204" charset="-122"/>
                <a:cs typeface="微软雅黑" panose="020B0503020204020204" charset="-122"/>
              </a:rPr>
              <a:t>传统模式下机械</a:t>
            </a:r>
            <a:r>
              <a:rPr lang="zh-CN" sz="1200">
                <a:latin typeface="微软雅黑" panose="020B0503020204020204" charset="-122"/>
                <a:ea typeface="微软雅黑" panose="020B0503020204020204" charset="-122"/>
                <a:cs typeface="微软雅黑" panose="020B0503020204020204" charset="-122"/>
                <a:sym typeface="+mn-ea"/>
              </a:rPr>
              <a:t>设备的控制都需要</a:t>
            </a:r>
            <a:r>
              <a:rPr lang="zh-CN" sz="1200" b="0">
                <a:latin typeface="微软雅黑" panose="020B0503020204020204" charset="-122"/>
                <a:ea typeface="微软雅黑" panose="020B0503020204020204" charset="-122"/>
                <a:cs typeface="微软雅黑" panose="020B0503020204020204" charset="-122"/>
              </a:rPr>
              <a:t>雇佣多人劳作，由于专业性不足等原因一旦操作</a:t>
            </a:r>
            <a:r>
              <a:rPr lang="zh-CN" sz="1200">
                <a:latin typeface="微软雅黑" panose="020B0503020204020204" charset="-122"/>
                <a:ea typeface="微软雅黑" panose="020B0503020204020204" charset="-122"/>
                <a:cs typeface="微软雅黑" panose="020B0503020204020204" charset="-122"/>
                <a:sym typeface="+mn-ea"/>
              </a:rPr>
              <a:t>不当</a:t>
            </a:r>
            <a:r>
              <a:rPr lang="zh-CN" sz="1200" b="0">
                <a:latin typeface="微软雅黑" panose="020B0503020204020204" charset="-122"/>
                <a:ea typeface="微软雅黑" panose="020B0503020204020204" charset="-122"/>
                <a:cs typeface="微软雅黑" panose="020B0503020204020204" charset="-122"/>
              </a:rPr>
              <a:t>，也会导致作物品质参差不</a:t>
            </a:r>
            <a:r>
              <a:rPr lang="zh-CN" altLang="en-US" sz="1200" dirty="0">
                <a:solidFill>
                  <a:schemeClr val="tx2"/>
                </a:solidFill>
                <a:latin typeface="微软雅黑" panose="020B0503020204020204" charset="-122"/>
                <a:ea typeface="微软雅黑" panose="020B0503020204020204" charset="-122"/>
                <a:sym typeface="Arial" panose="020B0604020202020204" pitchFamily="34" charset="0"/>
              </a:rPr>
              <a:t>齐</a:t>
            </a:r>
            <a:r>
              <a:rPr lang="zh-CN" sz="1200" b="0">
                <a:latin typeface="微软雅黑" panose="020B0503020204020204" charset="-122"/>
                <a:ea typeface="微软雅黑" panose="020B0503020204020204" charset="-122"/>
                <a:cs typeface="微软雅黑" panose="020B0503020204020204" charset="-122"/>
              </a:rPr>
              <a:t>，影响收益，合理利用</a:t>
            </a:r>
            <a:r>
              <a:rPr lang="zh-CN" sz="1200">
                <a:latin typeface="微软雅黑" panose="020B0503020204020204" charset="-122"/>
                <a:ea typeface="微软雅黑" panose="020B0503020204020204" charset="-122"/>
                <a:cs typeface="微软雅黑" panose="020B0503020204020204" charset="-122"/>
                <a:sym typeface="+mn-ea"/>
              </a:rPr>
              <a:t>连栋温室物联网远程智能监控系统</a:t>
            </a:r>
            <a:r>
              <a:rPr lang="zh-CN" sz="1200" b="0">
                <a:latin typeface="微软雅黑" panose="020B0503020204020204" charset="-122"/>
                <a:ea typeface="微软雅黑" panose="020B0503020204020204" charset="-122"/>
                <a:cs typeface="微软雅黑" panose="020B0503020204020204" charset="-122"/>
              </a:rPr>
              <a:t>，能够有效解决这类问题，</a:t>
            </a:r>
            <a:r>
              <a:rPr lang="zh-CN" sz="1200">
                <a:latin typeface="微软雅黑" panose="020B0503020204020204" charset="-122"/>
                <a:ea typeface="微软雅黑" panose="020B0503020204020204" charset="-122"/>
                <a:cs typeface="微软雅黑" panose="020B0503020204020204" charset="-122"/>
                <a:sym typeface="+mn-ea"/>
              </a:rPr>
              <a:t>显著提高农业生产</a:t>
            </a:r>
            <a:r>
              <a:rPr lang="zh-CN" sz="1200" b="0">
                <a:latin typeface="微软雅黑" panose="020B0503020204020204" charset="-122"/>
                <a:ea typeface="微软雅黑" panose="020B0503020204020204" charset="-122"/>
                <a:cs typeface="微软雅黑" panose="020B0503020204020204" charset="-122"/>
              </a:rPr>
              <a:t>经济效益。</a:t>
            </a:r>
            <a:endParaRPr lang="zh-CN" sz="1200" b="0">
              <a:latin typeface="微软雅黑" panose="020B0503020204020204" charset="-122"/>
              <a:ea typeface="微软雅黑" panose="020B0503020204020204" charset="-122"/>
              <a:cs typeface="微软雅黑" panose="020B0503020204020204" charset="-122"/>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2" name="TextBox 25"/>
          <p:cNvSpPr txBox="1">
            <a:spLocks noChangeArrowheads="1"/>
          </p:cNvSpPr>
          <p:nvPr/>
        </p:nvSpPr>
        <p:spPr bwMode="auto">
          <a:xfrm>
            <a:off x="1579245" y="221615"/>
            <a:ext cx="332803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科技让农业</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“焕然一新”</a:t>
            </a:r>
            <a:r>
              <a:rPr lang="en-US" altLang="zh-CN" sz="2400" dirty="0">
                <a:solidFill>
                  <a:srgbClr val="0C814C"/>
                </a:solidFill>
                <a:latin typeface="微软雅黑" panose="020B0503020204020204" charset="-122"/>
                <a:ea typeface="微软雅黑" panose="020B0503020204020204" charset="-122"/>
                <a:cs typeface="微软雅黑" panose="020B0503020204020204" charset="-122"/>
              </a:rPr>
              <a:t> </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5106670" y="307975"/>
            <a:ext cx="1789430"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LOOK  BRAND-NEW</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1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24" name="文本框 23"/>
          <p:cNvSpPr txBox="1"/>
          <p:nvPr>
            <p:custDataLst>
              <p:tags r:id="rId15"/>
            </p:custDataLst>
          </p:nvPr>
        </p:nvSpPr>
        <p:spPr>
          <a:xfrm>
            <a:off x="4628515" y="4028440"/>
            <a:ext cx="3083560" cy="1917700"/>
          </a:xfrm>
          <a:prstGeom prst="rect">
            <a:avLst/>
          </a:prstGeom>
          <a:noFill/>
          <a:ln w="9525">
            <a:noFill/>
          </a:ln>
        </p:spPr>
        <p:txBody>
          <a:bodyPr wrap="square">
            <a:spAutoFit/>
          </a:bodyPr>
          <a:p>
            <a:pPr indent="0">
              <a:lnSpc>
                <a:spcPct val="180000"/>
              </a:lnSpc>
            </a:pPr>
            <a:r>
              <a:rPr lang="zh-CN" b="1">
                <a:solidFill>
                  <a:srgbClr val="4BB65A"/>
                </a:solidFill>
                <a:latin typeface="微软雅黑" panose="020B0503020204020204" charset="-122"/>
                <a:ea typeface="微软雅黑" panose="020B0503020204020204" charset="-122"/>
                <a:cs typeface="微软雅黑" panose="020B0503020204020204" charset="-122"/>
              </a:rPr>
              <a:t> 对作物</a:t>
            </a:r>
            <a:r>
              <a:rPr lang="en-US" altLang="zh-CN" sz="1200" b="1">
                <a:solidFill>
                  <a:srgbClr val="D7B262"/>
                </a:solidFill>
                <a:latin typeface="微软雅黑" panose="020B0503020204020204" charset="-122"/>
                <a:ea typeface="微软雅黑" panose="020B0503020204020204" charset="-122"/>
                <a:cs typeface="微软雅黑" panose="020B0503020204020204" charset="-122"/>
                <a:sym typeface="+mn-ea"/>
              </a:rPr>
              <a:t>   </a:t>
            </a:r>
            <a:r>
              <a:rPr lang="zh-CN" altLang="en-US" sz="1200" b="0">
                <a:latin typeface="微软雅黑" panose="020B0503020204020204" charset="-122"/>
                <a:ea typeface="微软雅黑" panose="020B0503020204020204" charset="-122"/>
                <a:cs typeface="微软雅黑" panose="020B0503020204020204" charset="-122"/>
              </a:rPr>
              <a:t>不适宜的环境会让种植</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事倍功半</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a:t>
            </a:r>
            <a:r>
              <a:rPr lang="zh-CN" sz="1200" b="0">
                <a:latin typeface="微软雅黑" panose="020B0503020204020204" charset="-122"/>
                <a:ea typeface="微软雅黑" panose="020B0503020204020204" charset="-122"/>
                <a:cs typeface="微软雅黑" panose="020B0503020204020204" charset="-122"/>
              </a:rPr>
              <a:t>合理利用</a:t>
            </a:r>
            <a:r>
              <a:rPr lang="zh-CN" sz="1200">
                <a:latin typeface="微软雅黑" panose="020B0503020204020204" charset="-122"/>
                <a:ea typeface="微软雅黑" panose="020B0503020204020204" charset="-122"/>
                <a:cs typeface="微软雅黑" panose="020B0503020204020204" charset="-122"/>
                <a:sym typeface="+mn-ea"/>
              </a:rPr>
              <a:t>连栋温室物联网远程智能监控系统</a:t>
            </a:r>
            <a:r>
              <a:rPr lang="zh-CN" sz="1200" b="0">
                <a:latin typeface="微软雅黑" panose="020B0503020204020204" charset="-122"/>
                <a:ea typeface="微软雅黑" panose="020B0503020204020204" charset="-122"/>
                <a:cs typeface="微软雅黑" panose="020B0503020204020204" charset="-122"/>
              </a:rPr>
              <a:t>，能够模拟出更适合农作物生长的环境条件，从而有效地提升作物产量和质量，达到</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事半功倍</a:t>
            </a:r>
            <a:r>
              <a:rPr lang="en-US" altLang="zh-CN" sz="1200" b="0">
                <a:latin typeface="微软雅黑" panose="020B0503020204020204" charset="-122"/>
                <a:ea typeface="微软雅黑" panose="020B0503020204020204" charset="-122"/>
                <a:cs typeface="微软雅黑" panose="020B0503020204020204" charset="-122"/>
              </a:rPr>
              <a:t>”</a:t>
            </a:r>
            <a:r>
              <a:rPr lang="zh-CN" altLang="en-US" sz="1200" b="0">
                <a:latin typeface="微软雅黑" panose="020B0503020204020204" charset="-122"/>
                <a:ea typeface="微软雅黑" panose="020B0503020204020204" charset="-122"/>
                <a:cs typeface="微软雅黑" panose="020B0503020204020204" charset="-122"/>
              </a:rPr>
              <a:t>的效果。</a:t>
            </a:r>
            <a:endParaRPr lang="zh-CN" altLang="en-US" sz="1200" b="0">
              <a:latin typeface="微软雅黑" panose="020B0503020204020204" charset="-122"/>
              <a:ea typeface="微软雅黑" panose="020B0503020204020204" charset="-122"/>
              <a:cs typeface="微软雅黑" panose="020B0503020204020204" charset="-122"/>
            </a:endParaRPr>
          </a:p>
        </p:txBody>
      </p:sp>
      <p:grpSp>
        <p:nvGrpSpPr>
          <p:cNvPr id="21" name="组合 20"/>
          <p:cNvGrpSpPr>
            <a:grpSpLocks noChangeAspect="1"/>
          </p:cNvGrpSpPr>
          <p:nvPr/>
        </p:nvGrpSpPr>
        <p:grpSpPr>
          <a:xfrm rot="0">
            <a:off x="8081803" y="3445193"/>
            <a:ext cx="3501232" cy="2449138"/>
            <a:chOff x="12593" y="5022"/>
            <a:chExt cx="6058" cy="4237"/>
          </a:xfrm>
        </p:grpSpPr>
        <p:sp>
          <p:nvSpPr>
            <p:cNvPr id="9" name="矩形 8"/>
            <p:cNvSpPr/>
            <p:nvPr>
              <p:custDataLst>
                <p:tags r:id="rId16"/>
              </p:custDataLst>
            </p:nvPr>
          </p:nvSpPr>
          <p:spPr>
            <a:xfrm>
              <a:off x="13976" y="6059"/>
              <a:ext cx="3747" cy="2369"/>
            </a:xfrm>
            <a:prstGeom prst="rect">
              <a:avLst/>
            </a:prstGeom>
            <a:noFill/>
            <a:ln w="28575" cmpd="sng">
              <a:solidFill>
                <a:srgbClr val="4BB65A"/>
              </a:solidFill>
              <a:prstDash val="solid"/>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F9B5E"/>
                </a:solidFill>
              </a:endParaRPr>
            </a:p>
          </p:txBody>
        </p:sp>
        <p:grpSp>
          <p:nvGrpSpPr>
            <p:cNvPr id="15" name="组合 14"/>
            <p:cNvGrpSpPr/>
            <p:nvPr/>
          </p:nvGrpSpPr>
          <p:grpSpPr>
            <a:xfrm>
              <a:off x="12593" y="5022"/>
              <a:ext cx="6058" cy="4237"/>
              <a:chOff x="12592" y="5153"/>
              <a:chExt cx="6058" cy="4237"/>
            </a:xfrm>
          </p:grpSpPr>
          <p:pic>
            <p:nvPicPr>
              <p:cNvPr id="106" name="图片 105"/>
              <p:cNvPicPr>
                <a:picLocks noChangeAspect="1"/>
              </p:cNvPicPr>
              <p:nvPr/>
            </p:nvPicPr>
            <p:blipFill>
              <a:blip r:embed="rId17"/>
              <a:srcRect/>
              <a:stretch>
                <a:fillRect/>
              </a:stretch>
            </p:blipFill>
            <p:spPr>
              <a:xfrm>
                <a:off x="12592" y="6699"/>
                <a:ext cx="3624" cy="2691"/>
              </a:xfrm>
              <a:prstGeom prst="rect">
                <a:avLst/>
              </a:prstGeom>
              <a:noFill/>
              <a:ln w="9525">
                <a:noFill/>
              </a:ln>
            </p:spPr>
          </p:pic>
          <p:pic>
            <p:nvPicPr>
              <p:cNvPr id="12" name="图片 11" descr="P-10265735-10245583"/>
              <p:cNvPicPr>
                <a:picLocks noChangeAspect="1"/>
              </p:cNvPicPr>
              <p:nvPr/>
            </p:nvPicPr>
            <p:blipFill>
              <a:blip r:embed="rId18"/>
              <a:stretch>
                <a:fillRect/>
              </a:stretch>
            </p:blipFill>
            <p:spPr>
              <a:xfrm>
                <a:off x="14916" y="5153"/>
                <a:ext cx="3734" cy="2489"/>
              </a:xfrm>
              <a:prstGeom prst="rect">
                <a:avLst/>
              </a:prstGeom>
            </p:spPr>
          </p:pic>
        </p:grpSp>
      </p:grpSp>
      <p:pic>
        <p:nvPicPr>
          <p:cNvPr id="105" name="图片 104"/>
          <p:cNvPicPr>
            <a:picLocks noChangeAspect="1"/>
          </p:cNvPicPr>
          <p:nvPr/>
        </p:nvPicPr>
        <p:blipFill>
          <a:blip r:embed="rId19"/>
          <a:srcRect l="10092"/>
          <a:stretch>
            <a:fillRect/>
          </a:stretch>
        </p:blipFill>
        <p:spPr>
          <a:xfrm>
            <a:off x="1903730" y="3529330"/>
            <a:ext cx="2130425" cy="1540510"/>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descr="201907301043475f"/>
          <p:cNvPicPr/>
          <p:nvPr/>
        </p:nvPicPr>
        <p:blipFill>
          <a:blip r:embed="rId1" cstate="print"/>
          <a:srcRect l="14833" r="15166"/>
          <a:stretch>
            <a:fillRect/>
          </a:stretch>
        </p:blipFill>
        <p:spPr>
          <a:xfrm>
            <a:off x="6071870" y="-635"/>
            <a:ext cx="6120130" cy="6854825"/>
          </a:xfrm>
          <a:prstGeom prst="rect">
            <a:avLst/>
          </a:prstGeom>
        </p:spPr>
      </p:pic>
      <p:sp>
        <p:nvSpPr>
          <p:cNvPr id="22" name="AutoShape 9"/>
          <p:cNvSpPr/>
          <p:nvPr/>
        </p:nvSpPr>
        <p:spPr bwMode="auto">
          <a:xfrm>
            <a:off x="7241858" y="751840"/>
            <a:ext cx="3780155" cy="430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no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其他智慧大棚</a:t>
            </a:r>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方案厂家</a:t>
            </a:r>
            <a:endPar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nvGrpSpPr>
          <p:cNvPr id="2" name="组合 1"/>
          <p:cNvGrpSpPr/>
          <p:nvPr/>
        </p:nvGrpSpPr>
        <p:grpSpPr>
          <a:xfrm>
            <a:off x="7204075" y="1801495"/>
            <a:ext cx="4987925" cy="4246245"/>
            <a:chOff x="1140" y="2860"/>
            <a:chExt cx="7855" cy="6687"/>
          </a:xfrm>
        </p:grpSpPr>
        <p:sp>
          <p:nvSpPr>
            <p:cNvPr id="46" name="AutoShape 9"/>
            <p:cNvSpPr/>
            <p:nvPr/>
          </p:nvSpPr>
          <p:spPr bwMode="auto">
            <a:xfrm>
              <a:off x="1140" y="2860"/>
              <a:ext cx="7474"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贴牌产品，维护升级难，更新换代慢，价格昂贵</a:t>
              </a:r>
              <a:endPar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48" name="AutoShape 9"/>
            <p:cNvSpPr/>
            <p:nvPr/>
          </p:nvSpPr>
          <p:spPr bwMode="auto">
            <a:xfrm>
              <a:off x="1140" y="3919"/>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投标方案收费，品牌影响力</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小</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1" name="AutoShape 9"/>
            <p:cNvSpPr/>
            <p:nvPr/>
          </p:nvSpPr>
          <p:spPr bwMode="auto">
            <a:xfrm>
              <a:off x="1140" y="4978"/>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功能较少，无定制服务，难以满足多样化需求</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2" name="AutoShape 9"/>
            <p:cNvSpPr/>
            <p:nvPr/>
          </p:nvSpPr>
          <p:spPr bwMode="auto">
            <a:xfrm>
              <a:off x="1140" y="6037"/>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小厂家产</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，没</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有质量保证</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3" name="AutoShape 9"/>
            <p:cNvSpPr/>
            <p:nvPr/>
          </p:nvSpPr>
          <p:spPr bwMode="auto">
            <a:xfrm>
              <a:off x="1140" y="7096"/>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平台收费，</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无法实现私有化部署</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5" name="AutoShape 9"/>
            <p:cNvSpPr/>
            <p:nvPr/>
          </p:nvSpPr>
          <p:spPr bwMode="auto">
            <a:xfrm>
              <a:off x="1140" y="8155"/>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技术</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服</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务另收费，单一化，不及时</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56" name="AutoShape 9"/>
            <p:cNvSpPr/>
            <p:nvPr/>
          </p:nvSpPr>
          <p:spPr bwMode="auto">
            <a:xfrm>
              <a:off x="1208" y="9184"/>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产品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线不完整</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多</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为拼凑和代</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工产</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品，售后困难</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pic>
        <p:nvPicPr>
          <p:cNvPr id="39" name="图片 38" descr="20190730104400d6"/>
          <p:cNvPicPr/>
          <p:nvPr/>
        </p:nvPicPr>
        <p:blipFill>
          <a:blip r:embed="rId2" cstate="print"/>
          <a:srcRect l="9232" r="20926"/>
          <a:stretch>
            <a:fillRect/>
          </a:stretch>
        </p:blipFill>
        <p:spPr>
          <a:xfrm>
            <a:off x="0" y="635"/>
            <a:ext cx="6120130" cy="6858000"/>
          </a:xfrm>
          <a:prstGeom prst="rect">
            <a:avLst/>
          </a:prstGeom>
        </p:spPr>
      </p:pic>
      <p:sp>
        <p:nvSpPr>
          <p:cNvPr id="62" name="AutoShape 9"/>
          <p:cNvSpPr/>
          <p:nvPr/>
        </p:nvSpPr>
        <p:spPr bwMode="auto">
          <a:xfrm>
            <a:off x="1169988" y="751840"/>
            <a:ext cx="3780155" cy="4305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no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山东仁科智慧大棚</a:t>
            </a:r>
            <a:r>
              <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rPr>
              <a:t>方案</a:t>
            </a:r>
            <a:endParaRPr lang="zh-CN" altLang="en-US" sz="28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nvGrpSpPr>
          <p:cNvPr id="3" name="组合 2"/>
          <p:cNvGrpSpPr/>
          <p:nvPr/>
        </p:nvGrpSpPr>
        <p:grpSpPr>
          <a:xfrm>
            <a:off x="729615" y="1796415"/>
            <a:ext cx="4944745" cy="4265295"/>
            <a:chOff x="11344" y="2860"/>
            <a:chExt cx="7787" cy="6717"/>
          </a:xfrm>
        </p:grpSpPr>
        <p:sp>
          <p:nvSpPr>
            <p:cNvPr id="63" name="AutoShape 9"/>
            <p:cNvSpPr/>
            <p:nvPr/>
          </p:nvSpPr>
          <p:spPr bwMode="auto">
            <a:xfrm>
              <a:off x="11344" y="2860"/>
              <a:ext cx="7600"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千人研发生产团队+自主传感器研究院，软硬件自研自产</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4" name="AutoShape 9"/>
            <p:cNvSpPr/>
            <p:nvPr/>
          </p:nvSpPr>
          <p:spPr bwMode="auto">
            <a:xfrm>
              <a:off x="11344" y="3919"/>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协助投标，资质齐全，永久授</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权</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5" name="AutoShape 9"/>
            <p:cNvSpPr/>
            <p:nvPr/>
          </p:nvSpPr>
          <p:spPr bwMode="auto">
            <a:xfrm>
              <a:off x="11344" y="4978"/>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功能强大，支持个性化定制，满足客户需求</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6" name="AutoShape 9"/>
            <p:cNvSpPr/>
            <p:nvPr/>
          </p:nvSpPr>
          <p:spPr bwMode="auto">
            <a:xfrm>
              <a:off x="11344" y="6037"/>
              <a:ext cx="7787" cy="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sz="1500" dirty="0">
                  <a:solidFill>
                    <a:schemeClr val="bg1"/>
                  </a:solidFill>
                  <a:latin typeface="微软雅黑" panose="020B0503020204020204" charset="-122"/>
                  <a:ea typeface="微软雅黑" panose="020B0503020204020204" charset="-122"/>
                  <a:sym typeface="思源黑体" panose="020B0500000000000000" pitchFamily="34" charset="-122"/>
                </a:rPr>
                <a:t>国内一</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流</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传感器</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生</a:t>
              </a:r>
              <a:r>
                <a:rPr lang="zh-CN" sz="1500" dirty="0">
                  <a:solidFill>
                    <a:schemeClr val="bg1"/>
                  </a:solidFill>
                  <a:latin typeface="微软雅黑" panose="020B0503020204020204" charset="-122"/>
                  <a:ea typeface="微软雅黑" panose="020B0503020204020204" charset="-122"/>
                  <a:sym typeface="思源黑体" panose="020B0500000000000000" pitchFamily="34" charset="-122"/>
                </a:rPr>
                <a:t>产商</a:t>
              </a:r>
              <a:r>
                <a:rPr lang="zh-CN" sz="1500" dirty="0" smtClean="0">
                  <a:solidFill>
                    <a:schemeClr val="bg1"/>
                  </a:solidFill>
                  <a:latin typeface="微软雅黑" panose="020B0503020204020204" charset="-122"/>
                  <a:ea typeface="微软雅黑" panose="020B0503020204020204" charset="-122"/>
                  <a:sym typeface="思源黑体" panose="020B0500000000000000" pitchFamily="34" charset="-122"/>
                </a:rPr>
                <a:t>，</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良好业界口碑</a:t>
              </a:r>
              <a:endPar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7" name="AutoShape 9"/>
            <p:cNvSpPr/>
            <p:nvPr/>
          </p:nvSpPr>
          <p:spPr bwMode="auto">
            <a:xfrm>
              <a:off x="11344" y="7096"/>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按需更换</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风格</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名称</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Logo</a:t>
              </a:r>
              <a:r>
                <a:rPr lang="en-US" altLang="zh-CN" sz="1500" dirty="0">
                  <a:solidFill>
                    <a:schemeClr val="bg1"/>
                  </a:solidFill>
                  <a:latin typeface="微软雅黑" panose="020B0503020204020204" charset="-122"/>
                  <a:ea typeface="微软雅黑" panose="020B0503020204020204" charset="-122"/>
                  <a:sym typeface="思源黑体" panose="020B0500000000000000" pitchFamily="34" charset="-122"/>
                </a:rPr>
                <a:t> </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等，实现</a:t>
              </a:r>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平台私有化千人千面</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8" name="AutoShape 9"/>
            <p:cNvSpPr/>
            <p:nvPr/>
          </p:nvSpPr>
          <p:spPr bwMode="auto">
            <a:xfrm>
              <a:off x="11344" y="8155"/>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提供现场专业技术指导，免费7*24小时一对</a:t>
              </a:r>
              <a:r>
                <a:rPr lang="zh-CN" altLang="en-US" sz="1500" dirty="0" smtClean="0">
                  <a:solidFill>
                    <a:schemeClr val="bg1"/>
                  </a:solidFill>
                  <a:latin typeface="微软雅黑" panose="020B0503020204020204" charset="-122"/>
                  <a:ea typeface="微软雅黑" panose="020B0503020204020204" charset="-122"/>
                  <a:sym typeface="思源黑体" panose="020B0500000000000000" pitchFamily="34" charset="-122"/>
                </a:rPr>
                <a:t>一技术指导</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sp>
          <p:nvSpPr>
            <p:cNvPr id="69" name="AutoShape 9"/>
            <p:cNvSpPr/>
            <p:nvPr/>
          </p:nvSpPr>
          <p:spPr bwMode="auto">
            <a:xfrm>
              <a:off x="11344" y="9214"/>
              <a:ext cx="7787" cy="3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l" defTabSz="335280" eaLnBrk="1"/>
              <a:r>
                <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rPr>
                <a:t>中国环境监控高端品牌，专业诚信值得信赖</a:t>
              </a:r>
              <a:endParaRPr lang="zh-CN" altLang="en-US" sz="1500" dirty="0">
                <a:solidFill>
                  <a:schemeClr val="bg1"/>
                </a:solidFill>
                <a:latin typeface="微软雅黑" panose="020B0503020204020204" charset="-122"/>
                <a:ea typeface="微软雅黑" panose="020B0503020204020204" charset="-122"/>
                <a:sym typeface="思源黑体" panose="020B0500000000000000" pitchFamily="34" charset="-122"/>
              </a:endParaRPr>
            </a:p>
          </p:txBody>
        </p:sp>
      </p:grpSp>
      <p:sp>
        <p:nvSpPr>
          <p:cNvPr id="15" name="椭圆 14"/>
          <p:cNvSpPr/>
          <p:nvPr/>
        </p:nvSpPr>
        <p:spPr>
          <a:xfrm>
            <a:off x="5555615" y="2757170"/>
            <a:ext cx="1080000"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AutoShape 9"/>
          <p:cNvSpPr/>
          <p:nvPr/>
        </p:nvSpPr>
        <p:spPr bwMode="auto">
          <a:xfrm>
            <a:off x="5768272" y="3034280"/>
            <a:ext cx="626745" cy="55372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0" tIns="0" rIns="0" bIns="0" anchor="t" anchorCtr="0">
            <a:spAutoFit/>
          </a:bodyPr>
          <a:lstStyle>
            <a:lvl1pPr eaLnBrk="0">
              <a:defRPr sz="2500" b="1">
                <a:solidFill>
                  <a:srgbClr val="FFFFFF"/>
                </a:solidFill>
                <a:latin typeface="Lato" charset="0"/>
                <a:ea typeface="MS PGothic" panose="020B0600070205080204" pitchFamily="34" charset="-128"/>
                <a:sym typeface="Lato" charset="0"/>
              </a:defRPr>
            </a:lvl1pPr>
            <a:lvl2pPr marL="742950" indent="-285750" eaLnBrk="0">
              <a:defRPr sz="2500" b="1">
                <a:solidFill>
                  <a:srgbClr val="FFFFFF"/>
                </a:solidFill>
                <a:latin typeface="Lato" charset="0"/>
                <a:ea typeface="MS PGothic" panose="020B0600070205080204" pitchFamily="34" charset="-128"/>
                <a:sym typeface="Lato" charset="0"/>
              </a:defRPr>
            </a:lvl2pPr>
            <a:lvl3pPr marL="1143000" indent="-228600" eaLnBrk="0">
              <a:defRPr sz="2500" b="1">
                <a:solidFill>
                  <a:srgbClr val="FFFFFF"/>
                </a:solidFill>
                <a:latin typeface="Lato" charset="0"/>
                <a:ea typeface="MS PGothic" panose="020B0600070205080204" pitchFamily="34" charset="-128"/>
                <a:sym typeface="Lato" charset="0"/>
              </a:defRPr>
            </a:lvl3pPr>
            <a:lvl4pPr marL="1600200" indent="-228600" eaLnBrk="0">
              <a:defRPr sz="2500" b="1">
                <a:solidFill>
                  <a:srgbClr val="FFFFFF"/>
                </a:solidFill>
                <a:latin typeface="Lato" charset="0"/>
                <a:ea typeface="MS PGothic" panose="020B0600070205080204" pitchFamily="34" charset="-128"/>
                <a:sym typeface="Lato" charset="0"/>
              </a:defRPr>
            </a:lvl4pPr>
            <a:lvl5pPr marL="2057400" indent="-228600" eaLnBrk="0">
              <a:defRPr sz="2500" b="1">
                <a:solidFill>
                  <a:srgbClr val="FFFFFF"/>
                </a:solidFill>
                <a:latin typeface="Lato" charset="0"/>
                <a:ea typeface="MS PGothic" panose="020B0600070205080204" pitchFamily="34" charset="-128"/>
                <a:sym typeface="Lato" charset="0"/>
              </a:defRPr>
            </a:lvl5pPr>
            <a:lvl6pPr marL="25146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6pPr>
            <a:lvl7pPr marL="29718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7pPr>
            <a:lvl8pPr marL="34290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8pPr>
            <a:lvl9pPr marL="3886200" indent="-228600" algn="ctr" eaLnBrk="0" fontAlgn="base" hangingPunct="0">
              <a:lnSpc>
                <a:spcPct val="130000"/>
              </a:lnSpc>
              <a:spcBef>
                <a:spcPct val="0"/>
              </a:spcBef>
              <a:spcAft>
                <a:spcPct val="0"/>
              </a:spcAft>
              <a:defRPr sz="2500" b="1">
                <a:solidFill>
                  <a:srgbClr val="FFFFFF"/>
                </a:solidFill>
                <a:latin typeface="Lato" charset="0"/>
                <a:ea typeface="MS PGothic" panose="020B0600070205080204" pitchFamily="34" charset="-128"/>
                <a:sym typeface="Lato" charset="0"/>
              </a:defRPr>
            </a:lvl9pPr>
          </a:lstStyle>
          <a:p>
            <a:pPr algn="dist" defTabSz="335280" eaLnBrk="1"/>
            <a:r>
              <a:rPr lang="en-US" altLang="zh-CN" sz="3600" dirty="0">
                <a:solidFill>
                  <a:srgbClr val="079B51"/>
                </a:solidFill>
                <a:latin typeface="微软雅黑" panose="020B0503020204020204" charset="-122"/>
                <a:ea typeface="微软雅黑" panose="020B0503020204020204" charset="-122"/>
                <a:sym typeface="思源黑体" panose="020B0500000000000000" pitchFamily="34" charset="-122"/>
              </a:rPr>
              <a:t>VS</a:t>
            </a:r>
            <a:endParaRPr lang="en-US" altLang="zh-CN" sz="3600" dirty="0">
              <a:solidFill>
                <a:srgbClr val="079B51"/>
              </a:solidFill>
              <a:latin typeface="微软雅黑" panose="020B0503020204020204" charset="-122"/>
              <a:ea typeface="微软雅黑" panose="020B0503020204020204" charset="-122"/>
              <a:sym typeface="思源黑体" panose="020B0500000000000000"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ldLvl="0" animBg="1"/>
      <p:bldP spid="40"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图片 51"/>
          <p:cNvPicPr>
            <a:picLocks noChangeAspect="1"/>
          </p:cNvPicPr>
          <p:nvPr/>
        </p:nvPicPr>
        <p:blipFill>
          <a:blip r:embed="rId1" cstate="print">
            <a:alphaModFix amt="15000"/>
            <a:extLst>
              <a:ext uri="{28A0092B-C50C-407E-A947-70E740481C1C}">
                <a14:useLocalDpi xmlns:a14="http://schemas.microsoft.com/office/drawing/2010/main" val="0"/>
              </a:ext>
            </a:extLst>
          </a:blip>
          <a:stretch>
            <a:fillRect/>
          </a:stretch>
        </p:blipFill>
        <p:spPr>
          <a:xfrm>
            <a:off x="6669859" y="2117696"/>
            <a:ext cx="4846144" cy="2518468"/>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pic>
        <p:nvPicPr>
          <p:cNvPr id="6" name="图片 5" descr="]4]]4NUC}CSZJRWH{(Y_A92"/>
          <p:cNvPicPr>
            <a:picLocks noChangeAspect="1"/>
          </p:cNvPicPr>
          <p:nvPr/>
        </p:nvPicPr>
        <p:blipFill>
          <a:blip r:embed="rId2" cstate="print"/>
          <a:srcRect l="6179" t="6444"/>
          <a:stretch>
            <a:fillRect/>
          </a:stretch>
        </p:blipFill>
        <p:spPr>
          <a:xfrm>
            <a:off x="546100" y="1219200"/>
            <a:ext cx="5324475" cy="3612515"/>
          </a:xfrm>
          <a:prstGeom prst="rect">
            <a:avLst/>
          </a:prstGeom>
        </p:spPr>
      </p:pic>
      <p:grpSp>
        <p:nvGrpSpPr>
          <p:cNvPr id="41" name="组合 40"/>
          <p:cNvGrpSpPr>
            <a:grpSpLocks noChangeAspect="1"/>
          </p:cNvGrpSpPr>
          <p:nvPr/>
        </p:nvGrpSpPr>
        <p:grpSpPr>
          <a:xfrm>
            <a:off x="6882130" y="4470400"/>
            <a:ext cx="4445000" cy="1480185"/>
            <a:chOff x="650" y="6635"/>
            <a:chExt cx="8450" cy="2994"/>
          </a:xfrm>
        </p:grpSpPr>
        <p:pic>
          <p:nvPicPr>
            <p:cNvPr id="2" name="图片 1" descr="Q}QCX1]81`E]B60X~TUQHOR"/>
            <p:cNvPicPr>
              <a:picLocks noChangeAspect="1"/>
            </p:cNvPicPr>
            <p:nvPr/>
          </p:nvPicPr>
          <p:blipFill>
            <a:blip r:embed="rId3" cstate="print"/>
            <a:srcRect l="7337" t="10778" r="15996"/>
            <a:stretch>
              <a:fillRect/>
            </a:stretch>
          </p:blipFill>
          <p:spPr>
            <a:xfrm>
              <a:off x="3517" y="6635"/>
              <a:ext cx="2660" cy="2980"/>
            </a:xfrm>
            <a:prstGeom prst="rect">
              <a:avLst/>
            </a:prstGeom>
          </p:spPr>
        </p:pic>
        <p:pic>
          <p:nvPicPr>
            <p:cNvPr id="7" name="图片 6" descr="Y8[8_P94A{E]VQ@UJL2B2{0"/>
            <p:cNvPicPr>
              <a:picLocks noChangeAspect="1"/>
            </p:cNvPicPr>
            <p:nvPr/>
          </p:nvPicPr>
          <p:blipFill>
            <a:blip r:embed="rId4" cstate="print"/>
            <a:srcRect l="31081" t="12722" r="6757"/>
            <a:stretch>
              <a:fillRect/>
            </a:stretch>
          </p:blipFill>
          <p:spPr>
            <a:xfrm>
              <a:off x="6340" y="6635"/>
              <a:ext cx="2760" cy="2979"/>
            </a:xfrm>
            <a:prstGeom prst="rect">
              <a:avLst/>
            </a:prstGeom>
          </p:spPr>
        </p:pic>
        <p:pic>
          <p:nvPicPr>
            <p:cNvPr id="30" name="图片 29" descr="LKO)W%IQR]%}9LC0~`F)K0Q"/>
            <p:cNvPicPr>
              <a:picLocks noChangeAspect="1"/>
            </p:cNvPicPr>
            <p:nvPr/>
          </p:nvPicPr>
          <p:blipFill>
            <a:blip r:embed="rId5" cstate="print"/>
            <a:srcRect l="11278" t="12849"/>
            <a:stretch>
              <a:fillRect/>
            </a:stretch>
          </p:blipFill>
          <p:spPr>
            <a:xfrm>
              <a:off x="650" y="6638"/>
              <a:ext cx="2714" cy="2991"/>
            </a:xfrm>
            <a:prstGeom prst="rect">
              <a:avLst/>
            </a:prstGeom>
          </p:spPr>
        </p:pic>
      </p:grpSp>
      <p:sp>
        <p:nvSpPr>
          <p:cNvPr id="61" name="文本框 60"/>
          <p:cNvSpPr txBox="1"/>
          <p:nvPr/>
        </p:nvSpPr>
        <p:spPr>
          <a:xfrm>
            <a:off x="6201410" y="922655"/>
            <a:ext cx="5562600" cy="2579370"/>
          </a:xfrm>
          <a:prstGeom prst="rect">
            <a:avLst/>
          </a:prstGeom>
          <a:noFill/>
          <a:ln w="9525">
            <a:noFill/>
          </a:ln>
        </p:spPr>
        <p:txBody>
          <a:bodyPr wrap="square">
            <a:noAutofit/>
          </a:bodyPr>
          <a:lstStyle/>
          <a:p>
            <a:pPr indent="0" algn="l" fontAlgn="auto">
              <a:lnSpc>
                <a:spcPct val="195000"/>
              </a:lnSpc>
            </a:pP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en-US" altLang="zh-CN"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a:t>
            </a: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山东仁科测控技术有限公司位于美丽的“ 泉城 ”济南，是一家专业从事温湿度变送器、温湿度传感器、温湿度记录仪、水质系列传感器、气体系列传感器、工业系列传感器、土壤系列传感器、气象系列传感器等各种环境监控智能终端及测控系统的研发、生产、销售为一体的综合性公司。公司先后荣获国家高新技术企业、全国电子信息行业优秀企业、山东知名品牌、山东省瞪羚企业、山东省专精特新企业等荣誉称号。</a:t>
            </a:r>
            <a:b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br>
            <a:r>
              <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目前，公司核心研发团队已与北京大学、山东大学、山东建筑大学、山东省科学院等科研院所专家教授建立长期合作的关系，并多次参与多项国家科技鉴定项目、国家重大专项等项目研发，技术力量雄厚。公司下设的山东仁科工业传感器研究院已成功研发出多款电化学传感器、光学传感器并顺利推向市场，努力践行进口传感器的国产化替代，为行业发展贡献力量。</a:t>
            </a:r>
            <a:endParaRPr lang="zh-CN" altLang="en-US" sz="11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634365" y="5071110"/>
            <a:ext cx="5147945" cy="927100"/>
          </a:xfrm>
          <a:prstGeom prst="rect">
            <a:avLst/>
          </a:prstGeom>
          <a:noFill/>
        </p:spPr>
        <p:txBody>
          <a:bodyPr wrap="square" rtlCol="0" anchor="t">
            <a:spAutoFit/>
          </a:bodyPr>
          <a:lstStyle/>
          <a:p>
            <a:pPr indent="0">
              <a:lnSpc>
                <a:spcPct val="170000"/>
              </a:lnSpc>
            </a:pP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山东仁科秉承</a:t>
            </a: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600" b="1">
                <a:solidFill>
                  <a:srgbClr val="0C804C"/>
                </a:solidFill>
                <a:latin typeface="微软雅黑" panose="020B0503020204020204" charset="-122"/>
                <a:ea typeface="微软雅黑" panose="020B0503020204020204" charset="-122"/>
                <a:cs typeface="微软雅黑" panose="020B0503020204020204" charset="-122"/>
                <a:sym typeface="+mn-ea"/>
              </a:rPr>
              <a:t>“服务客户，笃信敏行”</a:t>
            </a:r>
            <a:r>
              <a:rPr lang="zh-CN" altLang="en-US" sz="1600" b="1">
                <a:solidFill>
                  <a:srgbClr val="4BB65A"/>
                </a:solidFill>
                <a:latin typeface="微软雅黑" panose="020B0503020204020204" charset="-122"/>
                <a:ea typeface="微软雅黑" panose="020B0503020204020204" charset="-122"/>
                <a:cs typeface="微软雅黑" panose="020B0503020204020204" charset="-122"/>
                <a:sym typeface="+mn-ea"/>
              </a:rPr>
              <a:t> </a:t>
            </a:r>
            <a:r>
              <a:rPr lang="en-US" altLang="zh-CN" sz="1600" b="1">
                <a:solidFill>
                  <a:srgbClr val="4BB65A"/>
                </a:solidFill>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和</a:t>
            </a:r>
            <a:r>
              <a:rPr lang="en-US" altLang="zh-CN" sz="1200">
                <a:latin typeface="微软雅黑" panose="020B0503020204020204" charset="-122"/>
                <a:ea typeface="微软雅黑" panose="020B0503020204020204" charset="-122"/>
                <a:cs typeface="微软雅黑" panose="020B0503020204020204" charset="-122"/>
                <a:sym typeface="+mn-ea"/>
              </a:rPr>
              <a:t>  </a:t>
            </a:r>
            <a:r>
              <a:rPr lang="zh-CN" altLang="en-US" sz="1600" b="1">
                <a:solidFill>
                  <a:srgbClr val="0C804C"/>
                </a:solidFill>
                <a:latin typeface="微软雅黑" panose="020B0503020204020204" charset="-122"/>
                <a:ea typeface="微软雅黑" panose="020B0503020204020204" charset="-122"/>
                <a:cs typeface="微软雅黑" panose="020B0503020204020204" charset="-122"/>
                <a:sym typeface="+mn-ea"/>
              </a:rPr>
              <a:t>“为客户提供价值”</a:t>
            </a:r>
            <a:r>
              <a:rPr lang="en-US" altLang="zh-CN" sz="1600" b="1">
                <a:solidFill>
                  <a:srgbClr val="0C804C"/>
                </a:solidFill>
                <a:latin typeface="微软雅黑" panose="020B0503020204020204" charset="-122"/>
                <a:ea typeface="微软雅黑" panose="020B0503020204020204" charset="-122"/>
                <a:cs typeface="微软雅黑" panose="020B0503020204020204" charset="-122"/>
                <a:sym typeface="+mn-ea"/>
              </a:rPr>
              <a:t>  </a:t>
            </a:r>
            <a:r>
              <a:rPr lang="zh-CN" altLang="en-US" sz="1200">
                <a:latin typeface="微软雅黑" panose="020B0503020204020204" charset="-122"/>
                <a:ea typeface="微软雅黑" panose="020B0503020204020204" charset="-122"/>
                <a:cs typeface="微软雅黑" panose="020B0503020204020204" charset="-122"/>
                <a:sym typeface="+mn-ea"/>
              </a:rPr>
              <a:t>的企业理念，不断提升为用户创造价值的能力。</a:t>
            </a:r>
            <a:endParaRPr lang="zh-CN" altLang="en-US" sz="1200">
              <a:latin typeface="微软雅黑" panose="020B0503020204020204" charset="-122"/>
              <a:ea typeface="微软雅黑" panose="020B0503020204020204" charset="-122"/>
              <a:cs typeface="微软雅黑" panose="020B0503020204020204" charset="-122"/>
              <a:sym typeface="+mn-ea"/>
            </a:endParaRPr>
          </a:p>
        </p:txBody>
      </p:sp>
      <p:sp>
        <p:nvSpPr>
          <p:cNvPr id="32" name="TextBox 25"/>
          <p:cNvSpPr txBox="1">
            <a:spLocks noChangeArrowheads="1"/>
          </p:cNvSpPr>
          <p:nvPr/>
        </p:nvSpPr>
        <p:spPr bwMode="auto">
          <a:xfrm>
            <a:off x="1579245" y="221615"/>
            <a:ext cx="162179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企业</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简介</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33" name="矩形 32"/>
          <p:cNvSpPr/>
          <p:nvPr/>
        </p:nvSpPr>
        <p:spPr>
          <a:xfrm>
            <a:off x="3335020" y="307975"/>
            <a:ext cx="1656080"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COMPANY PROFILE</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6"/>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5"/>
          <p:cNvSpPr/>
          <p:nvPr>
            <p:custDataLst>
              <p:tags r:id="rId1"/>
            </p:custDataLst>
          </p:nvPr>
        </p:nvSpPr>
        <p:spPr>
          <a:xfrm>
            <a:off x="-899160" y="4484113"/>
            <a:ext cx="11617325" cy="1843405"/>
          </a:xfrm>
          <a:prstGeom prst="roundRect">
            <a:avLst>
              <a:gd name="adj" fmla="val 50000"/>
            </a:avLst>
          </a:prstGeom>
          <a:solidFill>
            <a:srgbClr val="0092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8" name="组合 7"/>
          <p:cNvGrpSpPr/>
          <p:nvPr/>
        </p:nvGrpSpPr>
        <p:grpSpPr>
          <a:xfrm>
            <a:off x="11317605" y="4361815"/>
            <a:ext cx="2088000" cy="2088000"/>
            <a:chOff x="12214869" y="3942413"/>
            <a:chExt cx="2383436" cy="2383436"/>
          </a:xfrm>
        </p:grpSpPr>
        <p:sp>
          <p:nvSpPr>
            <p:cNvPr id="9" name="椭圆 8"/>
            <p:cNvSpPr/>
            <p:nvPr>
              <p:custDataLst>
                <p:tags r:id="rId2"/>
              </p:custDataLst>
            </p:nvPr>
          </p:nvSpPr>
          <p:spPr>
            <a:xfrm>
              <a:off x="12214869" y="3942413"/>
              <a:ext cx="2383436" cy="2383436"/>
            </a:xfrm>
            <a:prstGeom prst="ellipse">
              <a:avLst/>
            </a:prstGeom>
            <a:solidFill>
              <a:srgbClr val="65B3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椭圆 10"/>
            <p:cNvSpPr/>
            <p:nvPr>
              <p:custDataLst>
                <p:tags r:id="rId3"/>
              </p:custDataLst>
            </p:nvPr>
          </p:nvSpPr>
          <p:spPr>
            <a:xfrm>
              <a:off x="12647470" y="4375015"/>
              <a:ext cx="1518236" cy="15182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12" name="文本框 11"/>
          <p:cNvSpPr txBox="1"/>
          <p:nvPr>
            <p:custDataLst>
              <p:tags r:id="rId4"/>
            </p:custDataLst>
          </p:nvPr>
        </p:nvSpPr>
        <p:spPr>
          <a:xfrm>
            <a:off x="6159593" y="4848454"/>
            <a:ext cx="3434080" cy="583565"/>
          </a:xfrm>
          <a:prstGeom prst="rect">
            <a:avLst/>
          </a:prstGeom>
          <a:noFill/>
        </p:spPr>
        <p:txBody>
          <a:bodyPr wrap="none" rtlCol="0">
            <a:spAutoFit/>
          </a:bodyPr>
          <a:p>
            <a:pPr algn="dist"/>
            <a:r>
              <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什么是</a:t>
            </a:r>
            <a:r>
              <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连栋温室？</a:t>
            </a:r>
            <a:endParaRPr lang="zh-CN" altLang="en-US" sz="3200" dirty="0" smtClean="0">
              <a:solidFill>
                <a:schemeClr val="bg1"/>
              </a:solidFill>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endParaRPr>
          </a:p>
        </p:txBody>
      </p:sp>
      <p:sp>
        <p:nvSpPr>
          <p:cNvPr id="103" name="文本框 102"/>
          <p:cNvSpPr txBox="1"/>
          <p:nvPr/>
        </p:nvSpPr>
        <p:spPr>
          <a:xfrm>
            <a:off x="5647690" y="1083945"/>
            <a:ext cx="5690235" cy="3130550"/>
          </a:xfrm>
          <a:prstGeom prst="rect">
            <a:avLst/>
          </a:prstGeom>
          <a:noFill/>
          <a:ln w="9525">
            <a:noFill/>
          </a:ln>
        </p:spPr>
        <p:txBody>
          <a:bodyPr wrap="square">
            <a:spAutoFit/>
          </a:bodyPr>
          <a:p>
            <a:pPr indent="266700" fontAlgn="auto">
              <a:lnSpc>
                <a:spcPct val="190000"/>
              </a:lnSpc>
            </a:pPr>
            <a:r>
              <a:rPr lang="zh-CN" altLang="en-US" sz="2000" b="1">
                <a:solidFill>
                  <a:srgbClr val="0C804C"/>
                </a:solidFill>
                <a:latin typeface="微软雅黑" panose="020B0503020204020204" charset="-122"/>
                <a:ea typeface="微软雅黑" panose="020B0503020204020204" charset="-122"/>
                <a:cs typeface="微软雅黑" panose="020B0503020204020204" charset="-122"/>
              </a:rPr>
              <a:t>连栋温室</a:t>
            </a:r>
            <a:r>
              <a:rPr lang="en-US" altLang="zh-CN" sz="2000" b="1">
                <a:solidFill>
                  <a:srgbClr val="0C804C"/>
                </a:solidFill>
                <a:latin typeface="微软雅黑" panose="020B0503020204020204" charset="-122"/>
                <a:ea typeface="微软雅黑" panose="020B0503020204020204" charset="-122"/>
                <a:cs typeface="微软雅黑" panose="020B0503020204020204" charset="-122"/>
              </a:rPr>
              <a:t> </a:t>
            </a:r>
            <a:r>
              <a:rPr lang="zh-CN" altLang="en-US" sz="1400" b="0">
                <a:solidFill>
                  <a:srgbClr val="333333"/>
                </a:solidFill>
                <a:latin typeface="微软雅黑" panose="020B0503020204020204" charset="-122"/>
                <a:ea typeface="微软雅黑" panose="020B0503020204020204" charset="-122"/>
              </a:rPr>
              <a:t>是温室的一种升级存在，其实就是一种超级大温室，或理解为一种扩建。把原有的独立单间温室，用</a:t>
            </a:r>
            <a:r>
              <a:rPr lang="en-US" altLang="zh-CN" sz="1400" b="0">
                <a:solidFill>
                  <a:srgbClr val="333333"/>
                </a:solidFill>
                <a:latin typeface="微软雅黑" panose="020B0503020204020204" charset="-122"/>
                <a:ea typeface="微软雅黑" panose="020B0503020204020204" charset="-122"/>
              </a:rPr>
              <a:t> </a:t>
            </a:r>
            <a:r>
              <a:rPr lang="zh-CN" altLang="en-US" sz="1400" b="0">
                <a:solidFill>
                  <a:srgbClr val="0C7F4C"/>
                </a:solidFill>
                <a:latin typeface="微软雅黑" panose="020B0503020204020204" charset="-122"/>
                <a:ea typeface="微软雅黑" panose="020B0503020204020204" charset="-122"/>
              </a:rPr>
              <a:t>科学的手段、合理的设计、优秀的材料</a:t>
            </a:r>
            <a:r>
              <a:rPr lang="en-US" altLang="zh-CN" sz="1400" b="0">
                <a:solidFill>
                  <a:srgbClr val="00B050"/>
                </a:solidFill>
                <a:latin typeface="微软雅黑" panose="020B0503020204020204" charset="-122"/>
                <a:ea typeface="微软雅黑" panose="020B0503020204020204" charset="-122"/>
              </a:rPr>
              <a:t> </a:t>
            </a:r>
            <a:r>
              <a:rPr lang="zh-CN" altLang="en-US" sz="1400" b="0">
                <a:solidFill>
                  <a:srgbClr val="333333"/>
                </a:solidFill>
                <a:latin typeface="微软雅黑" panose="020B0503020204020204" charset="-122"/>
                <a:ea typeface="微软雅黑" panose="020B0503020204020204" charset="-122"/>
              </a:rPr>
              <a:t>连起来，是一种经济型温室，它弧形室顶美观大方，视线流畅，结构用钢量小，保温性能好，且制造成本相对较低，</a:t>
            </a:r>
            <a:r>
              <a:rPr lang="zh-CN" altLang="en-US" sz="1400" b="0">
                <a:solidFill>
                  <a:srgbClr val="333333"/>
                </a:solidFill>
                <a:latin typeface="微软雅黑" panose="020B0503020204020204" charset="-122"/>
                <a:ea typeface="微软雅黑" panose="020B0503020204020204" charset="-122"/>
              </a:rPr>
              <a:t>深受用户欢迎，适用于我国大部分地区。</a:t>
            </a:r>
            <a:endParaRPr lang="zh-CN" altLang="en-US" sz="1400" b="0">
              <a:solidFill>
                <a:srgbClr val="333333"/>
              </a:solidFill>
              <a:latin typeface="微软雅黑" panose="020B0503020204020204" charset="-122"/>
              <a:ea typeface="微软雅黑" panose="020B0503020204020204" charset="-122"/>
            </a:endParaRPr>
          </a:p>
          <a:p>
            <a:pPr indent="266700" fontAlgn="auto">
              <a:lnSpc>
                <a:spcPct val="190000"/>
              </a:lnSpc>
            </a:pPr>
            <a:r>
              <a:rPr lang="zh-CN" altLang="en-US" sz="1400">
                <a:solidFill>
                  <a:srgbClr val="333333"/>
                </a:solidFill>
                <a:latin typeface="微软雅黑" panose="020B0503020204020204" charset="-122"/>
                <a:ea typeface="微软雅黑" panose="020B0503020204020204" charset="-122"/>
              </a:rPr>
              <a:t>连栋温室大棚从覆盖材料上划分主要是分为三种，一种是</a:t>
            </a:r>
            <a:r>
              <a:rPr lang="en-US" altLang="zh-CN" sz="1400">
                <a:solidFill>
                  <a:srgbClr val="333333"/>
                </a:solidFill>
                <a:latin typeface="微软雅黑" panose="020B0503020204020204" charset="-122"/>
                <a:ea typeface="微软雅黑" panose="020B0503020204020204" charset="-122"/>
              </a:rPr>
              <a:t> </a:t>
            </a:r>
            <a:r>
              <a:rPr lang="zh-CN" sz="1400" b="1">
                <a:solidFill>
                  <a:srgbClr val="ED7D31"/>
                </a:solidFill>
                <a:highlight>
                  <a:srgbClr val="000000">
                    <a:alpha val="0"/>
                  </a:srgbClr>
                </a:highlight>
                <a:ea typeface="微软雅黑" panose="020B0503020204020204" charset="-122"/>
              </a:rPr>
              <a:t>薄膜连栋温室大棚、</a:t>
            </a:r>
            <a:r>
              <a:rPr lang="zh-CN" altLang="en-US" sz="1400">
                <a:solidFill>
                  <a:srgbClr val="333333"/>
                </a:solidFill>
                <a:latin typeface="微软雅黑" panose="020B0503020204020204" charset="-122"/>
                <a:ea typeface="微软雅黑" panose="020B0503020204020204" charset="-122"/>
              </a:rPr>
              <a:t>一种是</a:t>
            </a:r>
            <a:r>
              <a:rPr lang="en-US" altLang="zh-CN" sz="1400">
                <a:solidFill>
                  <a:srgbClr val="333333"/>
                </a:solidFill>
                <a:latin typeface="微软雅黑" panose="020B0503020204020204" charset="-122"/>
                <a:ea typeface="微软雅黑" panose="020B0503020204020204" charset="-122"/>
              </a:rPr>
              <a:t> </a:t>
            </a:r>
            <a:r>
              <a:rPr lang="zh-CN" sz="1400" b="1">
                <a:solidFill>
                  <a:srgbClr val="ED7D31"/>
                </a:solidFill>
                <a:highlight>
                  <a:srgbClr val="000000">
                    <a:alpha val="0"/>
                  </a:srgbClr>
                </a:highlight>
                <a:ea typeface="微软雅黑" panose="020B0503020204020204" charset="-122"/>
              </a:rPr>
              <a:t>阳光板连栋温室大棚、</a:t>
            </a:r>
            <a:r>
              <a:rPr lang="zh-CN" altLang="en-US" sz="1400">
                <a:solidFill>
                  <a:srgbClr val="333333"/>
                </a:solidFill>
                <a:latin typeface="微软雅黑" panose="020B0503020204020204" charset="-122"/>
                <a:ea typeface="微软雅黑" panose="020B0503020204020204" charset="-122"/>
              </a:rPr>
              <a:t>一种是</a:t>
            </a:r>
            <a:r>
              <a:rPr lang="en-US" altLang="zh-CN" sz="1400">
                <a:solidFill>
                  <a:srgbClr val="333333"/>
                </a:solidFill>
                <a:latin typeface="微软雅黑" panose="020B0503020204020204" charset="-122"/>
                <a:ea typeface="微软雅黑" panose="020B0503020204020204" charset="-122"/>
              </a:rPr>
              <a:t> </a:t>
            </a:r>
            <a:r>
              <a:rPr lang="zh-CN" sz="1400" b="1">
                <a:solidFill>
                  <a:srgbClr val="ED7D31"/>
                </a:solidFill>
                <a:highlight>
                  <a:srgbClr val="000000">
                    <a:alpha val="0"/>
                  </a:srgbClr>
                </a:highlight>
                <a:ea typeface="微软雅黑" panose="020B0503020204020204" charset="-122"/>
              </a:rPr>
              <a:t>玻璃连栋温室大棚。</a:t>
            </a:r>
            <a:endParaRPr lang="zh-CN" altLang="en-US" sz="1400" b="1">
              <a:solidFill>
                <a:srgbClr val="333333"/>
              </a:solidFill>
              <a:latin typeface="微软雅黑" panose="020B0503020204020204" charset="-122"/>
              <a:ea typeface="微软雅黑" panose="020B0503020204020204" charset="-122"/>
            </a:endParaRPr>
          </a:p>
        </p:txBody>
      </p:sp>
      <p:sp>
        <p:nvSpPr>
          <p:cNvPr id="18" name="椭圆 17"/>
          <p:cNvSpPr/>
          <p:nvPr>
            <p:custDataLst>
              <p:tags r:id="rId5"/>
            </p:custDataLst>
          </p:nvPr>
        </p:nvSpPr>
        <p:spPr>
          <a:xfrm>
            <a:off x="11271771" y="488877"/>
            <a:ext cx="419341" cy="419341"/>
          </a:xfrm>
          <a:prstGeom prst="ellipse">
            <a:avLst/>
          </a:prstGeom>
          <a:solidFill>
            <a:srgbClr val="A9C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650480" y="545465"/>
            <a:ext cx="3425825" cy="306705"/>
          </a:xfrm>
          <a:prstGeom prst="rect">
            <a:avLst/>
          </a:prstGeom>
          <a:noFill/>
        </p:spPr>
        <p:txBody>
          <a:bodyPr wrap="square" rtlCol="0">
            <a:spAutoFit/>
          </a:bodyPr>
          <a:p>
            <a:pPr algn="dist"/>
            <a:r>
              <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山东仁科·赋能精准农业</a:t>
            </a:r>
            <a:endPar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endParaRPr>
          </a:p>
        </p:txBody>
      </p:sp>
      <p:grpSp>
        <p:nvGrpSpPr>
          <p:cNvPr id="17" name="组合 16"/>
          <p:cNvGrpSpPr>
            <a:grpSpLocks noChangeAspect="1"/>
          </p:cNvGrpSpPr>
          <p:nvPr/>
        </p:nvGrpSpPr>
        <p:grpSpPr>
          <a:xfrm>
            <a:off x="667385" y="991870"/>
            <a:ext cx="4505325" cy="4731385"/>
            <a:chOff x="1103" y="1367"/>
            <a:chExt cx="7479" cy="7854"/>
          </a:xfrm>
        </p:grpSpPr>
        <p:pic>
          <p:nvPicPr>
            <p:cNvPr id="2" name="图片 1" descr="连栋大棚1.webp"/>
            <p:cNvPicPr>
              <a:picLocks noChangeAspect="1"/>
            </p:cNvPicPr>
            <p:nvPr>
              <p:custDataLst>
                <p:tags r:id="rId7"/>
              </p:custDataLst>
            </p:nvPr>
          </p:nvPicPr>
          <p:blipFill>
            <a:blip r:embed="rId8"/>
            <a:srcRect t="23590"/>
            <a:stretch>
              <a:fillRect/>
            </a:stretch>
          </p:blipFill>
          <p:spPr>
            <a:xfrm>
              <a:off x="1103" y="4063"/>
              <a:ext cx="3798" cy="2457"/>
            </a:xfrm>
            <a:prstGeom prst="rect">
              <a:avLst/>
            </a:prstGeom>
          </p:spPr>
        </p:pic>
        <p:pic>
          <p:nvPicPr>
            <p:cNvPr id="4" name="图片 3" descr="连栋大棚3"/>
            <p:cNvPicPr>
              <a:picLocks noChangeAspect="1"/>
            </p:cNvPicPr>
            <p:nvPr>
              <p:custDataLst>
                <p:tags r:id="rId9"/>
              </p:custDataLst>
            </p:nvPr>
          </p:nvPicPr>
          <p:blipFill>
            <a:blip r:embed="rId10"/>
            <a:srcRect t="13823"/>
            <a:stretch>
              <a:fillRect/>
            </a:stretch>
          </p:blipFill>
          <p:spPr>
            <a:xfrm>
              <a:off x="1103" y="1375"/>
              <a:ext cx="3798" cy="2595"/>
            </a:xfrm>
            <a:prstGeom prst="rect">
              <a:avLst/>
            </a:prstGeom>
          </p:spPr>
        </p:pic>
        <p:pic>
          <p:nvPicPr>
            <p:cNvPr id="5" name="图片 4" descr="连栋大棚4"/>
            <p:cNvPicPr>
              <a:picLocks noChangeAspect="1"/>
            </p:cNvPicPr>
            <p:nvPr>
              <p:custDataLst>
                <p:tags r:id="rId11"/>
              </p:custDataLst>
            </p:nvPr>
          </p:nvPicPr>
          <p:blipFill>
            <a:blip r:embed="rId12"/>
            <a:srcRect t="1568" b="1755"/>
            <a:stretch>
              <a:fillRect/>
            </a:stretch>
          </p:blipFill>
          <p:spPr>
            <a:xfrm>
              <a:off x="5006" y="6616"/>
              <a:ext cx="3571" cy="2589"/>
            </a:xfrm>
            <a:prstGeom prst="rect">
              <a:avLst/>
            </a:prstGeom>
          </p:spPr>
        </p:pic>
        <p:pic>
          <p:nvPicPr>
            <p:cNvPr id="13" name="图片 12" descr="连栋大棚7"/>
            <p:cNvPicPr>
              <a:picLocks noChangeAspect="1"/>
            </p:cNvPicPr>
            <p:nvPr>
              <p:custDataLst>
                <p:tags r:id="rId13"/>
              </p:custDataLst>
            </p:nvPr>
          </p:nvPicPr>
          <p:blipFill>
            <a:blip r:embed="rId14"/>
            <a:srcRect r="16214"/>
            <a:stretch>
              <a:fillRect/>
            </a:stretch>
          </p:blipFill>
          <p:spPr>
            <a:xfrm>
              <a:off x="1103" y="6613"/>
              <a:ext cx="3798" cy="2608"/>
            </a:xfrm>
            <a:prstGeom prst="rect">
              <a:avLst/>
            </a:prstGeom>
          </p:spPr>
        </p:pic>
        <p:pic>
          <p:nvPicPr>
            <p:cNvPr id="14" name="图片 13" descr="8"/>
            <p:cNvPicPr>
              <a:picLocks noChangeAspect="1"/>
            </p:cNvPicPr>
            <p:nvPr>
              <p:custDataLst>
                <p:tags r:id="rId15"/>
              </p:custDataLst>
            </p:nvPr>
          </p:nvPicPr>
          <p:blipFill>
            <a:blip r:embed="rId16"/>
            <a:srcRect r="7752"/>
            <a:stretch>
              <a:fillRect/>
            </a:stretch>
          </p:blipFill>
          <p:spPr>
            <a:xfrm>
              <a:off x="5008" y="4060"/>
              <a:ext cx="3569" cy="2460"/>
            </a:xfrm>
            <a:prstGeom prst="rect">
              <a:avLst/>
            </a:prstGeom>
          </p:spPr>
        </p:pic>
        <p:pic>
          <p:nvPicPr>
            <p:cNvPr id="16" name="图片 15" descr="10"/>
            <p:cNvPicPr>
              <a:picLocks noChangeAspect="1"/>
            </p:cNvPicPr>
            <p:nvPr>
              <p:custDataLst>
                <p:tags r:id="rId17"/>
              </p:custDataLst>
            </p:nvPr>
          </p:nvPicPr>
          <p:blipFill>
            <a:blip r:embed="rId18"/>
            <a:stretch>
              <a:fillRect/>
            </a:stretch>
          </p:blipFill>
          <p:spPr>
            <a:xfrm>
              <a:off x="5008" y="1367"/>
              <a:ext cx="3574" cy="2597"/>
            </a:xfrm>
            <a:prstGeom prst="rect">
              <a:avLst/>
            </a:prstGeom>
          </p:spPr>
        </p:pic>
      </p:grpSp>
      <p:sp>
        <p:nvSpPr>
          <p:cNvPr id="3" name="文本框 2"/>
          <p:cNvSpPr txBox="1"/>
          <p:nvPr>
            <p:custDataLst>
              <p:tags r:id="rId19"/>
            </p:custDataLst>
          </p:nvPr>
        </p:nvSpPr>
        <p:spPr>
          <a:xfrm>
            <a:off x="6172200" y="5540375"/>
            <a:ext cx="3595370" cy="368300"/>
          </a:xfrm>
          <a:prstGeom prst="rect">
            <a:avLst/>
          </a:prstGeom>
          <a:noFill/>
        </p:spPr>
        <p:txBody>
          <a:bodyPr wrap="square" rtlCol="0">
            <a:spAutoFit/>
          </a:bodyPr>
          <a:p>
            <a:pPr algn="dist"/>
            <a:r>
              <a:rPr lang="en-US" altLang="zh-CN" dirty="0" smtClean="0">
                <a:solidFill>
                  <a:schemeClr val="bg1"/>
                </a:solidFill>
                <a:effectLst>
                  <a:outerShdw blurRad="25400" dist="25400" dir="2700000" algn="tl">
                    <a:srgbClr val="000000">
                      <a:alpha val="25000"/>
                    </a:srgbClr>
                  </a:outerShdw>
                </a:effectLst>
                <a:latin typeface="微软雅黑" panose="020B0503020204020204" charset="-122"/>
                <a:ea typeface="微软雅黑" panose="020B0503020204020204" charset="-122"/>
              </a:rPr>
              <a:t>Multi-span greenhouse</a:t>
            </a:r>
            <a:endParaRPr lang="en-US" altLang="zh-CN" dirty="0" smtClean="0">
              <a:solidFill>
                <a:schemeClr val="bg1"/>
              </a:solidFill>
              <a:effectLst>
                <a:outerShdw blurRad="25400" dist="25400" dir="2700000" algn="tl">
                  <a:srgbClr val="000000">
                    <a:alpha val="25000"/>
                  </a:srgbClr>
                </a:outerShdw>
              </a:effectLst>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2" presetClass="entr" presetSubtype="8"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par>
                                <p:cTn id="16" presetID="2" presetClass="entr" presetSubtype="2"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1+#ppt_w/2"/>
                                          </p:val>
                                        </p:tav>
                                        <p:tav tm="100000">
                                          <p:val>
                                            <p:strVal val="#ppt_x"/>
                                          </p:val>
                                        </p:tav>
                                      </p:tavLst>
                                    </p:anim>
                                    <p:anim calcmode="lin" valueType="num">
                                      <p:cBhvr additive="base">
                                        <p:cTn id="19" dur="500" fill="hold"/>
                                        <p:tgtEl>
                                          <p:spTgt spid="18"/>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fill="hold"/>
                                        <p:tgtEl>
                                          <p:spTgt spid="20"/>
                                        </p:tgtEl>
                                        <p:attrNameLst>
                                          <p:attrName>ppt_x</p:attrName>
                                        </p:attrNameLst>
                                      </p:cBhvr>
                                      <p:tavLst>
                                        <p:tav tm="0">
                                          <p:val>
                                            <p:strVal val="1+#ppt_w/2"/>
                                          </p:val>
                                        </p:tav>
                                        <p:tav tm="100000">
                                          <p:val>
                                            <p:strVal val="#ppt_x"/>
                                          </p:val>
                                        </p:tav>
                                      </p:tavLst>
                                    </p:anim>
                                    <p:anim calcmode="lin" valueType="num">
                                      <p:cBhvr additive="base">
                                        <p:cTn id="23" dur="500" fill="hold"/>
                                        <p:tgtEl>
                                          <p:spTgt spid="20"/>
                                        </p:tgtEl>
                                        <p:attrNameLst>
                                          <p:attrName>ppt_y</p:attrName>
                                        </p:attrNameLst>
                                      </p:cBhvr>
                                      <p:tavLst>
                                        <p:tav tm="0">
                                          <p:val>
                                            <p:strVal val="#ppt_y"/>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2" grpId="0"/>
      <p:bldP spid="18" grpId="0" bldLvl="0" animBg="1"/>
      <p:bldP spid="20"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L]@3B$DZ]NN{C7HW7WDBAX"/>
          <p:cNvPicPr>
            <a:picLocks noChangeAspect="1"/>
          </p:cNvPicPr>
          <p:nvPr/>
        </p:nvPicPr>
        <p:blipFill>
          <a:blip r:embed="rId1" cstate="print">
            <a:alphaModFix amt="7000"/>
          </a:blip>
          <a:stretch>
            <a:fillRect/>
          </a:stretch>
        </p:blipFill>
        <p:spPr>
          <a:xfrm>
            <a:off x="-273050" y="-275488"/>
            <a:ext cx="12668250" cy="7721317"/>
          </a:xfrm>
          <a:prstGeom prst="rect">
            <a:avLst/>
          </a:prstGeom>
        </p:spPr>
      </p:pic>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5" name="TextBox 25"/>
          <p:cNvSpPr txBox="1">
            <a:spLocks noChangeArrowheads="1"/>
          </p:cNvSpPr>
          <p:nvPr/>
        </p:nvSpPr>
        <p:spPr bwMode="auto">
          <a:xfrm>
            <a:off x="1579245" y="221615"/>
            <a:ext cx="33483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实力厂家</a:t>
            </a:r>
            <a:r>
              <a:rPr lang="en-US" altLang="zh-CN" sz="2500" b="1" dirty="0">
                <a:solidFill>
                  <a:srgbClr val="0C814C"/>
                </a:solidFill>
                <a:latin typeface="微软雅黑" panose="020B0503020204020204" charset="-122"/>
                <a:ea typeface="微软雅黑" panose="020B0503020204020204" charset="-122"/>
                <a:cs typeface="微软雅黑" panose="020B0503020204020204" charset="-122"/>
              </a:rPr>
              <a:t> · </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资质</a:t>
            </a:r>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齐全</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nvSpPr>
        <p:spPr>
          <a:xfrm>
            <a:off x="4878070" y="307975"/>
            <a:ext cx="1670685" cy="311150"/>
          </a:xfrm>
          <a:prstGeom prst="rect">
            <a:avLst/>
          </a:prstGeom>
        </p:spPr>
        <p:txBody>
          <a:bodyPr wrap="square">
            <a:spAutoFit/>
          </a:bodyPr>
          <a:lstStyle/>
          <a:p>
            <a:pPr algn="dist" fontAlgn="auto">
              <a:lnSpc>
                <a:spcPct val="130000"/>
              </a:lnSpc>
            </a:pPr>
            <a:r>
              <a:rPr sz="1100" dirty="0">
                <a:solidFill>
                  <a:srgbClr val="333F50"/>
                </a:solidFill>
                <a:latin typeface="微软雅黑" panose="020B0503020204020204" charset="-122"/>
                <a:ea typeface="微软雅黑" panose="020B0503020204020204" charset="-122"/>
                <a:cs typeface="Arial" panose="020B0604020202020204" pitchFamily="34" charset="0"/>
                <a:sym typeface="+mn-ea"/>
              </a:rPr>
              <a:t>F</a:t>
            </a:r>
            <a:r>
              <a:rPr lang="en-US" sz="1100" dirty="0">
                <a:solidFill>
                  <a:srgbClr val="333F50"/>
                </a:solidFill>
                <a:latin typeface="微软雅黑" panose="020B0503020204020204" charset="-122"/>
                <a:ea typeface="微软雅黑" panose="020B0503020204020204" charset="-122"/>
                <a:cs typeface="Arial" panose="020B0604020202020204" pitchFamily="34" charset="0"/>
                <a:sym typeface="+mn-ea"/>
              </a:rPr>
              <a:t>ULLY QUALIFIED</a:t>
            </a:r>
            <a:endParaRPr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pic>
        <p:nvPicPr>
          <p:cNvPr id="13" name="图片 12" descr="未标题-3"/>
          <p:cNvPicPr>
            <a:picLocks noChangeAspect="1"/>
          </p:cNvPicPr>
          <p:nvPr/>
        </p:nvPicPr>
        <p:blipFill>
          <a:blip r:embed="rId2" cstate="print"/>
          <a:stretch>
            <a:fillRect/>
          </a:stretch>
        </p:blipFill>
        <p:spPr>
          <a:xfrm>
            <a:off x="7463155" y="903605"/>
            <a:ext cx="4425950" cy="5227320"/>
          </a:xfrm>
          <a:prstGeom prst="rect">
            <a:avLst/>
          </a:prstGeom>
        </p:spPr>
      </p:pic>
      <p:pic>
        <p:nvPicPr>
          <p:cNvPr id="15" name="图片 14" descr="证书2"/>
          <p:cNvPicPr>
            <a:picLocks noChangeAspect="1"/>
          </p:cNvPicPr>
          <p:nvPr/>
        </p:nvPicPr>
        <p:blipFill>
          <a:blip r:embed="rId3" cstate="print"/>
          <a:stretch>
            <a:fillRect/>
          </a:stretch>
        </p:blipFill>
        <p:spPr>
          <a:xfrm>
            <a:off x="193675" y="2903855"/>
            <a:ext cx="7209155" cy="3220085"/>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2" name="矩形 31"/>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33" name="矩形 32"/>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6" name="TextBox 25"/>
          <p:cNvSpPr txBox="1">
            <a:spLocks noChangeArrowheads="1"/>
          </p:cNvSpPr>
          <p:nvPr>
            <p:custDataLst>
              <p:tags r:id="rId5"/>
            </p:custDataLst>
          </p:nvPr>
        </p:nvSpPr>
        <p:spPr bwMode="auto">
          <a:xfrm>
            <a:off x="939800" y="812165"/>
            <a:ext cx="6185535" cy="209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6525" tIns="136525" rIns="136525" bIns="136525">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10000"/>
              </a:lnSpc>
            </a:pPr>
            <a:r>
              <a:rPr lang="zh-CN" altLang="en-US"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证</a:t>
            </a:r>
            <a:r>
              <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a:t>
            </a:r>
            <a:r>
              <a:rPr lang="zh-CN" altLang="en-US" sz="5400" b="1" dirty="0">
                <a:solidFill>
                  <a:srgbClr val="2A428B">
                    <a:alpha val="9000"/>
                  </a:srgbClr>
                </a:solidFill>
                <a:latin typeface="微软雅黑" panose="020B0503020204020204" charset="-122"/>
                <a:ea typeface="微软雅黑" panose="020B0503020204020204" charset="-122"/>
                <a:cs typeface="微软雅黑" panose="020B0503020204020204" charset="-122"/>
                <a:sym typeface="+mn-ea"/>
              </a:rPr>
              <a:t>俱</a:t>
            </a:r>
            <a:r>
              <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a:t>
            </a:r>
            <a:r>
              <a:rPr lang="zh-CN" altLang="en-US"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在</a:t>
            </a:r>
            <a:r>
              <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rPr>
              <a:t>  </a:t>
            </a:r>
            <a:endParaRPr lang="en-US" altLang="zh-CN" sz="4400" b="1" dirty="0">
              <a:solidFill>
                <a:srgbClr val="2A428B">
                  <a:alpha val="9000"/>
                </a:srgbClr>
              </a:solidFill>
              <a:latin typeface="微软雅黑" panose="020B0503020204020204" charset="-122"/>
              <a:ea typeface="微软雅黑" panose="020B0503020204020204" charset="-122"/>
              <a:cs typeface="微软雅黑" panose="020B0503020204020204" charset="-122"/>
            </a:endParaRPr>
          </a:p>
          <a:p>
            <a:pPr algn="r">
              <a:lnSpc>
                <a:spcPct val="110000"/>
              </a:lnSpc>
            </a:pPr>
            <a:r>
              <a:rPr lang="en-US" altLang="zh-CN" sz="3600" b="1" dirty="0">
                <a:solidFill>
                  <a:srgbClr val="2A428B">
                    <a:alpha val="9000"/>
                  </a:srgbClr>
                </a:solidFill>
                <a:latin typeface="微软雅黑" panose="020B0503020204020204" charset="-122"/>
                <a:ea typeface="微软雅黑" panose="020B0503020204020204" charset="-122"/>
                <a:cs typeface="微软雅黑" panose="020B0503020204020204" charset="-122"/>
              </a:rPr>
              <a:t> </a:t>
            </a:r>
            <a:r>
              <a:rPr lang="zh-CN" altLang="en-US" sz="4400" b="1" dirty="0">
                <a:solidFill>
                  <a:srgbClr val="0C814C">
                    <a:alpha val="9000"/>
                  </a:srgbClr>
                </a:solidFill>
                <a:latin typeface="微软雅黑" panose="020B0503020204020204" charset="-122"/>
                <a:ea typeface="微软雅黑" panose="020B0503020204020204" charset="-122"/>
                <a:cs typeface="微软雅黑" panose="020B0503020204020204" charset="-122"/>
              </a:rPr>
              <a:t>放心“</a:t>
            </a:r>
            <a:r>
              <a:rPr lang="zh-CN" altLang="en-US" sz="5400" b="1" dirty="0">
                <a:solidFill>
                  <a:srgbClr val="0C814C">
                    <a:alpha val="9000"/>
                  </a:srgbClr>
                </a:solidFill>
                <a:latin typeface="微软雅黑" panose="020B0503020204020204" charset="-122"/>
                <a:ea typeface="微软雅黑" panose="020B0503020204020204" charset="-122"/>
                <a:cs typeface="微软雅黑" panose="020B0503020204020204" charset="-122"/>
              </a:rPr>
              <a:t>购</a:t>
            </a:r>
            <a:r>
              <a:rPr lang="zh-CN" altLang="en-US" sz="4400" b="1" dirty="0">
                <a:solidFill>
                  <a:srgbClr val="0C814C">
                    <a:alpha val="9000"/>
                  </a:srgbClr>
                </a:solidFill>
                <a:latin typeface="微软雅黑" panose="020B0503020204020204" charset="-122"/>
                <a:ea typeface="微软雅黑" panose="020B0503020204020204" charset="-122"/>
                <a:cs typeface="微软雅黑" panose="020B0503020204020204" charset="-122"/>
              </a:rPr>
              <a:t>”</a:t>
            </a:r>
            <a:endParaRPr lang="zh-CN" altLang="en-US" sz="4400" b="1" dirty="0">
              <a:solidFill>
                <a:srgbClr val="0C814C">
                  <a:alpha val="9000"/>
                </a:srgbClr>
              </a:solidFill>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nvSpPr>
        <p:spPr>
          <a:xfrm>
            <a:off x="741680" y="1160780"/>
            <a:ext cx="6292850" cy="1609725"/>
          </a:xfrm>
          <a:prstGeom prst="rect">
            <a:avLst/>
          </a:prstGeom>
          <a:noFill/>
        </p:spPr>
        <p:txBody>
          <a:bodyPr wrap="square" rtlCol="0" anchor="t">
            <a:spAutoFit/>
          </a:bodyPr>
          <a:lstStyle/>
          <a:p>
            <a:pPr>
              <a:lnSpc>
                <a:spcPct val="190000"/>
              </a:lnSpc>
            </a:pP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       山东仁科目前拥有产品检验认证、</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山东省科学院</a:t>
            </a: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计量认证等产品相关证书90余种，授权专利及软件著作权130余种，2021年通过了ISO9001质量管理体系认证。先后获得</a:t>
            </a:r>
            <a:r>
              <a:rPr 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r>
              <a:rPr lang="zh-CN" alt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国家</a:t>
            </a:r>
            <a:r>
              <a:rPr lang="en-US" sz="13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高新技术企业</a:t>
            </a:r>
            <a:r>
              <a:rPr 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”、“山东省专精特新”、“山东省瞪羚”、“山东省最具发展潜力企业”等多项资质荣誉</a:t>
            </a:r>
            <a:r>
              <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rPr>
              <a:t>。</a:t>
            </a:r>
            <a:endParaRPr lang="zh-CN" altLang="en-US" sz="13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descr="jDC9-hukwxnv1877668"/>
          <p:cNvPicPr>
            <a:picLocks noChangeAspect="1"/>
          </p:cNvPicPr>
          <p:nvPr>
            <p:custDataLst>
              <p:tags r:id="rId1"/>
            </p:custDataLst>
          </p:nvPr>
        </p:nvPicPr>
        <p:blipFill>
          <a:blip r:embed="rId2"/>
          <a:srcRect b="15477"/>
          <a:stretch>
            <a:fillRect/>
          </a:stretch>
        </p:blipFill>
        <p:spPr>
          <a:xfrm>
            <a:off x="0" y="0"/>
            <a:ext cx="12229465" cy="6887210"/>
          </a:xfrm>
          <a:prstGeom prst="rect">
            <a:avLst/>
          </a:prstGeom>
        </p:spPr>
      </p:pic>
      <p:sp>
        <p:nvSpPr>
          <p:cNvPr id="6" name="矩形 5"/>
          <p:cNvSpPr/>
          <p:nvPr>
            <p:custDataLst>
              <p:tags r:id="rId3"/>
            </p:custDataLst>
          </p:nvPr>
        </p:nvSpPr>
        <p:spPr>
          <a:xfrm>
            <a:off x="119063" y="114935"/>
            <a:ext cx="11953875" cy="662813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任意多边形 29"/>
          <p:cNvSpPr/>
          <p:nvPr/>
        </p:nvSpPr>
        <p:spPr>
          <a:xfrm rot="198227">
            <a:off x="-88516" y="5953465"/>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7" name="任意多边形 30"/>
          <p:cNvSpPr/>
          <p:nvPr/>
        </p:nvSpPr>
        <p:spPr>
          <a:xfrm rot="21338589" flipV="1">
            <a:off x="-64435" y="5994086"/>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pic>
        <p:nvPicPr>
          <p:cNvPr id="50" name="图片 49"/>
          <p:cNvPicPr>
            <a:picLocks noChangeAspect="1"/>
          </p:cNvPicPr>
          <p:nvPr/>
        </p:nvPicPr>
        <p:blipFill>
          <a:blip r:embed="rId4" cstate="print"/>
          <a:stretch>
            <a:fillRect/>
          </a:stretch>
        </p:blipFill>
        <p:spPr>
          <a:xfrm>
            <a:off x="327660" y="299085"/>
            <a:ext cx="2788285" cy="2986405"/>
          </a:xfrm>
          <a:prstGeom prst="rect">
            <a:avLst/>
          </a:prstGeom>
        </p:spPr>
      </p:pic>
      <p:grpSp>
        <p:nvGrpSpPr>
          <p:cNvPr id="29" name="组合 28"/>
          <p:cNvGrpSpPr/>
          <p:nvPr/>
        </p:nvGrpSpPr>
        <p:grpSpPr>
          <a:xfrm>
            <a:off x="376555" y="3512185"/>
            <a:ext cx="2802890" cy="275590"/>
            <a:chOff x="623" y="5711"/>
            <a:chExt cx="4414" cy="434"/>
          </a:xfrm>
        </p:grpSpPr>
        <p:grpSp>
          <p:nvGrpSpPr>
            <p:cNvPr id="27" name="组合 26"/>
            <p:cNvGrpSpPr/>
            <p:nvPr/>
          </p:nvGrpSpPr>
          <p:grpSpPr>
            <a:xfrm>
              <a:off x="623" y="5829"/>
              <a:ext cx="489" cy="197"/>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5"/>
            <p:cNvSpPr txBox="1">
              <a:spLocks noChangeArrowheads="1"/>
            </p:cNvSpPr>
            <p:nvPr/>
          </p:nvSpPr>
          <p:spPr bwMode="auto">
            <a:xfrm>
              <a:off x="1223" y="5711"/>
              <a:ext cx="3814"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大众日报</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乡村振兴智慧农业方案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6" name="组合 25"/>
          <p:cNvGrpSpPr/>
          <p:nvPr/>
        </p:nvGrpSpPr>
        <p:grpSpPr>
          <a:xfrm>
            <a:off x="7105650" y="3502025"/>
            <a:ext cx="4333875" cy="275590"/>
            <a:chOff x="6074" y="5711"/>
            <a:chExt cx="6825" cy="434"/>
          </a:xfrm>
        </p:grpSpPr>
        <p:grpSp>
          <p:nvGrpSpPr>
            <p:cNvPr id="9" name="组合 8"/>
            <p:cNvGrpSpPr/>
            <p:nvPr/>
          </p:nvGrpSpPr>
          <p:grpSpPr>
            <a:xfrm>
              <a:off x="6074" y="5829"/>
              <a:ext cx="489" cy="197"/>
              <a:chOff x="6573" y="3836"/>
              <a:chExt cx="636" cy="292"/>
            </a:xfrm>
          </p:grpSpPr>
          <p:sp>
            <p:nvSpPr>
              <p:cNvPr id="10" name="等腰三角形 9"/>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5" name="TextBox 25"/>
            <p:cNvSpPr txBox="1">
              <a:spLocks noChangeArrowheads="1"/>
            </p:cNvSpPr>
            <p:nvPr/>
          </p:nvSpPr>
          <p:spPr bwMode="auto">
            <a:xfrm>
              <a:off x="6704" y="5711"/>
              <a:ext cx="6195"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跑男同款《奔跑吧黄河篇》寿光大棚示智慧范园区方案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3336290" y="3512820"/>
            <a:ext cx="3401695" cy="275590"/>
            <a:chOff x="12689" y="5710"/>
            <a:chExt cx="5357" cy="434"/>
          </a:xfrm>
        </p:grpSpPr>
        <p:grpSp>
          <p:nvGrpSpPr>
            <p:cNvPr id="17" name="组合 16"/>
            <p:cNvGrpSpPr/>
            <p:nvPr/>
          </p:nvGrpSpPr>
          <p:grpSpPr>
            <a:xfrm>
              <a:off x="12689" y="5828"/>
              <a:ext cx="489" cy="197"/>
              <a:chOff x="6573" y="3836"/>
              <a:chExt cx="636" cy="292"/>
            </a:xfrm>
          </p:grpSpPr>
          <p:sp>
            <p:nvSpPr>
              <p:cNvPr id="18" name="等腰三角形 1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extBox 25"/>
            <p:cNvSpPr txBox="1">
              <a:spLocks noChangeArrowheads="1"/>
            </p:cNvSpPr>
            <p:nvPr/>
          </p:nvSpPr>
          <p:spPr bwMode="auto">
            <a:xfrm>
              <a:off x="13289" y="5710"/>
              <a:ext cx="475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山东卫视</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早安山东</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济宁兖州方案</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7620635" y="4342765"/>
            <a:ext cx="4127500" cy="1975485"/>
            <a:chOff x="12211" y="6989"/>
            <a:chExt cx="6500" cy="3111"/>
          </a:xfrm>
        </p:grpSpPr>
        <p:grpSp>
          <p:nvGrpSpPr>
            <p:cNvPr id="46" name="组合 45"/>
            <p:cNvGrpSpPr/>
            <p:nvPr/>
          </p:nvGrpSpPr>
          <p:grpSpPr>
            <a:xfrm>
              <a:off x="12211" y="6989"/>
              <a:ext cx="5206" cy="1878"/>
              <a:chOff x="13066" y="6944"/>
              <a:chExt cx="5206" cy="1878"/>
            </a:xfrm>
          </p:grpSpPr>
          <p:sp>
            <p:nvSpPr>
              <p:cNvPr id="53" name="矩形 52"/>
              <p:cNvSpPr/>
              <p:nvPr/>
            </p:nvSpPr>
            <p:spPr>
              <a:xfrm>
                <a:off x="15405" y="7453"/>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于客户需求</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1" name="组合 40"/>
              <p:cNvGrpSpPr/>
              <p:nvPr/>
            </p:nvGrpSpPr>
            <p:grpSpPr>
              <a:xfrm>
                <a:off x="13066" y="6944"/>
                <a:ext cx="2954" cy="1878"/>
                <a:chOff x="13066" y="6944"/>
                <a:chExt cx="2954" cy="1878"/>
              </a:xfrm>
            </p:grpSpPr>
            <p:sp>
              <p:nvSpPr>
                <p:cNvPr id="36" name="文本框 35"/>
                <p:cNvSpPr txBox="1"/>
                <p:nvPr/>
              </p:nvSpPr>
              <p:spPr>
                <a:xfrm>
                  <a:off x="13111" y="7079"/>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始</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7" name="文本框 36"/>
                <p:cNvSpPr txBox="1"/>
                <p:nvPr/>
              </p:nvSpPr>
              <p:spPr>
                <a:xfrm>
                  <a:off x="13066" y="6944"/>
                  <a:ext cx="2909" cy="1743"/>
                </a:xfrm>
                <a:prstGeom prst="rect">
                  <a:avLst/>
                </a:prstGeom>
                <a:noFill/>
              </p:spPr>
              <p:txBody>
                <a:bodyPr wrap="square" rtlCol="0">
                  <a:spAutoFit/>
                </a:bodyPr>
                <a:lstStyle/>
                <a:p>
                  <a:pPr algn="dist">
                    <a:buClrTx/>
                    <a:buSzTx/>
                    <a:buFontTx/>
                  </a:pPr>
                  <a:r>
                    <a:rPr lang="zh-CN" altLang="en-US" sz="6600" b="1" dirty="0">
                      <a:solidFill>
                        <a:srgbClr val="0F9B5E"/>
                      </a:solidFill>
                      <a:latin typeface="汉呈疯狂行草" panose="020B0503020204020204" charset="-128"/>
                      <a:ea typeface="汉呈疯狂行草" panose="020B0503020204020204" charset="-128"/>
                    </a:rPr>
                    <a:t>始</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nvGrpSpPr>
            <p:cNvPr id="45" name="组合 44"/>
            <p:cNvGrpSpPr/>
            <p:nvPr/>
          </p:nvGrpSpPr>
          <p:grpSpPr>
            <a:xfrm>
              <a:off x="13449" y="8313"/>
              <a:ext cx="5262" cy="1787"/>
              <a:chOff x="14304" y="8268"/>
              <a:chExt cx="5262" cy="1787"/>
            </a:xfrm>
          </p:grpSpPr>
          <p:sp>
            <p:nvSpPr>
              <p:cNvPr id="33" name="矩形 32"/>
              <p:cNvSpPr/>
              <p:nvPr/>
            </p:nvSpPr>
            <p:spPr>
              <a:xfrm>
                <a:off x="16699" y="8777"/>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于客户满意</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4" name="组合 43"/>
              <p:cNvGrpSpPr/>
              <p:nvPr/>
            </p:nvGrpSpPr>
            <p:grpSpPr>
              <a:xfrm>
                <a:off x="14304" y="8268"/>
                <a:ext cx="2968" cy="1787"/>
                <a:chOff x="14304" y="8268"/>
                <a:chExt cx="2968" cy="1787"/>
              </a:xfrm>
            </p:grpSpPr>
            <p:sp>
              <p:nvSpPr>
                <p:cNvPr id="38" name="文本框 37"/>
                <p:cNvSpPr txBox="1"/>
                <p:nvPr/>
              </p:nvSpPr>
              <p:spPr>
                <a:xfrm>
                  <a:off x="14364" y="8313"/>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终</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2" name="文本框 31"/>
                <p:cNvSpPr txBox="1"/>
                <p:nvPr/>
              </p:nvSpPr>
              <p:spPr>
                <a:xfrm>
                  <a:off x="14304" y="8268"/>
                  <a:ext cx="2909" cy="1743"/>
                </a:xfrm>
                <a:prstGeom prst="rect">
                  <a:avLst/>
                </a:prstGeom>
                <a:noFill/>
              </p:spPr>
              <p:txBody>
                <a:bodyPr wrap="square" rtlCol="0">
                  <a:spAutoFit/>
                </a:bodyPr>
                <a:lstStyle/>
                <a:p>
                  <a:pPr algn="dist"/>
                  <a:r>
                    <a:rPr lang="zh-CN" altLang="en-US" sz="6600" b="1" dirty="0">
                      <a:solidFill>
                        <a:srgbClr val="0F9B5E"/>
                      </a:solidFill>
                      <a:latin typeface="汉呈疯狂行草" panose="020B0503020204020204" charset="-128"/>
                      <a:ea typeface="汉呈疯狂行草" panose="020B0503020204020204" charset="-128"/>
                    </a:rPr>
                    <a:t>终</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grpSp>
        <p:nvGrpSpPr>
          <p:cNvPr id="5" name="组合 4"/>
          <p:cNvGrpSpPr>
            <a:grpSpLocks noChangeAspect="1"/>
          </p:cNvGrpSpPr>
          <p:nvPr/>
        </p:nvGrpSpPr>
        <p:grpSpPr>
          <a:xfrm>
            <a:off x="3288030" y="346710"/>
            <a:ext cx="2880995" cy="2938780"/>
            <a:chOff x="0" y="630"/>
            <a:chExt cx="4898" cy="4995"/>
          </a:xfrm>
        </p:grpSpPr>
        <p:pic>
          <p:nvPicPr>
            <p:cNvPr id="7" name="图片 6" descr="8C]CRG_}_Q4R}W93B1[GEYC"/>
            <p:cNvPicPr>
              <a:picLocks noChangeAspect="1"/>
            </p:cNvPicPr>
            <p:nvPr/>
          </p:nvPicPr>
          <p:blipFill>
            <a:blip r:embed="rId5" cstate="print"/>
            <a:stretch>
              <a:fillRect/>
            </a:stretch>
          </p:blipFill>
          <p:spPr>
            <a:xfrm>
              <a:off x="0" y="3178"/>
              <a:ext cx="4897" cy="2447"/>
            </a:xfrm>
            <a:prstGeom prst="rect">
              <a:avLst/>
            </a:prstGeom>
          </p:spPr>
        </p:pic>
        <p:pic>
          <p:nvPicPr>
            <p:cNvPr id="12" name="图片 11" descr="T1}L@F{GJ9GNX)I`){2K]Q2"/>
            <p:cNvPicPr>
              <a:picLocks noChangeAspect="1"/>
            </p:cNvPicPr>
            <p:nvPr/>
          </p:nvPicPr>
          <p:blipFill>
            <a:blip r:embed="rId6" cstate="print"/>
            <a:stretch>
              <a:fillRect/>
            </a:stretch>
          </p:blipFill>
          <p:spPr>
            <a:xfrm>
              <a:off x="0" y="630"/>
              <a:ext cx="4898" cy="2489"/>
            </a:xfrm>
            <a:prstGeom prst="rect">
              <a:avLst/>
            </a:prstGeom>
          </p:spPr>
        </p:pic>
      </p:grpSp>
      <p:grpSp>
        <p:nvGrpSpPr>
          <p:cNvPr id="42" name="组合 41"/>
          <p:cNvGrpSpPr/>
          <p:nvPr/>
        </p:nvGrpSpPr>
        <p:grpSpPr>
          <a:xfrm>
            <a:off x="3368040" y="4400550"/>
            <a:ext cx="3278505" cy="2041525"/>
            <a:chOff x="531" y="6949"/>
            <a:chExt cx="5163" cy="3215"/>
          </a:xfrm>
        </p:grpSpPr>
        <p:pic>
          <p:nvPicPr>
            <p:cNvPr id="13" name="图片 12" descr="虫情包子大屏07abb4175447aea1647f77ffba1ae51"/>
            <p:cNvPicPr>
              <a:picLocks noChangeAspect="1"/>
            </p:cNvPicPr>
            <p:nvPr/>
          </p:nvPicPr>
          <p:blipFill>
            <a:blip r:embed="rId7" cstate="print"/>
            <a:srcRect l="15500"/>
            <a:stretch>
              <a:fillRect/>
            </a:stretch>
          </p:blipFill>
          <p:spPr>
            <a:xfrm>
              <a:off x="531" y="6949"/>
              <a:ext cx="2862" cy="2542"/>
            </a:xfrm>
            <a:prstGeom prst="rect">
              <a:avLst/>
            </a:prstGeom>
          </p:spPr>
        </p:pic>
        <p:pic>
          <p:nvPicPr>
            <p:cNvPr id="52" name="图片 51" descr="虫情孢子通讯服务器0c5fb3cdbe898ad33e01fb95f2b60cb"/>
            <p:cNvPicPr>
              <a:picLocks noChangeAspect="1"/>
            </p:cNvPicPr>
            <p:nvPr/>
          </p:nvPicPr>
          <p:blipFill>
            <a:blip r:embed="rId8" cstate="print"/>
            <a:srcRect l="6077" r="7663"/>
            <a:stretch>
              <a:fillRect/>
            </a:stretch>
          </p:blipFill>
          <p:spPr>
            <a:xfrm>
              <a:off x="2180" y="7874"/>
              <a:ext cx="3514" cy="2290"/>
            </a:xfrm>
            <a:prstGeom prst="rect">
              <a:avLst/>
            </a:prstGeom>
          </p:spPr>
        </p:pic>
      </p:grpSp>
      <p:pic>
        <p:nvPicPr>
          <p:cNvPr id="2" name="图片 1" descr="]CUE{1(9XUF~@I9`75)3S8P"/>
          <p:cNvPicPr>
            <a:picLocks noChangeAspect="1"/>
          </p:cNvPicPr>
          <p:nvPr/>
        </p:nvPicPr>
        <p:blipFill>
          <a:blip r:embed="rId9" cstate="print"/>
          <a:srcRect l="9135" r="9219"/>
          <a:stretch>
            <a:fillRect/>
          </a:stretch>
        </p:blipFill>
        <p:spPr>
          <a:xfrm>
            <a:off x="6362700" y="945515"/>
            <a:ext cx="4138295" cy="2343150"/>
          </a:xfrm>
          <a:prstGeom prst="rect">
            <a:avLst/>
          </a:prstGeom>
        </p:spPr>
      </p:pic>
      <p:pic>
        <p:nvPicPr>
          <p:cNvPr id="3" name="图片 2" descr="R(3BCC48_(O7GW[7[PYLB`I"/>
          <p:cNvPicPr>
            <a:picLocks noChangeAspect="1"/>
          </p:cNvPicPr>
          <p:nvPr/>
        </p:nvPicPr>
        <p:blipFill>
          <a:blip r:embed="rId10" cstate="print"/>
          <a:srcRect l="8984" r="9063"/>
          <a:stretch>
            <a:fillRect/>
          </a:stretch>
        </p:blipFill>
        <p:spPr>
          <a:xfrm>
            <a:off x="10096500" y="1612900"/>
            <a:ext cx="1787525" cy="1008380"/>
          </a:xfrm>
          <a:prstGeom prst="rect">
            <a:avLst/>
          </a:prstGeom>
        </p:spPr>
      </p:pic>
      <p:pic>
        <p:nvPicPr>
          <p:cNvPr id="103" name="图片 102"/>
          <p:cNvPicPr>
            <a:picLocks noChangeAspect="1"/>
          </p:cNvPicPr>
          <p:nvPr/>
        </p:nvPicPr>
        <p:blipFill>
          <a:blip r:embed="rId11" cstate="print">
            <a:alphaModFix amt="80000"/>
            <a:clrChange>
              <a:clrFrom>
                <a:srgbClr val="FFFFFF">
                  <a:alpha val="100000"/>
                </a:srgbClr>
              </a:clrFrom>
              <a:clrTo>
                <a:srgbClr val="FFFFFF">
                  <a:alpha val="100000"/>
                  <a:alpha val="0"/>
                </a:srgbClr>
              </a:clrTo>
            </a:clrChange>
          </a:blip>
          <a:stretch>
            <a:fillRect/>
          </a:stretch>
        </p:blipFill>
        <p:spPr>
          <a:xfrm>
            <a:off x="9812655" y="2825750"/>
            <a:ext cx="631190" cy="415290"/>
          </a:xfrm>
          <a:prstGeom prst="rect">
            <a:avLst/>
          </a:prstGeom>
          <a:noFill/>
          <a:ln w="9525">
            <a:noFill/>
          </a:ln>
        </p:spPr>
      </p:pic>
      <p:pic>
        <p:nvPicPr>
          <p:cNvPr id="28" name="图片 27"/>
          <p:cNvPicPr>
            <a:picLocks noChangeAspect="1"/>
          </p:cNvPicPr>
          <p:nvPr/>
        </p:nvPicPr>
        <p:blipFill>
          <a:blip r:embed="rId12" cstate="print">
            <a:clrChange>
              <a:clrFrom>
                <a:srgbClr val="FFFFFF">
                  <a:alpha val="100000"/>
                </a:srgbClr>
              </a:clrFrom>
              <a:clrTo>
                <a:srgbClr val="FFFFFF">
                  <a:alpha val="100000"/>
                  <a:alpha val="0"/>
                </a:srgbClr>
              </a:clrTo>
            </a:clrChange>
          </a:blip>
          <a:stretch>
            <a:fillRect/>
          </a:stretch>
        </p:blipFill>
        <p:spPr>
          <a:xfrm>
            <a:off x="7419975" y="153035"/>
            <a:ext cx="1380490" cy="908685"/>
          </a:xfrm>
          <a:prstGeom prst="rect">
            <a:avLst/>
          </a:prstGeom>
          <a:noFill/>
          <a:ln w="9525">
            <a:noFill/>
          </a:ln>
        </p:spPr>
      </p:pic>
      <p:pic>
        <p:nvPicPr>
          <p:cNvPr id="16" name="图片 15" descr="U~VA0_TPO`JQK[ZDI5PERJW"/>
          <p:cNvPicPr>
            <a:picLocks noChangeAspect="1"/>
          </p:cNvPicPr>
          <p:nvPr/>
        </p:nvPicPr>
        <p:blipFill>
          <a:blip r:embed="rId13" cstate="print"/>
          <a:srcRect l="15822" t="17540" r="9189" b="15818"/>
          <a:stretch>
            <a:fillRect/>
          </a:stretch>
        </p:blipFill>
        <p:spPr>
          <a:xfrm>
            <a:off x="8901430" y="337185"/>
            <a:ext cx="2982595" cy="1226185"/>
          </a:xfrm>
          <a:prstGeom prst="rect">
            <a:avLst/>
          </a:prstGeom>
        </p:spPr>
      </p:pic>
      <p:sp>
        <p:nvSpPr>
          <p:cNvPr id="31" name="TextBox 25"/>
          <p:cNvSpPr txBox="1">
            <a:spLocks noChangeArrowheads="1"/>
          </p:cNvSpPr>
          <p:nvPr/>
        </p:nvSpPr>
        <p:spPr bwMode="auto">
          <a:xfrm>
            <a:off x="6372225" y="448310"/>
            <a:ext cx="116332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700" b="1" dirty="0">
                <a:solidFill>
                  <a:schemeClr val="tx1">
                    <a:lumMod val="75000"/>
                    <a:lumOff val="25000"/>
                  </a:schemeClr>
                </a:solidFill>
                <a:latin typeface="汉呈疯狂行草" panose="020B0503020204020204" charset="-128"/>
                <a:ea typeface="汉呈疯狂行草" panose="020B0503020204020204" charset="-128"/>
                <a:cs typeface="微软雅黑" panose="020B0503020204020204" charset="-122"/>
                <a:sym typeface="+mn-ea"/>
              </a:rPr>
              <a:t>浙江卫视</a:t>
            </a:r>
            <a:endParaRPr lang="zh-CN" altLang="en-US" sz="1700" b="1" dirty="0">
              <a:solidFill>
                <a:schemeClr val="tx1">
                  <a:lumMod val="75000"/>
                  <a:lumOff val="25000"/>
                </a:schemeClr>
              </a:solidFill>
              <a:latin typeface="汉呈疯狂行草" panose="020B0503020204020204" charset="-128"/>
              <a:ea typeface="汉呈疯狂行草" panose="020B0503020204020204" charset="-128"/>
              <a:cs typeface="微软雅黑" panose="020B0503020204020204" charset="-122"/>
              <a:sym typeface="+mn-ea"/>
            </a:endParaRPr>
          </a:p>
        </p:txBody>
      </p:sp>
      <p:pic>
        <p:nvPicPr>
          <p:cNvPr id="40" name="图片 39" descr="259a6b8f9608b016a422b9dfdd925d5"/>
          <p:cNvPicPr>
            <a:picLocks noChangeAspect="1"/>
          </p:cNvPicPr>
          <p:nvPr/>
        </p:nvPicPr>
        <p:blipFill>
          <a:blip r:embed="rId14" cstate="print"/>
          <a:srcRect l="17303" r="30701"/>
          <a:stretch>
            <a:fillRect/>
          </a:stretch>
        </p:blipFill>
        <p:spPr>
          <a:xfrm>
            <a:off x="346075" y="4044315"/>
            <a:ext cx="2708910" cy="2407920"/>
          </a:xfrm>
          <a:prstGeom prst="rect">
            <a:avLst/>
          </a:prstGeom>
        </p:spPr>
      </p:pic>
      <p:pic>
        <p:nvPicPr>
          <p:cNvPr id="43" name="图片 42" descr="abce98c38103df54386b0de8b07c9ca"/>
          <p:cNvPicPr>
            <a:picLocks noChangeAspect="1"/>
          </p:cNvPicPr>
          <p:nvPr/>
        </p:nvPicPr>
        <p:blipFill>
          <a:blip r:embed="rId15" cstate="print"/>
          <a:srcRect l="16133" t="9679"/>
          <a:stretch>
            <a:fillRect/>
          </a:stretch>
        </p:blipFill>
        <p:spPr>
          <a:xfrm>
            <a:off x="5963285" y="4166235"/>
            <a:ext cx="1776730" cy="1435100"/>
          </a:xfrm>
          <a:prstGeom prst="rect">
            <a:avLst/>
          </a:prstGeom>
        </p:spPr>
      </p:pic>
    </p:spTree>
    <p:custDataLst>
      <p:tags r:id="rId1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jDC9-hukwxnv1877668"/>
          <p:cNvPicPr>
            <a:picLocks noChangeAspect="1"/>
          </p:cNvPicPr>
          <p:nvPr>
            <p:custDataLst>
              <p:tags r:id="rId1"/>
            </p:custDataLst>
          </p:nvPr>
        </p:nvPicPr>
        <p:blipFill>
          <a:blip r:embed="rId2"/>
          <a:srcRect b="15477"/>
          <a:stretch>
            <a:fillRect/>
          </a:stretch>
        </p:blipFill>
        <p:spPr>
          <a:xfrm>
            <a:off x="0" y="0"/>
            <a:ext cx="12229465" cy="6887210"/>
          </a:xfrm>
          <a:prstGeom prst="rect">
            <a:avLst/>
          </a:prstGeom>
        </p:spPr>
      </p:pic>
      <p:sp>
        <p:nvSpPr>
          <p:cNvPr id="6" name="矩形 5"/>
          <p:cNvSpPr/>
          <p:nvPr>
            <p:custDataLst>
              <p:tags r:id="rId3"/>
            </p:custDataLst>
          </p:nvPr>
        </p:nvSpPr>
        <p:spPr>
          <a:xfrm>
            <a:off x="119063" y="114935"/>
            <a:ext cx="11953875" cy="662813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6" name="任意多边形 29"/>
          <p:cNvSpPr/>
          <p:nvPr/>
        </p:nvSpPr>
        <p:spPr>
          <a:xfrm rot="198227">
            <a:off x="-88516" y="5953465"/>
            <a:ext cx="12256069" cy="865720"/>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0C88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67" name="任意多边形 30"/>
          <p:cNvSpPr/>
          <p:nvPr/>
        </p:nvSpPr>
        <p:spPr>
          <a:xfrm rot="21338589" flipV="1">
            <a:off x="-64435" y="5994086"/>
            <a:ext cx="12256069" cy="434071"/>
          </a:xfrm>
          <a:custGeom>
            <a:avLst/>
            <a:gdLst>
              <a:gd name="connsiteX0" fmla="*/ 20526 w 12256069"/>
              <a:gd name="connsiteY0" fmla="*/ 79640 h 865720"/>
              <a:gd name="connsiteX1" fmla="*/ 165669 w 12256069"/>
              <a:gd name="connsiteY1" fmla="*/ 253811 h 865720"/>
              <a:gd name="connsiteX2" fmla="*/ 1239726 w 12256069"/>
              <a:gd name="connsiteY2" fmla="*/ 863411 h 865720"/>
              <a:gd name="connsiteX3" fmla="*/ 2995955 w 12256069"/>
              <a:gd name="connsiteY3" fmla="*/ 7068 h 865720"/>
              <a:gd name="connsiteX4" fmla="*/ 4636069 w 12256069"/>
              <a:gd name="connsiteY4" fmla="*/ 544097 h 865720"/>
              <a:gd name="connsiteX5" fmla="*/ 6029441 w 12256069"/>
              <a:gd name="connsiteY5" fmla="*/ 573125 h 865720"/>
              <a:gd name="connsiteX6" fmla="*/ 7234126 w 12256069"/>
              <a:gd name="connsiteY6" fmla="*/ 7068 h 865720"/>
              <a:gd name="connsiteX7" fmla="*/ 8627498 w 12256069"/>
              <a:gd name="connsiteY7" fmla="*/ 457011 h 865720"/>
              <a:gd name="connsiteX8" fmla="*/ 9875726 w 12256069"/>
              <a:gd name="connsiteY8" fmla="*/ 7068 h 865720"/>
              <a:gd name="connsiteX9" fmla="*/ 11225555 w 12256069"/>
              <a:gd name="connsiteY9" fmla="*/ 195754 h 865720"/>
              <a:gd name="connsiteX10" fmla="*/ 11835155 w 12256069"/>
              <a:gd name="connsiteY10" fmla="*/ 384440 h 865720"/>
              <a:gd name="connsiteX11" fmla="*/ 12256069 w 12256069"/>
              <a:gd name="connsiteY11" fmla="*/ 398954 h 86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256069" h="865720">
                <a:moveTo>
                  <a:pt x="20526" y="79640"/>
                </a:moveTo>
                <a:cubicBezTo>
                  <a:pt x="-8503" y="101411"/>
                  <a:pt x="-37531" y="123183"/>
                  <a:pt x="165669" y="253811"/>
                </a:cubicBezTo>
                <a:cubicBezTo>
                  <a:pt x="368869" y="384440"/>
                  <a:pt x="768012" y="904535"/>
                  <a:pt x="1239726" y="863411"/>
                </a:cubicBezTo>
                <a:cubicBezTo>
                  <a:pt x="1711440" y="822287"/>
                  <a:pt x="2429898" y="60287"/>
                  <a:pt x="2995955" y="7068"/>
                </a:cubicBezTo>
                <a:cubicBezTo>
                  <a:pt x="3562012" y="-46151"/>
                  <a:pt x="4130488" y="449754"/>
                  <a:pt x="4636069" y="544097"/>
                </a:cubicBezTo>
                <a:cubicBezTo>
                  <a:pt x="5141650" y="638440"/>
                  <a:pt x="5596432" y="662630"/>
                  <a:pt x="6029441" y="573125"/>
                </a:cubicBezTo>
                <a:cubicBezTo>
                  <a:pt x="6462450" y="483620"/>
                  <a:pt x="6801117" y="26420"/>
                  <a:pt x="7234126" y="7068"/>
                </a:cubicBezTo>
                <a:cubicBezTo>
                  <a:pt x="7667136" y="-12284"/>
                  <a:pt x="8187231" y="457011"/>
                  <a:pt x="8627498" y="457011"/>
                </a:cubicBezTo>
                <a:cubicBezTo>
                  <a:pt x="9067765" y="457011"/>
                  <a:pt x="9442717" y="50611"/>
                  <a:pt x="9875726" y="7068"/>
                </a:cubicBezTo>
                <a:cubicBezTo>
                  <a:pt x="10308736" y="-36475"/>
                  <a:pt x="10898984" y="132859"/>
                  <a:pt x="11225555" y="195754"/>
                </a:cubicBezTo>
                <a:cubicBezTo>
                  <a:pt x="11552126" y="258649"/>
                  <a:pt x="11663403" y="350573"/>
                  <a:pt x="11835155" y="384440"/>
                </a:cubicBezTo>
                <a:cubicBezTo>
                  <a:pt x="12006907" y="418307"/>
                  <a:pt x="12256069" y="398954"/>
                  <a:pt x="12256069" y="398954"/>
                </a:cubicBezTo>
              </a:path>
            </a:pathLst>
          </a:custGeom>
          <a:ln>
            <a:solidFill>
              <a:srgbClr val="04B5E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29" name="组合 28"/>
          <p:cNvGrpSpPr/>
          <p:nvPr/>
        </p:nvGrpSpPr>
        <p:grpSpPr>
          <a:xfrm>
            <a:off x="1485265" y="2748280"/>
            <a:ext cx="3178810" cy="275590"/>
            <a:chOff x="623" y="5711"/>
            <a:chExt cx="5006" cy="434"/>
          </a:xfrm>
        </p:grpSpPr>
        <p:grpSp>
          <p:nvGrpSpPr>
            <p:cNvPr id="27" name="组合 26"/>
            <p:cNvGrpSpPr/>
            <p:nvPr/>
          </p:nvGrpSpPr>
          <p:grpSpPr>
            <a:xfrm>
              <a:off x="623" y="5829"/>
              <a:ext cx="489" cy="197"/>
              <a:chOff x="6573" y="3836"/>
              <a:chExt cx="636" cy="292"/>
            </a:xfrm>
          </p:grpSpPr>
          <p:sp>
            <p:nvSpPr>
              <p:cNvPr id="22" name="等腰三角形 21"/>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等腰三角形 22"/>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等腰三角形 23"/>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新华社</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山东巨野 智慧“高标田”项目</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25" name="组合 24"/>
          <p:cNvGrpSpPr/>
          <p:nvPr/>
        </p:nvGrpSpPr>
        <p:grpSpPr>
          <a:xfrm>
            <a:off x="7210108" y="2748280"/>
            <a:ext cx="3401695" cy="275590"/>
            <a:chOff x="12689" y="5710"/>
            <a:chExt cx="5357" cy="434"/>
          </a:xfrm>
        </p:grpSpPr>
        <p:grpSp>
          <p:nvGrpSpPr>
            <p:cNvPr id="17" name="组合 16"/>
            <p:cNvGrpSpPr/>
            <p:nvPr/>
          </p:nvGrpSpPr>
          <p:grpSpPr>
            <a:xfrm>
              <a:off x="12689" y="5828"/>
              <a:ext cx="489" cy="197"/>
              <a:chOff x="6573" y="3836"/>
              <a:chExt cx="636" cy="292"/>
            </a:xfrm>
          </p:grpSpPr>
          <p:sp>
            <p:nvSpPr>
              <p:cNvPr id="18" name="等腰三角形 1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TextBox 25"/>
            <p:cNvSpPr txBox="1">
              <a:spLocks noChangeArrowheads="1"/>
            </p:cNvSpPr>
            <p:nvPr/>
          </p:nvSpPr>
          <p:spPr bwMode="auto">
            <a:xfrm>
              <a:off x="13289" y="5710"/>
              <a:ext cx="4757"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大众日报社</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sz="1200" b="1" dirty="0">
                  <a:solidFill>
                    <a:srgbClr val="0C814C"/>
                  </a:solidFill>
                  <a:latin typeface="微软雅黑" panose="020B0503020204020204" charset="-122"/>
                  <a:ea typeface="微软雅黑" panose="020B0503020204020204" charset="-122"/>
                  <a:cs typeface="微软雅黑" panose="020B0503020204020204" charset="-122"/>
                </a:rPr>
                <a:t>吕艺镇智慧农业建设试点工程</a:t>
              </a:r>
              <a:endParaRPr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grpSp>
        <p:nvGrpSpPr>
          <p:cNvPr id="47" name="组合 46"/>
          <p:cNvGrpSpPr/>
          <p:nvPr/>
        </p:nvGrpSpPr>
        <p:grpSpPr>
          <a:xfrm>
            <a:off x="7620635" y="4342765"/>
            <a:ext cx="4127500" cy="1975485"/>
            <a:chOff x="12211" y="6989"/>
            <a:chExt cx="6500" cy="3111"/>
          </a:xfrm>
        </p:grpSpPr>
        <p:grpSp>
          <p:nvGrpSpPr>
            <p:cNvPr id="46" name="组合 45"/>
            <p:cNvGrpSpPr/>
            <p:nvPr/>
          </p:nvGrpSpPr>
          <p:grpSpPr>
            <a:xfrm>
              <a:off x="12211" y="6989"/>
              <a:ext cx="5206" cy="1878"/>
              <a:chOff x="13066" y="6944"/>
              <a:chExt cx="5206" cy="1878"/>
            </a:xfrm>
          </p:grpSpPr>
          <p:sp>
            <p:nvSpPr>
              <p:cNvPr id="53" name="矩形 52"/>
              <p:cNvSpPr/>
              <p:nvPr/>
            </p:nvSpPr>
            <p:spPr>
              <a:xfrm>
                <a:off x="15405" y="7453"/>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于客户需求</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1" name="组合 40"/>
              <p:cNvGrpSpPr/>
              <p:nvPr/>
            </p:nvGrpSpPr>
            <p:grpSpPr>
              <a:xfrm>
                <a:off x="13066" y="6944"/>
                <a:ext cx="2954" cy="1878"/>
                <a:chOff x="13066" y="6944"/>
                <a:chExt cx="2954" cy="1878"/>
              </a:xfrm>
            </p:grpSpPr>
            <p:sp>
              <p:nvSpPr>
                <p:cNvPr id="36" name="文本框 35"/>
                <p:cNvSpPr txBox="1"/>
                <p:nvPr/>
              </p:nvSpPr>
              <p:spPr>
                <a:xfrm>
                  <a:off x="13111" y="7079"/>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始</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7" name="文本框 36"/>
                <p:cNvSpPr txBox="1"/>
                <p:nvPr/>
              </p:nvSpPr>
              <p:spPr>
                <a:xfrm>
                  <a:off x="13066" y="6944"/>
                  <a:ext cx="2909" cy="1743"/>
                </a:xfrm>
                <a:prstGeom prst="rect">
                  <a:avLst/>
                </a:prstGeom>
                <a:noFill/>
              </p:spPr>
              <p:txBody>
                <a:bodyPr wrap="square" rtlCol="0">
                  <a:spAutoFit/>
                </a:bodyPr>
                <a:lstStyle/>
                <a:p>
                  <a:pPr algn="dist">
                    <a:buClrTx/>
                    <a:buSzTx/>
                    <a:buFontTx/>
                  </a:pPr>
                  <a:r>
                    <a:rPr lang="zh-CN" altLang="en-US" sz="6600" b="1" dirty="0">
                      <a:solidFill>
                        <a:srgbClr val="0F9B5E"/>
                      </a:solidFill>
                      <a:latin typeface="汉呈疯狂行草" panose="020B0503020204020204" charset="-128"/>
                      <a:ea typeface="汉呈疯狂行草" panose="020B0503020204020204" charset="-128"/>
                    </a:rPr>
                    <a:t>始</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nvGrpSpPr>
            <p:cNvPr id="45" name="组合 44"/>
            <p:cNvGrpSpPr/>
            <p:nvPr/>
          </p:nvGrpSpPr>
          <p:grpSpPr>
            <a:xfrm>
              <a:off x="13449" y="8313"/>
              <a:ext cx="5262" cy="1787"/>
              <a:chOff x="14304" y="8268"/>
              <a:chExt cx="5262" cy="1787"/>
            </a:xfrm>
          </p:grpSpPr>
          <p:sp>
            <p:nvSpPr>
              <p:cNvPr id="33" name="矩形 32"/>
              <p:cNvSpPr/>
              <p:nvPr/>
            </p:nvSpPr>
            <p:spPr>
              <a:xfrm>
                <a:off x="16699" y="8777"/>
                <a:ext cx="2867" cy="725"/>
              </a:xfrm>
              <a:prstGeom prst="rect">
                <a:avLst/>
              </a:prstGeom>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rPr>
                  <a:t>于客户满意</a:t>
                </a:r>
                <a:endParaRPr lang="zh-CN" altLang="en-US" sz="2400" b="1">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ea"/>
                </a:endParaRPr>
              </a:p>
            </p:txBody>
          </p:sp>
          <p:grpSp>
            <p:nvGrpSpPr>
              <p:cNvPr id="44" name="组合 43"/>
              <p:cNvGrpSpPr/>
              <p:nvPr/>
            </p:nvGrpSpPr>
            <p:grpSpPr>
              <a:xfrm>
                <a:off x="14304" y="8268"/>
                <a:ext cx="2968" cy="1787"/>
                <a:chOff x="14304" y="8268"/>
                <a:chExt cx="2968" cy="1787"/>
              </a:xfrm>
            </p:grpSpPr>
            <p:sp>
              <p:nvSpPr>
                <p:cNvPr id="38" name="文本框 37"/>
                <p:cNvSpPr txBox="1"/>
                <p:nvPr/>
              </p:nvSpPr>
              <p:spPr>
                <a:xfrm>
                  <a:off x="14364" y="8313"/>
                  <a:ext cx="2909" cy="1743"/>
                </a:xfrm>
                <a:prstGeom prst="rect">
                  <a:avLst/>
                </a:prstGeom>
                <a:noFill/>
              </p:spPr>
              <p:txBody>
                <a:bodyPr wrap="square" rtlCol="0">
                  <a:spAutoFit/>
                </a:bodyPr>
                <a:lstStyle/>
                <a:p>
                  <a:pPr algn="dist">
                    <a:buClrTx/>
                    <a:buSzTx/>
                    <a:buFontTx/>
                  </a:pPr>
                  <a:r>
                    <a:rPr lang="zh-CN" altLang="en-US" sz="6600" b="1" dirty="0">
                      <a:solidFill>
                        <a:schemeClr val="bg1">
                          <a:lumMod val="85000"/>
                        </a:schemeClr>
                      </a:solidFill>
                      <a:latin typeface="汉呈疯狂行草" panose="020B0503020204020204" charset="-128"/>
                      <a:ea typeface="汉呈疯狂行草" panose="020B0503020204020204" charset="-128"/>
                    </a:rPr>
                    <a:t>终</a:t>
                  </a:r>
                  <a:endParaRPr lang="zh-CN" altLang="en-US" sz="6600" b="1" dirty="0">
                    <a:solidFill>
                      <a:schemeClr val="bg1">
                        <a:lumMod val="85000"/>
                      </a:schemeClr>
                    </a:solidFill>
                    <a:latin typeface="汉呈疯狂行草" panose="020B0503020204020204" charset="-128"/>
                    <a:ea typeface="汉呈疯狂行草" panose="020B0503020204020204" charset="-128"/>
                  </a:endParaRPr>
                </a:p>
              </p:txBody>
            </p:sp>
            <p:sp>
              <p:nvSpPr>
                <p:cNvPr id="32" name="文本框 31"/>
                <p:cNvSpPr txBox="1"/>
                <p:nvPr/>
              </p:nvSpPr>
              <p:spPr>
                <a:xfrm>
                  <a:off x="14304" y="8268"/>
                  <a:ext cx="2909" cy="1743"/>
                </a:xfrm>
                <a:prstGeom prst="rect">
                  <a:avLst/>
                </a:prstGeom>
                <a:noFill/>
              </p:spPr>
              <p:txBody>
                <a:bodyPr wrap="square" rtlCol="0">
                  <a:spAutoFit/>
                </a:bodyPr>
                <a:lstStyle/>
                <a:p>
                  <a:pPr algn="dist"/>
                  <a:r>
                    <a:rPr lang="zh-CN" altLang="en-US" sz="6600" b="1" dirty="0">
                      <a:solidFill>
                        <a:srgbClr val="0F9B5E"/>
                      </a:solidFill>
                      <a:latin typeface="汉呈疯狂行草" panose="020B0503020204020204" charset="-128"/>
                      <a:ea typeface="汉呈疯狂行草" panose="020B0503020204020204" charset="-128"/>
                    </a:rPr>
                    <a:t>终</a:t>
                  </a:r>
                  <a:endParaRPr lang="zh-CN" altLang="en-US" sz="6600" b="1" dirty="0">
                    <a:solidFill>
                      <a:srgbClr val="0F9B5E"/>
                    </a:solidFill>
                    <a:latin typeface="汉呈疯狂行草" panose="020B0503020204020204" charset="-128"/>
                    <a:ea typeface="汉呈疯狂行草" panose="020B0503020204020204" charset="-128"/>
                  </a:endParaRPr>
                </a:p>
              </p:txBody>
            </p:sp>
          </p:grpSp>
        </p:grpSp>
      </p:grpSp>
      <p:grpSp>
        <p:nvGrpSpPr>
          <p:cNvPr id="56" name="组合 55"/>
          <p:cNvGrpSpPr/>
          <p:nvPr/>
        </p:nvGrpSpPr>
        <p:grpSpPr>
          <a:xfrm>
            <a:off x="328930" y="346710"/>
            <a:ext cx="5491480" cy="2239645"/>
            <a:chOff x="516" y="471"/>
            <a:chExt cx="8648" cy="3527"/>
          </a:xfrm>
        </p:grpSpPr>
        <p:pic>
          <p:nvPicPr>
            <p:cNvPr id="4" name="图片 3"/>
            <p:cNvPicPr>
              <a:picLocks noChangeAspect="1"/>
            </p:cNvPicPr>
            <p:nvPr/>
          </p:nvPicPr>
          <p:blipFill>
            <a:blip r:embed="rId4" cstate="print"/>
            <a:srcRect t="545"/>
            <a:stretch>
              <a:fillRect/>
            </a:stretch>
          </p:blipFill>
          <p:spPr>
            <a:xfrm>
              <a:off x="516" y="471"/>
              <a:ext cx="5525" cy="3099"/>
            </a:xfrm>
            <a:prstGeom prst="rect">
              <a:avLst/>
            </a:prstGeom>
          </p:spPr>
        </p:pic>
        <p:pic>
          <p:nvPicPr>
            <p:cNvPr id="34" name="图片 33"/>
            <p:cNvPicPr>
              <a:picLocks noChangeAspect="1"/>
            </p:cNvPicPr>
            <p:nvPr/>
          </p:nvPicPr>
          <p:blipFill>
            <a:blip r:embed="rId5" cstate="print"/>
            <a:srcRect b="990"/>
            <a:stretch>
              <a:fillRect/>
            </a:stretch>
          </p:blipFill>
          <p:spPr>
            <a:xfrm>
              <a:off x="5494" y="1944"/>
              <a:ext cx="3671" cy="2055"/>
            </a:xfrm>
            <a:prstGeom prst="rect">
              <a:avLst/>
            </a:prstGeom>
          </p:spPr>
        </p:pic>
        <p:pic>
          <p:nvPicPr>
            <p:cNvPr id="30" name="图片 29"/>
            <p:cNvPicPr>
              <a:picLocks noChangeAspect="1"/>
            </p:cNvPicPr>
            <p:nvPr/>
          </p:nvPicPr>
          <p:blipFill>
            <a:blip r:embed="rId6" cstate="print"/>
            <a:srcRect b="2133"/>
            <a:stretch>
              <a:fillRect/>
            </a:stretch>
          </p:blipFill>
          <p:spPr>
            <a:xfrm>
              <a:off x="5840" y="471"/>
              <a:ext cx="3325" cy="1835"/>
            </a:xfrm>
            <a:prstGeom prst="rect">
              <a:avLst/>
            </a:prstGeom>
          </p:spPr>
        </p:pic>
      </p:grpSp>
      <p:grpSp>
        <p:nvGrpSpPr>
          <p:cNvPr id="55" name="组合 54"/>
          <p:cNvGrpSpPr/>
          <p:nvPr/>
        </p:nvGrpSpPr>
        <p:grpSpPr>
          <a:xfrm>
            <a:off x="5923598" y="346075"/>
            <a:ext cx="5974715" cy="2240915"/>
            <a:chOff x="9395" y="470"/>
            <a:chExt cx="9409" cy="3529"/>
          </a:xfrm>
        </p:grpSpPr>
        <p:grpSp>
          <p:nvGrpSpPr>
            <p:cNvPr id="43" name="组合 42"/>
            <p:cNvGrpSpPr>
              <a:grpSpLocks noChangeAspect="1"/>
            </p:cNvGrpSpPr>
            <p:nvPr/>
          </p:nvGrpSpPr>
          <p:grpSpPr>
            <a:xfrm>
              <a:off x="9395" y="471"/>
              <a:ext cx="5333" cy="3528"/>
              <a:chOff x="1775" y="3094"/>
              <a:chExt cx="13412" cy="8872"/>
            </a:xfrm>
          </p:grpSpPr>
          <p:pic>
            <p:nvPicPr>
              <p:cNvPr id="39" name="图片 38" descr="14F6AFBE0F435115618339362EDBFC90"/>
              <p:cNvPicPr>
                <a:picLocks noChangeAspect="1"/>
              </p:cNvPicPr>
              <p:nvPr/>
            </p:nvPicPr>
            <p:blipFill>
              <a:blip r:embed="rId7" cstate="print"/>
              <a:srcRect l="9167" r="20981"/>
              <a:stretch>
                <a:fillRect/>
              </a:stretch>
            </p:blipFill>
            <p:spPr>
              <a:xfrm>
                <a:off x="1775" y="3094"/>
                <a:ext cx="13412" cy="8872"/>
              </a:xfrm>
              <a:prstGeom prst="rect">
                <a:avLst/>
              </a:prstGeom>
            </p:spPr>
          </p:pic>
          <p:pic>
            <p:nvPicPr>
              <p:cNvPr id="42" name="图片 41"/>
              <p:cNvPicPr>
                <a:picLocks noChangeAspect="1"/>
              </p:cNvPicPr>
              <p:nvPr/>
            </p:nvPicPr>
            <p:blipFill>
              <a:blip r:embed="rId8" cstate="print"/>
              <a:stretch>
                <a:fillRect/>
              </a:stretch>
            </p:blipFill>
            <p:spPr>
              <a:xfrm>
                <a:off x="10630" y="3094"/>
                <a:ext cx="4557" cy="1041"/>
              </a:xfrm>
              <a:prstGeom prst="rect">
                <a:avLst/>
              </a:prstGeom>
            </p:spPr>
          </p:pic>
        </p:grpSp>
        <p:pic>
          <p:nvPicPr>
            <p:cNvPr id="54" name="图片 53" descr="414633EF0A34A7FDD9CFF60AA8D4FD7A"/>
            <p:cNvPicPr>
              <a:picLocks noChangeAspect="1"/>
            </p:cNvPicPr>
            <p:nvPr/>
          </p:nvPicPr>
          <p:blipFill>
            <a:blip r:embed="rId9" cstate="print"/>
            <a:srcRect l="8958" r="47813"/>
            <a:stretch>
              <a:fillRect/>
            </a:stretch>
          </p:blipFill>
          <p:spPr>
            <a:xfrm>
              <a:off x="16596" y="470"/>
              <a:ext cx="2209" cy="2362"/>
            </a:xfrm>
            <a:prstGeom prst="rect">
              <a:avLst/>
            </a:prstGeom>
          </p:spPr>
        </p:pic>
        <p:pic>
          <p:nvPicPr>
            <p:cNvPr id="51" name="图片 50" descr="3A1E356E0EA461BB3FA5E1E144B612E8"/>
            <p:cNvPicPr>
              <a:picLocks noChangeAspect="1"/>
            </p:cNvPicPr>
            <p:nvPr/>
          </p:nvPicPr>
          <p:blipFill>
            <a:blip r:embed="rId10" cstate="print"/>
            <a:srcRect l="8984" r="44031"/>
            <a:stretch>
              <a:fillRect/>
            </a:stretch>
          </p:blipFill>
          <p:spPr>
            <a:xfrm>
              <a:off x="14813" y="1644"/>
              <a:ext cx="2394" cy="2355"/>
            </a:xfrm>
            <a:prstGeom prst="rect">
              <a:avLst/>
            </a:prstGeom>
          </p:spPr>
        </p:pic>
      </p:grpSp>
      <p:grpSp>
        <p:nvGrpSpPr>
          <p:cNvPr id="75" name="组合 74"/>
          <p:cNvGrpSpPr>
            <a:grpSpLocks noChangeAspect="1"/>
          </p:cNvGrpSpPr>
          <p:nvPr/>
        </p:nvGrpSpPr>
        <p:grpSpPr>
          <a:xfrm>
            <a:off x="328930" y="3220720"/>
            <a:ext cx="3380105" cy="2778760"/>
            <a:chOff x="518" y="5072"/>
            <a:chExt cx="5210" cy="4271"/>
          </a:xfrm>
        </p:grpSpPr>
        <p:pic>
          <p:nvPicPr>
            <p:cNvPr id="105" name="图片 104"/>
            <p:cNvPicPr>
              <a:picLocks noChangeAspect="1"/>
            </p:cNvPicPr>
            <p:nvPr/>
          </p:nvPicPr>
          <p:blipFill>
            <a:blip r:embed="rId11" cstate="print"/>
            <a:srcRect l="3705" t="14573" r="26521" b="14404"/>
            <a:stretch>
              <a:fillRect/>
            </a:stretch>
          </p:blipFill>
          <p:spPr>
            <a:xfrm>
              <a:off x="518" y="5072"/>
              <a:ext cx="5210" cy="2895"/>
            </a:xfrm>
            <a:prstGeom prst="rect">
              <a:avLst/>
            </a:prstGeom>
            <a:noFill/>
            <a:ln w="9525">
              <a:noFill/>
            </a:ln>
          </p:spPr>
        </p:pic>
        <p:pic>
          <p:nvPicPr>
            <p:cNvPr id="74" name="图片 73"/>
            <p:cNvPicPr>
              <a:picLocks noChangeAspect="1"/>
            </p:cNvPicPr>
            <p:nvPr/>
          </p:nvPicPr>
          <p:blipFill>
            <a:blip r:embed="rId12" cstate="print"/>
            <a:srcRect r="46235"/>
            <a:stretch>
              <a:fillRect/>
            </a:stretch>
          </p:blipFill>
          <p:spPr>
            <a:xfrm>
              <a:off x="518" y="7967"/>
              <a:ext cx="5210" cy="1377"/>
            </a:xfrm>
            <a:prstGeom prst="rect">
              <a:avLst/>
            </a:prstGeom>
          </p:spPr>
        </p:pic>
      </p:grpSp>
      <p:grpSp>
        <p:nvGrpSpPr>
          <p:cNvPr id="76" name="组合 75"/>
          <p:cNvGrpSpPr/>
          <p:nvPr/>
        </p:nvGrpSpPr>
        <p:grpSpPr>
          <a:xfrm>
            <a:off x="672465" y="6139815"/>
            <a:ext cx="3178810" cy="275590"/>
            <a:chOff x="623" y="5711"/>
            <a:chExt cx="5006" cy="434"/>
          </a:xfrm>
        </p:grpSpPr>
        <p:grpSp>
          <p:nvGrpSpPr>
            <p:cNvPr id="77" name="组合 76"/>
            <p:cNvGrpSpPr/>
            <p:nvPr/>
          </p:nvGrpSpPr>
          <p:grpSpPr>
            <a:xfrm>
              <a:off x="623" y="5829"/>
              <a:ext cx="489" cy="197"/>
              <a:chOff x="6573" y="3836"/>
              <a:chExt cx="636" cy="292"/>
            </a:xfrm>
          </p:grpSpPr>
          <p:sp>
            <p:nvSpPr>
              <p:cNvPr id="78" name="等腰三角形 7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等腰三角形 7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0" name="等腰三角形 7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1"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三农助手</a:t>
              </a:r>
              <a:r>
                <a:rPr lang="en-US" altLang="zh-CN" sz="12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200" b="1" dirty="0">
                  <a:solidFill>
                    <a:srgbClr val="0C814C"/>
                  </a:solidFill>
                  <a:latin typeface="微软雅黑" panose="020B0503020204020204" charset="-122"/>
                  <a:ea typeface="微软雅黑" panose="020B0503020204020204" charset="-122"/>
                  <a:cs typeface="微软雅黑" panose="020B0503020204020204" charset="-122"/>
                </a:rPr>
                <a:t>高科技设备种菜的刘辉</a:t>
              </a:r>
              <a:endParaRPr lang="zh-CN" altLang="en-US"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pic>
        <p:nvPicPr>
          <p:cNvPr id="83" name="图片 82" descr="山西高平高炉贡梨虫情现场照片IMG_20211103_160127"/>
          <p:cNvPicPr>
            <a:picLocks noChangeAspect="1"/>
          </p:cNvPicPr>
          <p:nvPr/>
        </p:nvPicPr>
        <p:blipFill>
          <a:blip r:embed="rId13" cstate="print"/>
          <a:srcRect l="9866" r="19477"/>
          <a:stretch>
            <a:fillRect/>
          </a:stretch>
        </p:blipFill>
        <p:spPr>
          <a:xfrm>
            <a:off x="3813810" y="3220720"/>
            <a:ext cx="3342640" cy="2181860"/>
          </a:xfrm>
          <a:prstGeom prst="rect">
            <a:avLst/>
          </a:prstGeom>
        </p:spPr>
      </p:pic>
      <p:pic>
        <p:nvPicPr>
          <p:cNvPr id="84" name="图片 83" descr="山西高平高炉贡梨虫情现场照片IMG_20211103_161811"/>
          <p:cNvPicPr>
            <a:picLocks noChangeAspect="1"/>
          </p:cNvPicPr>
          <p:nvPr/>
        </p:nvPicPr>
        <p:blipFill>
          <a:blip r:embed="rId14" cstate="print"/>
          <a:srcRect l="23516" r="33021"/>
          <a:stretch>
            <a:fillRect/>
          </a:stretch>
        </p:blipFill>
        <p:spPr>
          <a:xfrm>
            <a:off x="4043045" y="4729480"/>
            <a:ext cx="1198245" cy="1270635"/>
          </a:xfrm>
          <a:prstGeom prst="rect">
            <a:avLst/>
          </a:prstGeom>
        </p:spPr>
      </p:pic>
      <p:grpSp>
        <p:nvGrpSpPr>
          <p:cNvPr id="86" name="组合 85"/>
          <p:cNvGrpSpPr/>
          <p:nvPr/>
        </p:nvGrpSpPr>
        <p:grpSpPr>
          <a:xfrm>
            <a:off x="4671695" y="6139815"/>
            <a:ext cx="3178810" cy="275590"/>
            <a:chOff x="623" y="5711"/>
            <a:chExt cx="5006" cy="434"/>
          </a:xfrm>
        </p:grpSpPr>
        <p:grpSp>
          <p:nvGrpSpPr>
            <p:cNvPr id="87" name="组合 86"/>
            <p:cNvGrpSpPr/>
            <p:nvPr/>
          </p:nvGrpSpPr>
          <p:grpSpPr>
            <a:xfrm>
              <a:off x="623" y="5829"/>
              <a:ext cx="489" cy="197"/>
              <a:chOff x="6573" y="3836"/>
              <a:chExt cx="636" cy="292"/>
            </a:xfrm>
          </p:grpSpPr>
          <p:sp>
            <p:nvSpPr>
              <p:cNvPr id="88" name="等腰三角形 87"/>
              <p:cNvSpPr/>
              <p:nvPr/>
            </p:nvSpPr>
            <p:spPr>
              <a:xfrm rot="5400000">
                <a:off x="6500" y="3909"/>
                <a:ext cx="293" cy="146"/>
              </a:xfrm>
              <a:prstGeom prst="triangl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等腰三角形 88"/>
              <p:cNvSpPr/>
              <p:nvPr/>
            </p:nvSpPr>
            <p:spPr>
              <a:xfrm rot="5400000">
                <a:off x="6745" y="3909"/>
                <a:ext cx="293" cy="146"/>
              </a:xfrm>
              <a:prstGeom prst="triangle">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等腰三角形 89"/>
              <p:cNvSpPr/>
              <p:nvPr/>
            </p:nvSpPr>
            <p:spPr>
              <a:xfrm rot="5400000">
                <a:off x="6990" y="3909"/>
                <a:ext cx="293" cy="146"/>
              </a:xfrm>
              <a:prstGeom prst="triangle">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1" name="TextBox 25"/>
            <p:cNvSpPr txBox="1">
              <a:spLocks noChangeArrowheads="1"/>
            </p:cNvSpPr>
            <p:nvPr/>
          </p:nvSpPr>
          <p:spPr bwMode="auto">
            <a:xfrm>
              <a:off x="1223" y="5711"/>
              <a:ext cx="4406"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sz="1200" b="1" dirty="0">
                  <a:solidFill>
                    <a:srgbClr val="0C814C"/>
                  </a:solidFill>
                  <a:latin typeface="微软雅黑" panose="020B0503020204020204" charset="-122"/>
                  <a:ea typeface="微软雅黑" panose="020B0503020204020204" charset="-122"/>
                  <a:cs typeface="微软雅黑" panose="020B0503020204020204" charset="-122"/>
                </a:rPr>
                <a:t>山西高平高炉贡梨</a:t>
              </a:r>
              <a:r>
                <a:rPr lang="zh-CN" sz="1200" b="1" dirty="0">
                  <a:solidFill>
                    <a:srgbClr val="0C814C"/>
                  </a:solidFill>
                  <a:latin typeface="微软雅黑" panose="020B0503020204020204" charset="-122"/>
                  <a:ea typeface="微软雅黑" panose="020B0503020204020204" charset="-122"/>
                  <a:cs typeface="微软雅黑" panose="020B0503020204020204" charset="-122"/>
                </a:rPr>
                <a:t>种植基地</a:t>
              </a:r>
              <a:endParaRPr lang="zh-CN" sz="1200" b="1" dirty="0">
                <a:solidFill>
                  <a:srgbClr val="0C814C"/>
                </a:solidFill>
                <a:latin typeface="微软雅黑" panose="020B0503020204020204" charset="-122"/>
                <a:ea typeface="微软雅黑" panose="020B0503020204020204" charset="-122"/>
                <a:cs typeface="微软雅黑" panose="020B0503020204020204" charset="-122"/>
              </a:endParaRPr>
            </a:p>
          </p:txBody>
        </p:sp>
      </p:grpSp>
      <p:pic>
        <p:nvPicPr>
          <p:cNvPr id="92" name="图片 91" descr="山西高平高炉贡梨虫情现场照片IMG_20211103_154305"/>
          <p:cNvPicPr>
            <a:picLocks noChangeAspect="1"/>
          </p:cNvPicPr>
          <p:nvPr/>
        </p:nvPicPr>
        <p:blipFill>
          <a:blip r:embed="rId15" cstate="print"/>
          <a:srcRect t="16667" b="18889"/>
          <a:stretch>
            <a:fillRect/>
          </a:stretch>
        </p:blipFill>
        <p:spPr>
          <a:xfrm>
            <a:off x="6681470" y="3303905"/>
            <a:ext cx="1129665" cy="1580515"/>
          </a:xfrm>
          <a:prstGeom prst="rect">
            <a:avLst/>
          </a:prstGeom>
        </p:spPr>
      </p:pic>
      <p:grpSp>
        <p:nvGrpSpPr>
          <p:cNvPr id="96" name="组合 95"/>
          <p:cNvGrpSpPr/>
          <p:nvPr/>
        </p:nvGrpSpPr>
        <p:grpSpPr>
          <a:xfrm>
            <a:off x="9985375" y="3502025"/>
            <a:ext cx="1558290" cy="460375"/>
            <a:chOff x="13672" y="5407"/>
            <a:chExt cx="2454" cy="725"/>
          </a:xfrm>
        </p:grpSpPr>
        <p:sp>
          <p:nvSpPr>
            <p:cNvPr id="94" name="Rectangle 13"/>
            <p:cNvSpPr/>
            <p:nvPr/>
          </p:nvSpPr>
          <p:spPr>
            <a:xfrm>
              <a:off x="13791" y="5478"/>
              <a:ext cx="2192" cy="647"/>
            </a:xfrm>
            <a:prstGeom prst="rect">
              <a:avLst/>
            </a:prstGeom>
            <a:solidFill>
              <a:srgbClr val="0F9B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latin typeface="微软雅黑" panose="020B0503020204020204" charset="-122"/>
                <a:ea typeface="微软雅黑" panose="020B0503020204020204" charset="-122"/>
              </a:endParaRPr>
            </a:p>
          </p:txBody>
        </p:sp>
        <p:sp>
          <p:nvSpPr>
            <p:cNvPr id="95" name="TextBox 14"/>
            <p:cNvSpPr txBox="1"/>
            <p:nvPr/>
          </p:nvSpPr>
          <p:spPr>
            <a:xfrm>
              <a:off x="13672" y="5407"/>
              <a:ext cx="2454" cy="725"/>
            </a:xfrm>
            <a:prstGeom prst="rect">
              <a:avLst/>
            </a:prstGeom>
            <a:noFill/>
          </p:spPr>
          <p:txBody>
            <a:bodyPr wrap="square" rtlCol="0">
              <a:spAutoFit/>
            </a:bodyPr>
            <a:lstStyle/>
            <a:p>
              <a:pPr algn="ctr" fontAlgn="ctr">
                <a:lnSpc>
                  <a:spcPct val="150000"/>
                </a:lnSpc>
              </a:pPr>
              <a:r>
                <a:rPr lang="en-US" sz="1600" b="1" spc="300" dirty="0">
                  <a:solidFill>
                    <a:schemeClr val="bg1"/>
                  </a:solidFill>
                  <a:latin typeface="华文细黑" panose="02010600040101010101" pitchFamily="2" charset="-122"/>
                  <a:ea typeface="华文细黑" panose="02010600040101010101" pitchFamily="2" charset="-122"/>
                  <a:cs typeface="Montserrat Light" charset="0"/>
                </a:rPr>
                <a:t>MORE + </a:t>
              </a:r>
              <a:endParaRPr lang="en-US" sz="1600" b="1" spc="300" dirty="0">
                <a:solidFill>
                  <a:schemeClr val="bg1"/>
                </a:solidFill>
                <a:latin typeface="华文细黑" panose="02010600040101010101" pitchFamily="2" charset="-122"/>
                <a:ea typeface="华文细黑" panose="02010600040101010101" pitchFamily="2" charset="-122"/>
                <a:cs typeface="Montserrat Light" charset="0"/>
              </a:endParaRPr>
            </a:p>
          </p:txBody>
        </p:sp>
      </p:grpSp>
      <p:sp>
        <p:nvSpPr>
          <p:cNvPr id="97" name="TextBox 25"/>
          <p:cNvSpPr txBox="1">
            <a:spLocks noChangeArrowheads="1"/>
          </p:cNvSpPr>
          <p:nvPr/>
        </p:nvSpPr>
        <p:spPr bwMode="auto">
          <a:xfrm>
            <a:off x="8184515" y="3288030"/>
            <a:ext cx="163830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nSpc>
                <a:spcPct val="150000"/>
              </a:lnSpc>
            </a:pPr>
            <a:r>
              <a:rPr lang="zh-CN" sz="1400" dirty="0">
                <a:solidFill>
                  <a:srgbClr val="0C814C"/>
                </a:solidFill>
                <a:latin typeface="微软雅黑" panose="020B0503020204020204" charset="-122"/>
                <a:ea typeface="微软雅黑" panose="020B0503020204020204" charset="-122"/>
                <a:cs typeface="微软雅黑" panose="020B0503020204020204" charset="-122"/>
              </a:rPr>
              <a:t>更多重点项目，</a:t>
            </a:r>
            <a:endParaRPr lang="zh-CN" sz="1400" dirty="0">
              <a:solidFill>
                <a:srgbClr val="0C814C"/>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b="1" dirty="0">
                <a:solidFill>
                  <a:srgbClr val="0C814C"/>
                </a:solidFill>
                <a:latin typeface="微软雅黑" panose="020B0503020204020204" charset="-122"/>
                <a:ea typeface="微软雅黑" panose="020B0503020204020204" charset="-122"/>
                <a:cs typeface="微软雅黑" panose="020B0503020204020204" charset="-122"/>
              </a:rPr>
              <a:t>敬请期待</a:t>
            </a:r>
            <a:r>
              <a:rPr lang="en-US" altLang="zh-CN" b="1" dirty="0">
                <a:solidFill>
                  <a:srgbClr val="0C814C"/>
                </a:solidFill>
                <a:latin typeface="微软雅黑" panose="020B0503020204020204" charset="-122"/>
                <a:ea typeface="微软雅黑" panose="020B0503020204020204" charset="-122"/>
                <a:cs typeface="微软雅黑" panose="020B0503020204020204" charset="-122"/>
              </a:rPr>
              <a:t> </a:t>
            </a:r>
            <a:r>
              <a:rPr lang="en-US" altLang="zh-CN" sz="1600" b="1" dirty="0">
                <a:solidFill>
                  <a:srgbClr val="0C814C"/>
                </a:solidFill>
                <a:latin typeface="微软雅黑" panose="020B0503020204020204" charset="-122"/>
                <a:ea typeface="微软雅黑" panose="020B0503020204020204" charset="-122"/>
                <a:cs typeface="微软雅黑" panose="020B0503020204020204" charset="-122"/>
              </a:rPr>
              <a:t>......</a:t>
            </a:r>
            <a:endParaRPr lang="en-US" altLang="zh-CN" sz="1600" b="1" dirty="0">
              <a:solidFill>
                <a:srgbClr val="0C814C"/>
              </a:solidFill>
              <a:latin typeface="微软雅黑" panose="020B0503020204020204" charset="-122"/>
              <a:ea typeface="微软雅黑" panose="020B0503020204020204" charset="-122"/>
              <a:cs typeface="微软雅黑" panose="020B0503020204020204" charset="-122"/>
            </a:endParaRPr>
          </a:p>
        </p:txBody>
      </p:sp>
    </p:spTree>
    <p:custDataLst>
      <p:tags r:id="rId16"/>
    </p:custData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1250"/>
                                        <p:tgtEl>
                                          <p:spTgt spid="66"/>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right)">
                                      <p:cBhvr>
                                        <p:cTn id="10" dur="125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bldLvl="0" animBg="1"/>
      <p:bldP spid="67" grpId="0" bldLvl="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descr="9"/>
          <p:cNvPicPr>
            <a:picLocks noChangeAspect="1"/>
          </p:cNvPicPr>
          <p:nvPr>
            <p:custDataLst>
              <p:tags r:id="rId1"/>
            </p:custDataLst>
          </p:nvPr>
        </p:nvPicPr>
        <p:blipFill>
          <a:blip r:embed="rId2"/>
          <a:stretch>
            <a:fillRect/>
          </a:stretch>
        </p:blipFill>
        <p:spPr>
          <a:xfrm>
            <a:off x="807085" y="0"/>
            <a:ext cx="11381740" cy="6858000"/>
          </a:xfrm>
          <a:prstGeom prst="rect">
            <a:avLst/>
          </a:prstGeom>
        </p:spPr>
      </p:pic>
      <p:sp>
        <p:nvSpPr>
          <p:cNvPr id="13" name="矩形 12"/>
          <p:cNvSpPr/>
          <p:nvPr/>
        </p:nvSpPr>
        <p:spPr>
          <a:xfrm>
            <a:off x="3774440" y="0"/>
            <a:ext cx="8415020" cy="6858635"/>
          </a:xfrm>
          <a:prstGeom prst="rect">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t>··</a:t>
            </a:r>
            <a:endParaRPr lang="en-US" altLang="zh-CN"/>
          </a:p>
        </p:txBody>
      </p:sp>
      <p:sp>
        <p:nvSpPr>
          <p:cNvPr id="21" name="矩形 20"/>
          <p:cNvSpPr/>
          <p:nvPr/>
        </p:nvSpPr>
        <p:spPr>
          <a:xfrm>
            <a:off x="0" y="0"/>
            <a:ext cx="8417560" cy="6857365"/>
          </a:xfrm>
          <a:prstGeom prst="rect">
            <a:avLst/>
          </a:prstGeom>
          <a:solidFill>
            <a:srgbClr val="0F9B5E"/>
          </a:solidFill>
          <a:ln>
            <a:solidFill>
              <a:srgbClr val="0F9B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descr="内部示意2"/>
          <p:cNvPicPr>
            <a:picLocks noChangeAspect="1"/>
          </p:cNvPicPr>
          <p:nvPr>
            <p:custDataLst>
              <p:tags r:id="rId3"/>
            </p:custDataLst>
          </p:nvPr>
        </p:nvPicPr>
        <p:blipFill>
          <a:blip r:embed="rId4">
            <a:alphaModFix amt="25000"/>
          </a:blip>
          <a:stretch>
            <a:fillRect/>
          </a:stretch>
        </p:blipFill>
        <p:spPr>
          <a:xfrm>
            <a:off x="480695" y="2072640"/>
            <a:ext cx="7713345" cy="4010025"/>
          </a:xfrm>
          <a:prstGeom prst="rect">
            <a:avLst/>
          </a:prstGeom>
        </p:spPr>
      </p:pic>
      <p:sp>
        <p:nvSpPr>
          <p:cNvPr id="3" name="矩形 2"/>
          <p:cNvSpPr/>
          <p:nvPr/>
        </p:nvSpPr>
        <p:spPr>
          <a:xfrm>
            <a:off x="333375" y="330200"/>
            <a:ext cx="8074800" cy="6198870"/>
          </a:xfrm>
          <a:prstGeom prst="rect">
            <a:avLst/>
          </a:prstGeom>
          <a:noFill/>
          <a:ln w="38100">
            <a:solidFill>
              <a:schemeClr val="bg1"/>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8405495" y="184785"/>
            <a:ext cx="3600000" cy="6489065"/>
          </a:xfrm>
          <a:prstGeom prst="rect">
            <a:avLst/>
          </a:prstGeom>
          <a:noFill/>
          <a:ln w="38100">
            <a:solidFill>
              <a:srgbClr val="0F9B5E"/>
            </a:solidFill>
          </a:ln>
          <a:extLst>
            <a:ext uri="{909E8E84-426E-40DD-AFC4-6F175D3DCCD1}">
              <a14:hiddenFill xmlns:a14="http://schemas.microsoft.com/office/drawing/2010/main">
                <a:solidFill>
                  <a:srgbClr val="0F9B5E"/>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536305" y="461645"/>
            <a:ext cx="1847215" cy="1152525"/>
          </a:xfrm>
          <a:prstGeom prst="rect">
            <a:avLst/>
          </a:prstGeom>
          <a:noFill/>
        </p:spPr>
        <p:txBody>
          <a:bodyPr wrap="square" rtlCol="0">
            <a:noAutofit/>
          </a:bodyPr>
          <a:lstStyle/>
          <a:p>
            <a:pPr algn="dist"/>
            <a:endParaRPr lang="zh-CN" altLang="en-US" sz="8800" b="1" dirty="0">
              <a:solidFill>
                <a:schemeClr val="bg1"/>
              </a:solidFill>
              <a:latin typeface="汉呈疯狂行草" panose="020B0503020204020204" charset="-128"/>
              <a:ea typeface="汉呈疯狂行草" panose="020B0503020204020204" charset="-128"/>
            </a:endParaRPr>
          </a:p>
        </p:txBody>
      </p:sp>
      <p:grpSp>
        <p:nvGrpSpPr>
          <p:cNvPr id="11" name="组合 10"/>
          <p:cNvGrpSpPr/>
          <p:nvPr/>
        </p:nvGrpSpPr>
        <p:grpSpPr>
          <a:xfrm>
            <a:off x="8796655" y="4793615"/>
            <a:ext cx="2947670" cy="435610"/>
            <a:chOff x="13802" y="7468"/>
            <a:chExt cx="4642" cy="686"/>
          </a:xfrm>
        </p:grpSpPr>
        <p:pic>
          <p:nvPicPr>
            <p:cNvPr id="119" name="图片 118" descr="公司logo2"/>
            <p:cNvPicPr>
              <a:picLocks noChangeAspect="1"/>
            </p:cNvPicPr>
            <p:nvPr/>
          </p:nvPicPr>
          <p:blipFill>
            <a:blip r:embed="rId5" cstate="print"/>
            <a:srcRect b="25872"/>
            <a:stretch>
              <a:fillRect/>
            </a:stretch>
          </p:blipFill>
          <p:spPr>
            <a:xfrm>
              <a:off x="17801" y="7630"/>
              <a:ext cx="643" cy="477"/>
            </a:xfrm>
            <a:prstGeom prst="rect">
              <a:avLst/>
            </a:prstGeom>
          </p:spPr>
        </p:pic>
        <p:sp>
          <p:nvSpPr>
            <p:cNvPr id="109" name="文本框 108"/>
            <p:cNvSpPr txBox="1"/>
            <p:nvPr/>
          </p:nvSpPr>
          <p:spPr>
            <a:xfrm>
              <a:off x="13802" y="7468"/>
              <a:ext cx="3969" cy="686"/>
            </a:xfrm>
            <a:prstGeom prst="rect">
              <a:avLst/>
            </a:prstGeom>
            <a:noFill/>
          </p:spPr>
          <p:txBody>
            <a:bodyPr wrap="square" rtlCol="0">
              <a:spAutoFit/>
            </a:bodyPr>
            <a:lstStyle/>
            <a:p>
              <a:pPr algn="dist" fontAlgn="auto">
                <a:lnSpc>
                  <a:spcPct val="160000"/>
                </a:lnSpc>
              </a:pPr>
              <a:r>
                <a:rPr lang="zh-CN" altLang="en-US" sz="1400" b="1" dirty="0">
                  <a:solidFill>
                    <a:srgbClr val="0C7F4C"/>
                  </a:solidFill>
                  <a:latin typeface="微软雅黑" panose="020B0503020204020204" charset="-122"/>
                  <a:ea typeface="微软雅黑" panose="020B0503020204020204" charset="-122"/>
                </a:rPr>
                <a:t>山东仁科测控技术有限公司</a:t>
              </a:r>
              <a:endParaRPr lang="zh-CN" altLang="en-US" sz="1400" b="1" dirty="0">
                <a:solidFill>
                  <a:srgbClr val="0C7F4C"/>
                </a:solidFill>
                <a:latin typeface="微软雅黑" panose="020B0503020204020204" charset="-122"/>
                <a:ea typeface="微软雅黑" panose="020B0503020204020204" charset="-122"/>
              </a:endParaRPr>
            </a:p>
          </p:txBody>
        </p:sp>
      </p:grpSp>
      <p:grpSp>
        <p:nvGrpSpPr>
          <p:cNvPr id="9" name="组合 8"/>
          <p:cNvGrpSpPr/>
          <p:nvPr/>
        </p:nvGrpSpPr>
        <p:grpSpPr>
          <a:xfrm>
            <a:off x="8870950" y="5317490"/>
            <a:ext cx="2832100" cy="904240"/>
            <a:chOff x="13970" y="8452"/>
            <a:chExt cx="4460" cy="1424"/>
          </a:xfrm>
        </p:grpSpPr>
        <p:sp>
          <p:nvSpPr>
            <p:cNvPr id="118" name="文本框 117"/>
            <p:cNvSpPr txBox="1"/>
            <p:nvPr/>
          </p:nvSpPr>
          <p:spPr>
            <a:xfrm>
              <a:off x="15347" y="8452"/>
              <a:ext cx="2425" cy="492"/>
            </a:xfrm>
            <a:prstGeom prst="rect">
              <a:avLst/>
            </a:prstGeom>
            <a:noFill/>
          </p:spPr>
          <p:txBody>
            <a:bodyPr wrap="square" rtlCol="0">
              <a:spAutoFit/>
            </a:bodyPr>
            <a:lstStyle/>
            <a:p>
              <a:pPr algn="dist" fontAlgn="auto">
                <a:lnSpc>
                  <a:spcPct val="16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电话：</a:t>
              </a:r>
              <a:r>
                <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400-085-5807   </a:t>
              </a:r>
              <a:endPar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22" name="文本框 21"/>
            <p:cNvSpPr txBox="1"/>
            <p:nvPr/>
          </p:nvSpPr>
          <p:spPr>
            <a:xfrm>
              <a:off x="15342" y="9138"/>
              <a:ext cx="3088" cy="426"/>
            </a:xfrm>
            <a:prstGeom prst="rect">
              <a:avLst/>
            </a:prstGeom>
            <a:noFill/>
          </p:spPr>
          <p:txBody>
            <a:bodyPr wrap="square" rtlCol="0">
              <a:spAutoFit/>
            </a:bodyPr>
            <a:lstStyle/>
            <a:p>
              <a:pPr algn="dist" fontAlgn="auto">
                <a:lnSpc>
                  <a:spcPct val="13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地址：</a:t>
              </a:r>
              <a:r>
                <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山东省济南市高新区舜泰</a:t>
              </a:r>
              <a:endPar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pic>
          <p:nvPicPr>
            <p:cNvPr id="100" name="图片 99"/>
            <p:cNvPicPr>
              <a:picLocks noChangeAspect="1"/>
            </p:cNvPicPr>
            <p:nvPr/>
          </p:nvPicPr>
          <p:blipFill>
            <a:blip r:embed="rId6" cstate="print"/>
            <a:srcRect l="5401" t="4773" r="5401" b="16704"/>
            <a:stretch>
              <a:fillRect/>
            </a:stretch>
          </p:blipFill>
          <p:spPr>
            <a:xfrm>
              <a:off x="13970" y="8597"/>
              <a:ext cx="1192" cy="1191"/>
            </a:xfrm>
            <a:prstGeom prst="rect">
              <a:avLst/>
            </a:prstGeom>
            <a:noFill/>
            <a:ln w="9525">
              <a:noFill/>
            </a:ln>
          </p:spPr>
        </p:pic>
        <p:sp>
          <p:nvSpPr>
            <p:cNvPr id="26" name="文本框 25"/>
            <p:cNvSpPr txBox="1"/>
            <p:nvPr/>
          </p:nvSpPr>
          <p:spPr>
            <a:xfrm>
              <a:off x="15342" y="8769"/>
              <a:ext cx="2532" cy="492"/>
            </a:xfrm>
            <a:prstGeom prst="rect">
              <a:avLst/>
            </a:prstGeom>
            <a:noFill/>
          </p:spPr>
          <p:txBody>
            <a:bodyPr wrap="square" rtlCol="0">
              <a:spAutoFit/>
            </a:bodyPr>
            <a:lstStyle/>
            <a:p>
              <a:pPr algn="dist" fontAlgn="auto">
                <a:lnSpc>
                  <a:spcPct val="160000"/>
                </a:lnSpc>
              </a:pPr>
              <a:r>
                <a:rPr lang="zh-CN" altLang="en-US"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网址：</a:t>
              </a:r>
              <a:r>
                <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rPr>
                <a:t>www.rkckth.com</a:t>
              </a:r>
              <a:endParaRPr lang="en-US" altLang="zh-CN"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sym typeface="+mn-ea"/>
              </a:endParaRPr>
            </a:p>
          </p:txBody>
        </p:sp>
        <p:sp>
          <p:nvSpPr>
            <p:cNvPr id="53" name="文本框 52"/>
            <p:cNvSpPr txBox="1"/>
            <p:nvPr/>
          </p:nvSpPr>
          <p:spPr>
            <a:xfrm>
              <a:off x="15945" y="9450"/>
              <a:ext cx="2479" cy="426"/>
            </a:xfrm>
            <a:prstGeom prst="rect">
              <a:avLst/>
            </a:prstGeom>
            <a:noFill/>
          </p:spPr>
          <p:txBody>
            <a:bodyPr wrap="square" rtlCol="0">
              <a:spAutoFit/>
            </a:bodyPr>
            <a:lstStyle/>
            <a:p>
              <a:pPr algn="dist" fontAlgn="auto">
                <a:lnSpc>
                  <a:spcPct val="130000"/>
                </a:lnSpc>
              </a:pPr>
              <a:r>
                <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广场8号楼东座10楼整层</a:t>
              </a:r>
              <a:endParaRPr sz="900"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p:txBody>
        </p:sp>
      </p:grpSp>
      <p:grpSp>
        <p:nvGrpSpPr>
          <p:cNvPr id="60" name="组合 59"/>
          <p:cNvGrpSpPr/>
          <p:nvPr/>
        </p:nvGrpSpPr>
        <p:grpSpPr>
          <a:xfrm>
            <a:off x="1264920" y="2835910"/>
            <a:ext cx="2879725" cy="2312670"/>
            <a:chOff x="1973" y="4967"/>
            <a:chExt cx="4535" cy="3642"/>
          </a:xfrm>
        </p:grpSpPr>
        <p:grpSp>
          <p:nvGrpSpPr>
            <p:cNvPr id="4" name="组合 3"/>
            <p:cNvGrpSpPr/>
            <p:nvPr/>
          </p:nvGrpSpPr>
          <p:grpSpPr>
            <a:xfrm>
              <a:off x="1973" y="4967"/>
              <a:ext cx="4535" cy="822"/>
              <a:chOff x="1669" y="4848"/>
              <a:chExt cx="4535" cy="822"/>
            </a:xfrm>
          </p:grpSpPr>
          <p:sp>
            <p:nvSpPr>
              <p:cNvPr id="54" name="文本框 53"/>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协助投标答疑</a:t>
                </a:r>
                <a:endParaRPr lang="zh-CN" altLang="en-US" sz="2800" dirty="0">
                  <a:solidFill>
                    <a:schemeClr val="bg1"/>
                  </a:solidFill>
                  <a:latin typeface="黑体" panose="02010609060101010101" charset="-122"/>
                  <a:ea typeface="黑体" panose="02010609060101010101" charset="-122"/>
                </a:endParaRPr>
              </a:p>
            </p:txBody>
          </p:sp>
          <p:sp>
            <p:nvSpPr>
              <p:cNvPr id="102"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5" name="组合 4"/>
            <p:cNvGrpSpPr/>
            <p:nvPr/>
          </p:nvGrpSpPr>
          <p:grpSpPr>
            <a:xfrm>
              <a:off x="1973" y="6377"/>
              <a:ext cx="4535" cy="822"/>
              <a:chOff x="1669" y="4848"/>
              <a:chExt cx="4535" cy="822"/>
            </a:xfrm>
          </p:grpSpPr>
          <p:sp>
            <p:nvSpPr>
              <p:cNvPr id="18" name="文本框 17"/>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千人研发团队</a:t>
                </a:r>
                <a:endParaRPr lang="zh-CN" altLang="en-US" sz="2800" dirty="0">
                  <a:solidFill>
                    <a:schemeClr val="bg1"/>
                  </a:solidFill>
                  <a:latin typeface="黑体" panose="02010609060101010101" charset="-122"/>
                  <a:ea typeface="黑体" panose="02010609060101010101" charset="-122"/>
                </a:endParaRPr>
              </a:p>
            </p:txBody>
          </p:sp>
          <p:sp>
            <p:nvSpPr>
              <p:cNvPr id="19"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20" name="组合 19"/>
            <p:cNvGrpSpPr/>
            <p:nvPr/>
          </p:nvGrpSpPr>
          <p:grpSpPr>
            <a:xfrm>
              <a:off x="1973" y="7787"/>
              <a:ext cx="4535" cy="822"/>
              <a:chOff x="1669" y="4848"/>
              <a:chExt cx="4535" cy="822"/>
            </a:xfrm>
          </p:grpSpPr>
          <p:sp>
            <p:nvSpPr>
              <p:cNvPr id="23" name="文本框 22"/>
              <p:cNvSpPr txBox="1"/>
              <p:nvPr/>
            </p:nvSpPr>
            <p:spPr>
              <a:xfrm>
                <a:off x="2529" y="4848"/>
                <a:ext cx="3675" cy="822"/>
              </a:xfrm>
              <a:prstGeom prst="rect">
                <a:avLst/>
              </a:prstGeom>
              <a:noFill/>
            </p:spPr>
            <p:txBody>
              <a:bodyPr wrap="square" rtlCol="0">
                <a:spAutoFit/>
              </a:bodyPr>
              <a:lstStyle/>
              <a:p>
                <a:pPr algn="dist"/>
                <a:r>
                  <a:rPr lang="en-US" altLang="zh-CN" sz="2800" dirty="0">
                    <a:solidFill>
                      <a:schemeClr val="bg1"/>
                    </a:solidFill>
                    <a:latin typeface="黑体" panose="02010609060101010101" charset="-122"/>
                    <a:ea typeface="黑体" panose="02010609060101010101" charset="-122"/>
                  </a:rPr>
                  <a:t>OEM</a:t>
                </a:r>
                <a:r>
                  <a:rPr lang="zh-CN" altLang="en-US" sz="2800" dirty="0">
                    <a:solidFill>
                      <a:schemeClr val="bg1"/>
                    </a:solidFill>
                    <a:latin typeface="黑体" panose="02010609060101010101" charset="-122"/>
                    <a:ea typeface="黑体" panose="02010609060101010101" charset="-122"/>
                  </a:rPr>
                  <a:t>加工定制</a:t>
                </a:r>
                <a:endParaRPr lang="zh-CN" altLang="en-US" sz="2800" dirty="0">
                  <a:solidFill>
                    <a:schemeClr val="bg1"/>
                  </a:solidFill>
                  <a:latin typeface="黑体" panose="02010609060101010101" charset="-122"/>
                  <a:ea typeface="黑体" panose="02010609060101010101" charset="-122"/>
                </a:endParaRPr>
              </a:p>
            </p:txBody>
          </p:sp>
          <p:sp>
            <p:nvSpPr>
              <p:cNvPr id="24"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grpSp>
        <p:nvGrpSpPr>
          <p:cNvPr id="48" name="组合 47"/>
          <p:cNvGrpSpPr/>
          <p:nvPr/>
        </p:nvGrpSpPr>
        <p:grpSpPr>
          <a:xfrm>
            <a:off x="4769485" y="2835910"/>
            <a:ext cx="2879725" cy="2312670"/>
            <a:chOff x="7612" y="5111"/>
            <a:chExt cx="4535" cy="3642"/>
          </a:xfrm>
        </p:grpSpPr>
        <p:grpSp>
          <p:nvGrpSpPr>
            <p:cNvPr id="29" name="组合 28"/>
            <p:cNvGrpSpPr/>
            <p:nvPr/>
          </p:nvGrpSpPr>
          <p:grpSpPr>
            <a:xfrm>
              <a:off x="7612" y="5111"/>
              <a:ext cx="4535" cy="822"/>
              <a:chOff x="1669" y="4848"/>
              <a:chExt cx="4535" cy="822"/>
            </a:xfrm>
          </p:grpSpPr>
          <p:sp>
            <p:nvSpPr>
              <p:cNvPr id="30" name="文本框 29"/>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现场技术支持</a:t>
                </a:r>
                <a:endParaRPr lang="zh-CN" altLang="en-US" sz="2800" dirty="0">
                  <a:solidFill>
                    <a:schemeClr val="bg1"/>
                  </a:solidFill>
                  <a:latin typeface="黑体" panose="02010609060101010101" charset="-122"/>
                  <a:ea typeface="黑体" panose="02010609060101010101" charset="-122"/>
                </a:endParaRPr>
              </a:p>
            </p:txBody>
          </p:sp>
          <p:sp>
            <p:nvSpPr>
              <p:cNvPr id="31"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35" name="组合 34"/>
            <p:cNvGrpSpPr/>
            <p:nvPr/>
          </p:nvGrpSpPr>
          <p:grpSpPr>
            <a:xfrm>
              <a:off x="7612" y="6521"/>
              <a:ext cx="4535" cy="822"/>
              <a:chOff x="1669" y="4848"/>
              <a:chExt cx="4535" cy="822"/>
            </a:xfrm>
          </p:grpSpPr>
          <p:sp>
            <p:nvSpPr>
              <p:cNvPr id="37" name="文本框 36"/>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rPr>
                  <a:t>设备自研自产</a:t>
                </a:r>
                <a:endParaRPr lang="zh-CN" altLang="en-US" sz="2800" dirty="0">
                  <a:solidFill>
                    <a:schemeClr val="bg1"/>
                  </a:solidFill>
                  <a:latin typeface="黑体" panose="02010609060101010101" charset="-122"/>
                  <a:ea typeface="黑体" panose="02010609060101010101" charset="-122"/>
                </a:endParaRPr>
              </a:p>
            </p:txBody>
          </p:sp>
          <p:sp>
            <p:nvSpPr>
              <p:cNvPr id="38"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nvGrpSpPr>
            <p:cNvPr id="39" name="组合 38"/>
            <p:cNvGrpSpPr/>
            <p:nvPr/>
          </p:nvGrpSpPr>
          <p:grpSpPr>
            <a:xfrm>
              <a:off x="7612" y="7931"/>
              <a:ext cx="4535" cy="822"/>
              <a:chOff x="1669" y="4848"/>
              <a:chExt cx="4535" cy="822"/>
            </a:xfrm>
          </p:grpSpPr>
          <p:sp>
            <p:nvSpPr>
              <p:cNvPr id="40" name="文本框 39"/>
              <p:cNvSpPr txBox="1"/>
              <p:nvPr/>
            </p:nvSpPr>
            <p:spPr>
              <a:xfrm>
                <a:off x="2529" y="4848"/>
                <a:ext cx="3675" cy="822"/>
              </a:xfrm>
              <a:prstGeom prst="rect">
                <a:avLst/>
              </a:prstGeom>
              <a:noFill/>
            </p:spPr>
            <p:txBody>
              <a:bodyPr wrap="square" rtlCol="0">
                <a:spAutoFit/>
              </a:bodyPr>
              <a:lstStyle/>
              <a:p>
                <a:pPr algn="dist"/>
                <a:r>
                  <a:rPr lang="zh-CN" altLang="en-US" sz="2800" dirty="0">
                    <a:solidFill>
                      <a:schemeClr val="bg1"/>
                    </a:solidFill>
                    <a:latin typeface="黑体" panose="02010609060101010101" charset="-122"/>
                    <a:ea typeface="黑体" panose="02010609060101010101" charset="-122"/>
                    <a:sym typeface="+mn-ea"/>
                  </a:rPr>
                  <a:t>提供托底服务</a:t>
                </a:r>
                <a:endParaRPr lang="zh-CN" altLang="en-US" sz="2800" dirty="0">
                  <a:solidFill>
                    <a:schemeClr val="bg1"/>
                  </a:solidFill>
                  <a:latin typeface="黑体" panose="02010609060101010101" charset="-122"/>
                  <a:ea typeface="黑体" panose="02010609060101010101" charset="-122"/>
                </a:endParaRPr>
              </a:p>
            </p:txBody>
          </p:sp>
          <p:sp>
            <p:nvSpPr>
              <p:cNvPr id="45" name="îṩḷïḑê"/>
              <p:cNvSpPr/>
              <p:nvPr/>
            </p:nvSpPr>
            <p:spPr bwMode="auto">
              <a:xfrm>
                <a:off x="1669" y="4947"/>
                <a:ext cx="624" cy="62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solidFill>
                <a:schemeClr val="accent1"/>
              </a:solidFill>
              <a:ln w="38100">
                <a:solidFill>
                  <a:schemeClr val="bg1"/>
                </a:solidFill>
              </a:ln>
            </p:spPr>
            <p:txBody>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grpSp>
      <p:sp>
        <p:nvSpPr>
          <p:cNvPr id="66" name="文本框 65"/>
          <p:cNvSpPr txBox="1"/>
          <p:nvPr/>
        </p:nvSpPr>
        <p:spPr>
          <a:xfrm>
            <a:off x="1126681" y="1045845"/>
            <a:ext cx="4240137" cy="1221105"/>
          </a:xfrm>
          <a:prstGeom prst="rect">
            <a:avLst/>
          </a:prstGeom>
          <a:noFill/>
        </p:spPr>
        <p:txBody>
          <a:bodyPr wrap="square" rtlCol="0">
            <a:noAutofit/>
          </a:bodyPr>
          <a:lstStyle/>
          <a:p>
            <a:pPr algn="dist"/>
            <a:r>
              <a:rPr lang="zh-CN" altLang="en-US" sz="7200" dirty="0">
                <a:solidFill>
                  <a:srgbClr val="0C814C"/>
                </a:solidFill>
                <a:latin typeface="优设标题黑" panose="00000500000000000000" pitchFamily="2" charset="-122"/>
                <a:ea typeface="优设标题黑" panose="00000500000000000000" pitchFamily="2" charset="-122"/>
              </a:rPr>
              <a:t>智慧</a:t>
            </a:r>
            <a:r>
              <a:rPr lang="zh-CN" altLang="en-US" sz="7200" dirty="0">
                <a:solidFill>
                  <a:srgbClr val="0C814C"/>
                </a:solidFill>
                <a:latin typeface="优设标题黑" panose="00000500000000000000" pitchFamily="2" charset="-122"/>
                <a:ea typeface="优设标题黑" panose="00000500000000000000" pitchFamily="2" charset="-122"/>
              </a:rPr>
              <a:t>大棚</a:t>
            </a:r>
            <a:endParaRPr lang="zh-CN" altLang="en-US" sz="7200" dirty="0">
              <a:solidFill>
                <a:srgbClr val="0C814C"/>
              </a:solidFill>
              <a:latin typeface="优设标题黑" panose="00000500000000000000" pitchFamily="2" charset="-122"/>
              <a:ea typeface="优设标题黑" panose="00000500000000000000" pitchFamily="2" charset="-122"/>
            </a:endParaRPr>
          </a:p>
        </p:txBody>
      </p:sp>
      <p:sp>
        <p:nvSpPr>
          <p:cNvPr id="72" name="文本框 71"/>
          <p:cNvSpPr txBox="1"/>
          <p:nvPr/>
        </p:nvSpPr>
        <p:spPr>
          <a:xfrm>
            <a:off x="2933700" y="6035675"/>
            <a:ext cx="3057525" cy="321945"/>
          </a:xfrm>
          <a:prstGeom prst="rect">
            <a:avLst/>
          </a:prstGeom>
          <a:noFill/>
        </p:spPr>
        <p:txBody>
          <a:bodyPr wrap="square" rtlCol="0">
            <a:spAutoFit/>
          </a:bodyPr>
          <a:lstStyle/>
          <a:p>
            <a:pPr algn="dist"/>
            <a:r>
              <a:rPr lang="zh-CN" altLang="en-US" sz="1500" dirty="0">
                <a:solidFill>
                  <a:schemeClr val="bg1"/>
                </a:solidFill>
                <a:latin typeface="黑体" panose="02010609060101010101" charset="-122"/>
                <a:ea typeface="黑体" panose="02010609060101010101" charset="-122"/>
                <a:cs typeface="黑体" panose="02010609060101010101" charset="-122"/>
              </a:rPr>
              <a:t>山东仁科·赋能精准农业</a:t>
            </a:r>
            <a:endParaRPr lang="zh-CN" altLang="en-US" sz="1500" dirty="0">
              <a:solidFill>
                <a:schemeClr val="bg1"/>
              </a:solidFill>
              <a:latin typeface="黑体" panose="02010609060101010101" charset="-122"/>
              <a:ea typeface="黑体" panose="02010609060101010101" charset="-122"/>
              <a:cs typeface="黑体" panose="02010609060101010101" charset="-122"/>
            </a:endParaRPr>
          </a:p>
        </p:txBody>
      </p:sp>
      <p:sp>
        <p:nvSpPr>
          <p:cNvPr id="6" name="文本框 5"/>
          <p:cNvSpPr txBox="1"/>
          <p:nvPr/>
        </p:nvSpPr>
        <p:spPr>
          <a:xfrm>
            <a:off x="8513445" y="685165"/>
            <a:ext cx="3037840" cy="3572510"/>
          </a:xfrm>
          <a:prstGeom prst="rect">
            <a:avLst/>
          </a:prstGeom>
          <a:noFill/>
        </p:spPr>
        <p:txBody>
          <a:bodyPr vert="eaVert" wrap="square" rtlCol="0">
            <a:noAutofit/>
          </a:bodyPr>
          <a:p>
            <a:pPr algn="r" fontAlgn="auto">
              <a:lnSpc>
                <a:spcPct val="130000"/>
              </a:lnSpc>
            </a:pPr>
            <a:r>
              <a:rPr lang="zh-CN" altLang="en-US" sz="5400" b="1" dirty="0" smtClean="0">
                <a:solidFill>
                  <a:schemeClr val="bg1"/>
                </a:solidFill>
                <a:latin typeface="楷体" panose="02010609060101010101" charset="-122"/>
                <a:ea typeface="楷体" panose="02010609060101010101" charset="-122"/>
                <a:cs typeface="楷体" panose="02010609060101010101" charset="-122"/>
              </a:rPr>
              <a:t>笃信敏行</a:t>
            </a:r>
            <a:endParaRPr lang="zh-CN" altLang="en-US" sz="5400" b="1" dirty="0" smtClean="0">
              <a:solidFill>
                <a:schemeClr val="bg1"/>
              </a:solidFill>
              <a:latin typeface="楷体" panose="02010609060101010101" charset="-122"/>
              <a:ea typeface="楷体" panose="02010609060101010101" charset="-122"/>
              <a:cs typeface="楷体" panose="02010609060101010101" charset="-122"/>
            </a:endParaRPr>
          </a:p>
          <a:p>
            <a:pPr fontAlgn="auto">
              <a:lnSpc>
                <a:spcPct val="130000"/>
              </a:lnSpc>
            </a:pPr>
            <a:r>
              <a:rPr lang="zh-CN" altLang="en-US" sz="5400" b="1" dirty="0" smtClean="0">
                <a:solidFill>
                  <a:schemeClr val="bg1"/>
                </a:solidFill>
                <a:latin typeface="楷体" panose="02010609060101010101" charset="-122"/>
                <a:ea typeface="楷体" panose="02010609060101010101" charset="-122"/>
                <a:cs typeface="楷体" panose="02010609060101010101" charset="-122"/>
                <a:sym typeface="+mn-ea"/>
              </a:rPr>
              <a:t>服务客户</a:t>
            </a:r>
            <a:r>
              <a:rPr lang="en-US" altLang="zh-CN" sz="5400" b="1" dirty="0" smtClean="0">
                <a:solidFill>
                  <a:schemeClr val="bg1"/>
                </a:solidFill>
                <a:latin typeface="楷体" panose="02010609060101010101" charset="-122"/>
                <a:ea typeface="楷体" panose="02010609060101010101" charset="-122"/>
                <a:cs typeface="楷体" panose="02010609060101010101" charset="-122"/>
              </a:rPr>
              <a:t>      </a:t>
            </a:r>
            <a:endParaRPr lang="en-US" altLang="zh-CN" sz="5400" b="1" dirty="0" smtClean="0">
              <a:solidFill>
                <a:schemeClr val="bg1"/>
              </a:solidFill>
              <a:latin typeface="楷体" panose="02010609060101010101" charset="-122"/>
              <a:ea typeface="楷体" panose="02010609060101010101" charset="-122"/>
              <a:cs typeface="楷体" panose="02010609060101010101" charset="-122"/>
            </a:endParaRPr>
          </a:p>
        </p:txBody>
      </p:sp>
      <p:sp>
        <p:nvSpPr>
          <p:cNvPr id="52" name="文本框 51"/>
          <p:cNvSpPr txBox="1"/>
          <p:nvPr/>
        </p:nvSpPr>
        <p:spPr>
          <a:xfrm>
            <a:off x="8453120" y="653415"/>
            <a:ext cx="3037840" cy="3636010"/>
          </a:xfrm>
          <a:prstGeom prst="rect">
            <a:avLst/>
          </a:prstGeom>
          <a:noFill/>
        </p:spPr>
        <p:txBody>
          <a:bodyPr vert="eaVert" wrap="square" rtlCol="0">
            <a:noAutofit/>
          </a:bodyPr>
          <a:lstStyle/>
          <a:p>
            <a:pPr algn="r" fontAlgn="auto">
              <a:lnSpc>
                <a:spcPct val="130000"/>
              </a:lnSpc>
            </a:pPr>
            <a:r>
              <a:rPr lang="zh-CN" altLang="en-US" sz="5400" b="1" dirty="0" smtClean="0">
                <a:solidFill>
                  <a:srgbClr val="0C874F"/>
                </a:solidFill>
                <a:latin typeface="楷体" panose="02010609060101010101" charset="-122"/>
                <a:ea typeface="楷体" panose="02010609060101010101" charset="-122"/>
                <a:cs typeface="楷体" panose="02010609060101010101" charset="-122"/>
              </a:rPr>
              <a:t>笃信敏行</a:t>
            </a:r>
            <a:endParaRPr lang="zh-CN" altLang="en-US" sz="5400" b="1" dirty="0" smtClean="0">
              <a:solidFill>
                <a:srgbClr val="0C874F"/>
              </a:solidFill>
              <a:latin typeface="楷体" panose="02010609060101010101" charset="-122"/>
              <a:ea typeface="楷体" panose="02010609060101010101" charset="-122"/>
              <a:cs typeface="楷体" panose="02010609060101010101" charset="-122"/>
            </a:endParaRPr>
          </a:p>
          <a:p>
            <a:pPr fontAlgn="auto">
              <a:lnSpc>
                <a:spcPct val="130000"/>
              </a:lnSpc>
            </a:pPr>
            <a:r>
              <a:rPr lang="zh-CN" altLang="en-US" sz="5400" b="1" dirty="0" smtClean="0">
                <a:solidFill>
                  <a:srgbClr val="2A428B"/>
                </a:solidFill>
                <a:latin typeface="楷体" panose="02010609060101010101" charset="-122"/>
                <a:ea typeface="楷体" panose="02010609060101010101" charset="-122"/>
                <a:cs typeface="楷体" panose="02010609060101010101" charset="-122"/>
                <a:sym typeface="+mn-ea"/>
              </a:rPr>
              <a:t>服务客户</a:t>
            </a:r>
            <a:r>
              <a:rPr lang="en-US" altLang="zh-CN" sz="5400" b="1" dirty="0" smtClean="0">
                <a:solidFill>
                  <a:srgbClr val="45556B"/>
                </a:solidFill>
                <a:latin typeface="楷体" panose="02010609060101010101" charset="-122"/>
                <a:ea typeface="楷体" panose="02010609060101010101" charset="-122"/>
                <a:cs typeface="楷体" panose="02010609060101010101" charset="-122"/>
              </a:rPr>
              <a:t>      </a:t>
            </a:r>
            <a:endParaRPr lang="en-US" altLang="zh-CN" sz="5400" b="1" dirty="0" smtClean="0">
              <a:solidFill>
                <a:srgbClr val="45556B"/>
              </a:solidFill>
              <a:latin typeface="楷体" panose="02010609060101010101" charset="-122"/>
              <a:ea typeface="楷体" panose="02010609060101010101" charset="-122"/>
              <a:cs typeface="楷体" panose="02010609060101010101" charset="-122"/>
            </a:endParaRPr>
          </a:p>
        </p:txBody>
      </p:sp>
      <p:sp>
        <p:nvSpPr>
          <p:cNvPr id="55" name="文本框 54"/>
          <p:cNvSpPr txBox="1"/>
          <p:nvPr>
            <p:custDataLst>
              <p:tags r:id="rId7"/>
            </p:custDataLst>
          </p:nvPr>
        </p:nvSpPr>
        <p:spPr>
          <a:xfrm>
            <a:off x="1037781" y="995045"/>
            <a:ext cx="4240137" cy="1221105"/>
          </a:xfrm>
          <a:prstGeom prst="rect">
            <a:avLst/>
          </a:prstGeom>
          <a:noFill/>
        </p:spPr>
        <p:txBody>
          <a:bodyPr wrap="square" rtlCol="0">
            <a:noAutofit/>
          </a:bodyPr>
          <a:p>
            <a:pPr algn="dist"/>
            <a:r>
              <a:rPr lang="zh-CN" altLang="en-US" sz="7200" dirty="0">
                <a:solidFill>
                  <a:schemeClr val="bg1"/>
                </a:solidFill>
                <a:latin typeface="优设标题黑" panose="00000500000000000000" pitchFamily="2" charset="-122"/>
                <a:ea typeface="优设标题黑" panose="00000500000000000000" pitchFamily="2" charset="-122"/>
              </a:rPr>
              <a:t>智慧</a:t>
            </a:r>
            <a:r>
              <a:rPr lang="zh-CN" altLang="en-US" sz="7200" dirty="0">
                <a:solidFill>
                  <a:schemeClr val="bg1"/>
                </a:solidFill>
                <a:latin typeface="优设标题黑" panose="00000500000000000000" pitchFamily="2" charset="-122"/>
                <a:ea typeface="优设标题黑" panose="00000500000000000000" pitchFamily="2" charset="-122"/>
              </a:rPr>
              <a:t>大棚</a:t>
            </a:r>
            <a:endParaRPr lang="zh-CN" altLang="en-US" sz="7200" dirty="0">
              <a:solidFill>
                <a:schemeClr val="bg1"/>
              </a:solidFill>
              <a:latin typeface="优设标题黑" panose="00000500000000000000" pitchFamily="2" charset="-122"/>
              <a:ea typeface="优设标题黑" panose="00000500000000000000" pitchFamily="2" charset="-122"/>
            </a:endParaRPr>
          </a:p>
        </p:txBody>
      </p:sp>
      <p:pic>
        <p:nvPicPr>
          <p:cNvPr id="56" name="图片 55"/>
          <p:cNvPicPr>
            <a:picLocks noChangeAspect="1"/>
          </p:cNvPicPr>
          <p:nvPr>
            <p:custDataLst>
              <p:tags r:id="rId8"/>
            </p:custDataLst>
          </p:nvPr>
        </p:nvPicPr>
        <p:blipFill rotWithShape="1">
          <a:blip r:embed="rId9" cstate="print"/>
          <a:srcRect r="54012"/>
          <a:stretch>
            <a:fillRect/>
          </a:stretch>
        </p:blipFill>
        <p:spPr>
          <a:xfrm>
            <a:off x="1580470" y="1214120"/>
            <a:ext cx="415819" cy="725170"/>
          </a:xfrm>
          <a:prstGeom prst="rect">
            <a:avLst/>
          </a:prstGeom>
        </p:spPr>
      </p:pic>
      <p:sp>
        <p:nvSpPr>
          <p:cNvPr id="57" name="文本框 56"/>
          <p:cNvSpPr txBox="1"/>
          <p:nvPr>
            <p:custDataLst>
              <p:tags r:id="rId10"/>
            </p:custDataLst>
          </p:nvPr>
        </p:nvSpPr>
        <p:spPr>
          <a:xfrm>
            <a:off x="2287058" y="1609725"/>
            <a:ext cx="646492" cy="251460"/>
          </a:xfrm>
          <a:custGeom>
            <a:avLst/>
            <a:gdLst/>
            <a:ahLst/>
            <a:cxnLst/>
            <a:rect l="l" t="t" r="r" b="b"/>
            <a:pathLst>
              <a:path w="909371" h="450185">
                <a:moveTo>
                  <a:pt x="664541" y="228671"/>
                </a:moveTo>
                <a:lnTo>
                  <a:pt x="890426" y="228671"/>
                </a:lnTo>
                <a:lnTo>
                  <a:pt x="909371" y="448727"/>
                </a:lnTo>
                <a:lnTo>
                  <a:pt x="683486" y="448727"/>
                </a:lnTo>
                <a:close/>
                <a:moveTo>
                  <a:pt x="48486" y="221384"/>
                </a:moveTo>
                <a:lnTo>
                  <a:pt x="281264" y="221384"/>
                </a:lnTo>
                <a:lnTo>
                  <a:pt x="265233" y="343800"/>
                </a:lnTo>
                <a:lnTo>
                  <a:pt x="581473" y="343800"/>
                </a:lnTo>
                <a:lnTo>
                  <a:pt x="641223" y="307367"/>
                </a:lnTo>
                <a:lnTo>
                  <a:pt x="620821" y="450185"/>
                </a:lnTo>
                <a:lnTo>
                  <a:pt x="0" y="450185"/>
                </a:lnTo>
                <a:lnTo>
                  <a:pt x="28702" y="245364"/>
                </a:lnTo>
                <a:close/>
                <a:moveTo>
                  <a:pt x="330813" y="215555"/>
                </a:moveTo>
                <a:lnTo>
                  <a:pt x="563985" y="215555"/>
                </a:lnTo>
                <a:lnTo>
                  <a:pt x="574187" y="314653"/>
                </a:lnTo>
                <a:lnTo>
                  <a:pt x="341014" y="314653"/>
                </a:lnTo>
                <a:close/>
                <a:moveTo>
                  <a:pt x="498941" y="0"/>
                </a:moveTo>
                <a:cubicBezTo>
                  <a:pt x="618100" y="0"/>
                  <a:pt x="728799" y="36224"/>
                  <a:pt x="820625" y="98261"/>
                </a:cubicBezTo>
                <a:lnTo>
                  <a:pt x="892798" y="157809"/>
                </a:lnTo>
                <a:lnTo>
                  <a:pt x="888969" y="184951"/>
                </a:lnTo>
                <a:lnTo>
                  <a:pt x="78546" y="184951"/>
                </a:lnTo>
                <a:lnTo>
                  <a:pt x="92107" y="168516"/>
                </a:lnTo>
                <a:cubicBezTo>
                  <a:pt x="118136" y="142487"/>
                  <a:pt x="146648" y="118940"/>
                  <a:pt x="177257" y="98261"/>
                </a:cubicBezTo>
                <a:lnTo>
                  <a:pt x="194747" y="88768"/>
                </a:lnTo>
                <a:lnTo>
                  <a:pt x="641223" y="88768"/>
                </a:lnTo>
                <a:lnTo>
                  <a:pt x="647053" y="47963"/>
                </a:lnTo>
                <a:lnTo>
                  <a:pt x="269924" y="47963"/>
                </a:lnTo>
                <a:lnTo>
                  <a:pt x="274988" y="45214"/>
                </a:lnTo>
                <a:cubicBezTo>
                  <a:pt x="343822" y="16100"/>
                  <a:pt x="419502" y="0"/>
                  <a:pt x="498941" y="0"/>
                </a:cubicBezTo>
                <a:close/>
              </a:path>
            </a:pathLst>
          </a:custGeom>
          <a:gradFill>
            <a:gsLst>
              <a:gs pos="0">
                <a:srgbClr val="82BD51"/>
              </a:gs>
              <a:gs pos="100000">
                <a:srgbClr val="39B45A"/>
              </a:gs>
            </a:gsLst>
            <a:lin ang="10800000" scaled="1"/>
          </a:gradFill>
          <a:ln>
            <a:noFill/>
          </a:ln>
          <a:effectLst/>
        </p:spPr>
        <p:txBody>
          <a:bodyPr rot="0" spcFirstLastPara="0" vertOverflow="overflow" horzOverflow="overflow" vert="horz" wrap="square" lIns="91440" tIns="45720" rIns="91440" bIns="45720" numCol="1" spcCol="0" rtlCol="0" fromWordArt="0" anchor="t" anchorCtr="0" forceAA="0" compatLnSpc="1">
            <a:noAutofit/>
          </a:bodyPr>
          <a:p>
            <a:endParaRPr lang="zh-CN" altLang="en-US" sz="11500" dirty="0">
              <a:gradFill>
                <a:gsLst>
                  <a:gs pos="0">
                    <a:srgbClr val="82BD51"/>
                  </a:gs>
                  <a:gs pos="100000">
                    <a:srgbClr val="39B45A"/>
                  </a:gs>
                </a:gsLst>
                <a:lin ang="10800000" scaled="1"/>
              </a:gradFill>
              <a:latin typeface="优设标题黑" panose="00000500000000000000" pitchFamily="2" charset="-122"/>
              <a:ea typeface="优设标题黑" panose="00000500000000000000" pitchFamily="2" charset="-122"/>
            </a:endParaRPr>
          </a:p>
        </p:txBody>
      </p:sp>
      <p:sp>
        <p:nvSpPr>
          <p:cNvPr id="58" name="文本框 57"/>
          <p:cNvSpPr txBox="1"/>
          <p:nvPr>
            <p:custDataLst>
              <p:tags r:id="rId11"/>
            </p:custDataLst>
          </p:nvPr>
        </p:nvSpPr>
        <p:spPr>
          <a:xfrm>
            <a:off x="5642610" y="1812925"/>
            <a:ext cx="1993265" cy="237490"/>
          </a:xfrm>
          <a:prstGeom prst="rect">
            <a:avLst/>
          </a:prstGeom>
          <a:noFill/>
        </p:spPr>
        <p:txBody>
          <a:bodyPr wrap="square" rtlCol="0">
            <a:spAutoFit/>
          </a:bodyPr>
          <a:p>
            <a:pPr algn="dist"/>
            <a:r>
              <a:rPr lang="en-US" altLang="zh-CN" sz="950" b="1" dirty="0">
                <a:solidFill>
                  <a:schemeClr val="bg1"/>
                </a:solidFill>
                <a:latin typeface="微软雅黑" panose="020B0503020204020204" charset="-122"/>
                <a:ea typeface="微软雅黑" panose="020B0503020204020204" charset="-122"/>
              </a:rPr>
              <a:t>MULTI-SPAN GREENHOUSES</a:t>
            </a:r>
            <a:endParaRPr lang="en-US" altLang="zh-CN" sz="950" b="1" dirty="0">
              <a:solidFill>
                <a:schemeClr val="bg1"/>
              </a:solidFill>
              <a:latin typeface="微软雅黑" panose="020B0503020204020204" charset="-122"/>
              <a:ea typeface="微软雅黑" panose="020B0503020204020204" charset="-122"/>
            </a:endParaRPr>
          </a:p>
        </p:txBody>
      </p:sp>
      <p:sp>
        <p:nvSpPr>
          <p:cNvPr id="61" name="文本框 60"/>
          <p:cNvSpPr txBox="1"/>
          <p:nvPr>
            <p:custDataLst>
              <p:tags r:id="rId12"/>
            </p:custDataLst>
          </p:nvPr>
        </p:nvSpPr>
        <p:spPr>
          <a:xfrm>
            <a:off x="5645785" y="1178560"/>
            <a:ext cx="2012315" cy="645160"/>
          </a:xfrm>
          <a:prstGeom prst="rect">
            <a:avLst/>
          </a:prstGeom>
          <a:noFill/>
        </p:spPr>
        <p:txBody>
          <a:bodyPr wrap="square" rtlCol="0">
            <a:spAutoFit/>
          </a:bodyPr>
          <a:p>
            <a:pPr algn="dist"/>
            <a:r>
              <a:rPr lang="zh-CN" altLang="en-US" sz="3600" dirty="0">
                <a:solidFill>
                  <a:srgbClr val="0C804C"/>
                </a:solidFill>
                <a:latin typeface="黑体" panose="02010609060101010101" charset="-122"/>
                <a:ea typeface="黑体" panose="02010609060101010101" charset="-122"/>
              </a:rPr>
              <a:t>连栋温室</a:t>
            </a:r>
            <a:endParaRPr lang="zh-CN" altLang="en-US" sz="3600" dirty="0">
              <a:solidFill>
                <a:srgbClr val="0C804C"/>
              </a:solidFill>
              <a:latin typeface="黑体" panose="02010609060101010101" charset="-122"/>
              <a:ea typeface="黑体" panose="02010609060101010101" charset="-122"/>
            </a:endParaRPr>
          </a:p>
        </p:txBody>
      </p:sp>
      <p:sp>
        <p:nvSpPr>
          <p:cNvPr id="8" name="文本框 7"/>
          <p:cNvSpPr txBox="1"/>
          <p:nvPr>
            <p:custDataLst>
              <p:tags r:id="rId13"/>
            </p:custDataLst>
          </p:nvPr>
        </p:nvSpPr>
        <p:spPr>
          <a:xfrm>
            <a:off x="5633085" y="1153478"/>
            <a:ext cx="2012315" cy="645160"/>
          </a:xfrm>
          <a:prstGeom prst="rect">
            <a:avLst/>
          </a:prstGeom>
          <a:noFill/>
        </p:spPr>
        <p:txBody>
          <a:bodyPr wrap="square" rtlCol="0">
            <a:spAutoFit/>
          </a:bodyPr>
          <a:p>
            <a:pPr algn="dist"/>
            <a:r>
              <a:rPr lang="zh-CN" altLang="en-US" sz="3600" dirty="0">
                <a:solidFill>
                  <a:schemeClr val="bg1"/>
                </a:solidFill>
                <a:latin typeface="黑体" panose="02010609060101010101" charset="-122"/>
                <a:ea typeface="黑体" panose="02010609060101010101" charset="-122"/>
              </a:rPr>
              <a:t>连栋温室</a:t>
            </a:r>
            <a:endParaRPr lang="zh-CN" altLang="en-US" sz="3600" dirty="0">
              <a:solidFill>
                <a:schemeClr val="bg1"/>
              </a:solidFill>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5"/>
          <p:cNvSpPr txBox="1">
            <a:spLocks noChangeArrowheads="1"/>
          </p:cNvSpPr>
          <p:nvPr>
            <p:custDataLst>
              <p:tags r:id="rId1"/>
            </p:custDataLst>
          </p:nvPr>
        </p:nvSpPr>
        <p:spPr bwMode="auto">
          <a:xfrm>
            <a:off x="1579245" y="221615"/>
            <a:ext cx="3348355"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r>
              <a:rPr lang="zh-CN" altLang="en-US" sz="2500" b="1" dirty="0">
                <a:solidFill>
                  <a:srgbClr val="0C814C"/>
                </a:solidFill>
                <a:latin typeface="微软雅黑" panose="020B0503020204020204" charset="-122"/>
                <a:ea typeface="微软雅黑" panose="020B0503020204020204" charset="-122"/>
                <a:cs typeface="微软雅黑" panose="020B0503020204020204" charset="-122"/>
              </a:rPr>
              <a:t>连栋温室 </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发展历程</a:t>
            </a:r>
            <a:endParaRPr lang="zh-CN" altLang="en-US" sz="2500" b="1"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7" name="矩形 86"/>
          <p:cNvSpPr/>
          <p:nvPr>
            <p:custDataLst>
              <p:tags r:id="rId2"/>
            </p:custDataLst>
          </p:nvPr>
        </p:nvSpPr>
        <p:spPr>
          <a:xfrm>
            <a:off x="4613910" y="307975"/>
            <a:ext cx="2433955" cy="311150"/>
          </a:xfrm>
          <a:prstGeom prst="rect">
            <a:avLst/>
          </a:prstGeom>
        </p:spPr>
        <p:txBody>
          <a:bodyPr wrap="square">
            <a:spAutoFit/>
          </a:bodyPr>
          <a:lstStyle/>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 MULTI-SPAN GREENHOUSE</a:t>
            </a:r>
            <a:endParaRPr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cxnSp>
        <p:nvCxnSpPr>
          <p:cNvPr id="49" name="直接连接符 48"/>
          <p:cNvCxnSpPr/>
          <p:nvPr>
            <p:custDataLst>
              <p:tags r:id="rId3"/>
            </p:custDataLst>
          </p:nvPr>
        </p:nvCxnSpPr>
        <p:spPr>
          <a:xfrm flipH="1">
            <a:off x="1671320" y="1600200"/>
            <a:ext cx="24130" cy="5233035"/>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113" name="组合 112"/>
          <p:cNvGrpSpPr/>
          <p:nvPr/>
        </p:nvGrpSpPr>
        <p:grpSpPr>
          <a:xfrm rot="10800000">
            <a:off x="8974455" y="6424930"/>
            <a:ext cx="2945130" cy="128270"/>
            <a:chOff x="545" y="10134"/>
            <a:chExt cx="5574" cy="252"/>
          </a:xfrm>
        </p:grpSpPr>
        <p:sp>
          <p:nvSpPr>
            <p:cNvPr id="114" name="矩形 113"/>
            <p:cNvSpPr/>
            <p:nvPr>
              <p:custDataLst>
                <p:tags r:id="rId4"/>
              </p:custDataLst>
            </p:nvPr>
          </p:nvSpPr>
          <p:spPr>
            <a:xfrm rot="5400000">
              <a:off x="1609" y="10134"/>
              <a:ext cx="253" cy="253"/>
            </a:xfrm>
            <a:prstGeom prst="rect">
              <a:avLst/>
            </a:prstGeom>
            <a:solidFill>
              <a:srgbClr val="44A36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5" name="矩形 114"/>
            <p:cNvSpPr/>
            <p:nvPr>
              <p:custDataLst>
                <p:tags r:id="rId5"/>
              </p:custDataLst>
            </p:nvPr>
          </p:nvSpPr>
          <p:spPr>
            <a:xfrm rot="5400000">
              <a:off x="2142" y="10134"/>
              <a:ext cx="253" cy="253"/>
            </a:xfrm>
            <a:prstGeom prst="rect">
              <a:avLst/>
            </a:prstGeom>
            <a:solidFill>
              <a:srgbClr val="0F9B5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6" name="矩形 115"/>
            <p:cNvSpPr/>
            <p:nvPr>
              <p:custDataLst>
                <p:tags r:id="rId6"/>
              </p:custDataLst>
            </p:nvPr>
          </p:nvSpPr>
          <p:spPr>
            <a:xfrm rot="5400000">
              <a:off x="2674" y="10134"/>
              <a:ext cx="253" cy="253"/>
            </a:xfrm>
            <a:prstGeom prst="rect">
              <a:avLst/>
            </a:prstGeom>
            <a:solidFill>
              <a:srgbClr val="44A36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7" name="矩形 116"/>
            <p:cNvSpPr/>
            <p:nvPr>
              <p:custDataLst>
                <p:tags r:id="rId7"/>
              </p:custDataLst>
            </p:nvPr>
          </p:nvSpPr>
          <p:spPr>
            <a:xfrm rot="5400000">
              <a:off x="3206" y="10134"/>
              <a:ext cx="253" cy="253"/>
            </a:xfrm>
            <a:prstGeom prst="rect">
              <a:avLst/>
            </a:prstGeom>
            <a:solidFill>
              <a:srgbClr val="0C7F4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8" name="矩形 117"/>
            <p:cNvSpPr/>
            <p:nvPr>
              <p:custDataLst>
                <p:tags r:id="rId8"/>
              </p:custDataLst>
            </p:nvPr>
          </p:nvSpPr>
          <p:spPr>
            <a:xfrm rot="5400000">
              <a:off x="3738" y="10134"/>
              <a:ext cx="253" cy="253"/>
            </a:xfrm>
            <a:prstGeom prst="rect">
              <a:avLst/>
            </a:prstGeom>
            <a:solidFill>
              <a:srgbClr val="0C7F4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9" name="矩形 118"/>
            <p:cNvSpPr/>
            <p:nvPr>
              <p:custDataLst>
                <p:tags r:id="rId9"/>
              </p:custDataLst>
            </p:nvPr>
          </p:nvSpPr>
          <p:spPr>
            <a:xfrm rot="5400000">
              <a:off x="4271" y="10134"/>
              <a:ext cx="253" cy="253"/>
            </a:xfrm>
            <a:prstGeom prst="rect">
              <a:avLst/>
            </a:prstGeom>
            <a:solidFill>
              <a:srgbClr val="0C804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0" name="矩形 119"/>
            <p:cNvSpPr/>
            <p:nvPr>
              <p:custDataLst>
                <p:tags r:id="rId10"/>
              </p:custDataLst>
            </p:nvPr>
          </p:nvSpPr>
          <p:spPr>
            <a:xfrm rot="5400000">
              <a:off x="4803" y="10134"/>
              <a:ext cx="253" cy="253"/>
            </a:xfrm>
            <a:prstGeom prst="rect">
              <a:avLst/>
            </a:prstGeom>
            <a:solidFill>
              <a:srgbClr val="0C804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1" name="矩形 120"/>
            <p:cNvSpPr/>
            <p:nvPr>
              <p:custDataLst>
                <p:tags r:id="rId11"/>
              </p:custDataLst>
            </p:nvPr>
          </p:nvSpPr>
          <p:spPr>
            <a:xfrm rot="5400000">
              <a:off x="5335" y="10134"/>
              <a:ext cx="253" cy="253"/>
            </a:xfrm>
            <a:prstGeom prst="rect">
              <a:avLst/>
            </a:prstGeom>
            <a:solidFill>
              <a:srgbClr val="0C7F4C">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2" name="矩形 121"/>
            <p:cNvSpPr/>
            <p:nvPr>
              <p:custDataLst>
                <p:tags r:id="rId12"/>
              </p:custDataLst>
            </p:nvPr>
          </p:nvSpPr>
          <p:spPr>
            <a:xfrm rot="5400000">
              <a:off x="5867" y="10134"/>
              <a:ext cx="253" cy="25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3" name="矩形 122"/>
            <p:cNvSpPr/>
            <p:nvPr>
              <p:custDataLst>
                <p:tags r:id="rId13"/>
              </p:custDataLst>
            </p:nvPr>
          </p:nvSpPr>
          <p:spPr>
            <a:xfrm rot="5400000">
              <a:off x="545" y="10134"/>
              <a:ext cx="253" cy="253"/>
            </a:xfrm>
            <a:prstGeom prst="rect">
              <a:avLst/>
            </a:prstGeom>
            <a:solidFill>
              <a:srgbClr val="333F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4" name="矩形 123"/>
            <p:cNvSpPr/>
            <p:nvPr>
              <p:custDataLst>
                <p:tags r:id="rId14"/>
              </p:custDataLst>
            </p:nvPr>
          </p:nvSpPr>
          <p:spPr>
            <a:xfrm rot="5400000">
              <a:off x="1077" y="10134"/>
              <a:ext cx="253" cy="253"/>
            </a:xfrm>
            <a:prstGeom prst="rect">
              <a:avLst/>
            </a:prstGeom>
            <a:solidFill>
              <a:srgbClr val="0C804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
        <p:nvSpPr>
          <p:cNvPr id="76" name="TextBox 25"/>
          <p:cNvSpPr txBox="1">
            <a:spLocks noChangeArrowheads="1"/>
          </p:cNvSpPr>
          <p:nvPr>
            <p:custDataLst>
              <p:tags r:id="rId15"/>
            </p:custDataLst>
          </p:nvPr>
        </p:nvSpPr>
        <p:spPr bwMode="auto">
          <a:xfrm>
            <a:off x="1167765" y="977900"/>
            <a:ext cx="98425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2800" b="1" dirty="0">
                <a:solidFill>
                  <a:srgbClr val="0C7F4C"/>
                </a:solidFill>
                <a:latin typeface="微软雅黑" panose="020B0503020204020204" charset="-122"/>
                <a:ea typeface="微软雅黑" panose="020B0503020204020204" charset="-122"/>
                <a:cs typeface="微软雅黑" panose="020B0503020204020204" charset="-122"/>
              </a:rPr>
              <a:t>B</a:t>
            </a:r>
            <a:r>
              <a:rPr 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egin</a:t>
            </a:r>
            <a:endParaRPr lang="en-US"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grpSp>
        <p:nvGrpSpPr>
          <p:cNvPr id="12" name="组合 11"/>
          <p:cNvGrpSpPr/>
          <p:nvPr/>
        </p:nvGrpSpPr>
        <p:grpSpPr>
          <a:xfrm>
            <a:off x="310515" y="1400810"/>
            <a:ext cx="8267700" cy="902970"/>
            <a:chOff x="489" y="2700"/>
            <a:chExt cx="13020" cy="1422"/>
          </a:xfrm>
        </p:grpSpPr>
        <p:cxnSp>
          <p:nvCxnSpPr>
            <p:cNvPr id="58" name="直接连接符 57"/>
            <p:cNvCxnSpPr/>
            <p:nvPr>
              <p:custDataLst>
                <p:tags r:id="rId16"/>
              </p:custDataLst>
            </p:nvPr>
          </p:nvCxnSpPr>
          <p:spPr>
            <a:xfrm flipV="1">
              <a:off x="2879" y="3454"/>
              <a:ext cx="510" cy="3"/>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a:off x="3552" y="2844"/>
              <a:ext cx="1220" cy="1220"/>
              <a:chOff x="3372" y="2844"/>
              <a:chExt cx="1220" cy="1220"/>
            </a:xfrm>
          </p:grpSpPr>
          <p:sp>
            <p:nvSpPr>
              <p:cNvPr id="88" name="文本框 87"/>
              <p:cNvSpPr txBox="1"/>
              <p:nvPr>
                <p:custDataLst>
                  <p:tags r:id="rId17"/>
                </p:custDataLst>
              </p:nvPr>
            </p:nvSpPr>
            <p:spPr>
              <a:xfrm>
                <a:off x="3409" y="2946"/>
                <a:ext cx="1078" cy="1016"/>
              </a:xfrm>
              <a:prstGeom prst="rect">
                <a:avLst/>
              </a:prstGeom>
              <a:noFill/>
            </p:spPr>
            <p:txBody>
              <a:bodyPr wrap="square" rtlCol="0">
                <a:spAutoFit/>
              </a:bodyPr>
              <a:p>
                <a:pPr algn="ctr"/>
                <a:r>
                  <a:rPr lang="en-US" altLang="zh-CN" dirty="0">
                    <a:solidFill>
                      <a:schemeClr val="bg1"/>
                    </a:solidFill>
                    <a:latin typeface="微软雅黑" panose="020B0503020204020204" charset="-122"/>
                    <a:ea typeface="微软雅黑" panose="020B0503020204020204" charset="-122"/>
                  </a:rPr>
                  <a:t>人工</a:t>
                </a:r>
                <a:endParaRPr lang="en-US" altLang="zh-CN" dirty="0">
                  <a:solidFill>
                    <a:schemeClr val="bg1"/>
                  </a:solidFill>
                  <a:latin typeface="微软雅黑" panose="020B0503020204020204" charset="-122"/>
                  <a:ea typeface="微软雅黑" panose="020B0503020204020204" charset="-122"/>
                </a:endParaRPr>
              </a:p>
              <a:p>
                <a:pPr algn="ctr"/>
                <a:r>
                  <a:rPr lang="en-US" altLang="zh-CN" dirty="0">
                    <a:solidFill>
                      <a:schemeClr val="bg1"/>
                    </a:solidFill>
                    <a:latin typeface="微软雅黑" panose="020B0503020204020204" charset="-122"/>
                    <a:ea typeface="微软雅黑" panose="020B0503020204020204" charset="-122"/>
                  </a:rPr>
                  <a:t>阶段</a:t>
                </a:r>
                <a:endParaRPr lang="en-US" altLang="zh-CN" dirty="0">
                  <a:solidFill>
                    <a:schemeClr val="bg1"/>
                  </a:solidFill>
                  <a:latin typeface="微软雅黑" panose="020B0503020204020204" charset="-122"/>
                  <a:ea typeface="微软雅黑" panose="020B0503020204020204" charset="-122"/>
                </a:endParaRPr>
              </a:p>
            </p:txBody>
          </p:sp>
          <p:sp>
            <p:nvSpPr>
              <p:cNvPr id="59" name="圆角矩形 58"/>
              <p:cNvSpPr/>
              <p:nvPr>
                <p:custDataLst>
                  <p:tags r:id="rId18"/>
                </p:custDataLst>
              </p:nvPr>
            </p:nvSpPr>
            <p:spPr>
              <a:xfrm>
                <a:off x="3372" y="2844"/>
                <a:ext cx="1220" cy="1220"/>
              </a:xfrm>
              <a:prstGeom prst="roundRect">
                <a:avLst>
                  <a:gd name="adj" fmla="val 7971"/>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0" name="Freeform 251"/>
              <p:cNvSpPr>
                <a:spLocks noEditPoints="1"/>
              </p:cNvSpPr>
              <p:nvPr>
                <p:custDataLst>
                  <p:tags r:id="rId19"/>
                </p:custDataLst>
              </p:nvPr>
            </p:nvSpPr>
            <p:spPr bwMode="auto">
              <a:xfrm>
                <a:off x="3610" y="3144"/>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69" name="文本框 68"/>
            <p:cNvSpPr txBox="1"/>
            <p:nvPr>
              <p:custDataLst>
                <p:tags r:id="rId20"/>
              </p:custDataLst>
            </p:nvPr>
          </p:nvSpPr>
          <p:spPr>
            <a:xfrm>
              <a:off x="5202" y="2700"/>
              <a:ext cx="8307" cy="1422"/>
            </a:xfrm>
            <a:prstGeom prst="rect">
              <a:avLst/>
            </a:prstGeom>
            <a:noFill/>
          </p:spPr>
          <p:txBody>
            <a:bodyPr wrap="square" rtlCol="0">
              <a:spAutoFit/>
            </a:bodyPr>
            <a:p>
              <a:pPr>
                <a:lnSpc>
                  <a:spcPct val="160000"/>
                </a:lnSpc>
                <a:spcBef>
                  <a:spcPct val="20000"/>
                </a:spcBef>
              </a:pP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随着温室大棚技术的逐步发展，日光温室等独栋温室</a:t>
              </a:r>
              <a:r>
                <a:rPr lang="en-US" altLang="zh-CN"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逐渐不能满足用户的需求，大家追求更多元化的种植，</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更高效便捷的管理，促使温室向更加产业化、规模化发向发展，</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连栋温室便应运而生。</a:t>
              </a:r>
              <a:endPar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endParaRPr>
            </a:p>
          </p:txBody>
        </p:sp>
        <p:sp>
          <p:nvSpPr>
            <p:cNvPr id="51" name="椭圆 50"/>
            <p:cNvSpPr/>
            <p:nvPr>
              <p:custDataLst>
                <p:tags r:id="rId21"/>
              </p:custDataLst>
            </p:nvPr>
          </p:nvSpPr>
          <p:spPr>
            <a:xfrm>
              <a:off x="2532" y="3341"/>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79" name="组合 78"/>
            <p:cNvGrpSpPr/>
            <p:nvPr/>
          </p:nvGrpSpPr>
          <p:grpSpPr>
            <a:xfrm>
              <a:off x="489" y="3014"/>
              <a:ext cx="2101" cy="974"/>
              <a:chOff x="485" y="2984"/>
              <a:chExt cx="2101" cy="974"/>
            </a:xfrm>
          </p:grpSpPr>
          <p:sp>
            <p:nvSpPr>
              <p:cNvPr id="56" name="文本框 55"/>
              <p:cNvSpPr txBox="1"/>
              <p:nvPr>
                <p:custDataLst>
                  <p:tags r:id="rId22"/>
                </p:custDataLst>
              </p:nvPr>
            </p:nvSpPr>
            <p:spPr>
              <a:xfrm>
                <a:off x="592" y="2984"/>
                <a:ext cx="1814" cy="580"/>
              </a:xfrm>
              <a:prstGeom prst="rect">
                <a:avLst/>
              </a:prstGeom>
              <a:noFill/>
            </p:spPr>
            <p:txBody>
              <a:bodyPr wrap="square" rtlCol="0">
                <a:spAutoFit/>
              </a:bodyPr>
              <a:p>
                <a:pPr algn="ctr"/>
                <a:r>
                  <a:rPr lang="zh-CN" altLang="en-US" b="1" dirty="0">
                    <a:solidFill>
                      <a:srgbClr val="D7B262"/>
                    </a:solidFill>
                    <a:latin typeface="微软雅黑" panose="020B0503020204020204" charset="-122"/>
                    <a:ea typeface="微软雅黑" panose="020B0503020204020204" charset="-122"/>
                  </a:rPr>
                  <a:t>创新</a:t>
                </a:r>
                <a:r>
                  <a:rPr lang="zh-CN" altLang="en-US" b="1" dirty="0">
                    <a:solidFill>
                      <a:srgbClr val="D7B262"/>
                    </a:solidFill>
                    <a:latin typeface="微软雅黑" panose="020B0503020204020204" charset="-122"/>
                    <a:ea typeface="微软雅黑" panose="020B0503020204020204" charset="-122"/>
                  </a:rPr>
                  <a:t>升级</a:t>
                </a:r>
                <a:endParaRPr lang="zh-CN" altLang="en-US" b="1" dirty="0">
                  <a:solidFill>
                    <a:srgbClr val="D7B262"/>
                  </a:solidFill>
                  <a:latin typeface="微软雅黑" panose="020B0503020204020204" charset="-122"/>
                  <a:ea typeface="微软雅黑" panose="020B0503020204020204" charset="-122"/>
                </a:endParaRPr>
              </a:p>
            </p:txBody>
          </p:sp>
          <p:sp>
            <p:nvSpPr>
              <p:cNvPr id="78" name="文本框 77"/>
              <p:cNvSpPr txBox="1"/>
              <p:nvPr/>
            </p:nvSpPr>
            <p:spPr>
              <a:xfrm>
                <a:off x="485" y="3528"/>
                <a:ext cx="2101" cy="430"/>
              </a:xfrm>
              <a:prstGeom prst="rect">
                <a:avLst/>
              </a:prstGeom>
              <a:noFill/>
            </p:spPr>
            <p:txBody>
              <a:bodyPr wrap="square" rtlCol="0" anchor="t">
                <a:noAutofit/>
              </a:bodyPr>
              <a:p>
                <a:pPr algn="dist"/>
                <a:r>
                  <a:rPr lang="zh-CN" altLang="en-US" sz="1000">
                    <a:solidFill>
                      <a:srgbClr val="D7B262"/>
                    </a:solidFill>
                  </a:rPr>
                  <a:t>Innovation upgrades</a:t>
                </a:r>
                <a:endParaRPr lang="zh-CN" altLang="en-US" sz="1000">
                  <a:solidFill>
                    <a:srgbClr val="D7B262"/>
                  </a:solidFill>
                </a:endParaRPr>
              </a:p>
            </p:txBody>
          </p:sp>
        </p:grpSp>
      </p:grpSp>
      <p:grpSp>
        <p:nvGrpSpPr>
          <p:cNvPr id="13" name="组合 12"/>
          <p:cNvGrpSpPr/>
          <p:nvPr/>
        </p:nvGrpSpPr>
        <p:grpSpPr>
          <a:xfrm>
            <a:off x="378144" y="4705985"/>
            <a:ext cx="9141141" cy="1421765"/>
            <a:chOff x="596" y="7203"/>
            <a:chExt cx="14395" cy="2239"/>
          </a:xfrm>
        </p:grpSpPr>
        <p:grpSp>
          <p:nvGrpSpPr>
            <p:cNvPr id="73" name="组合 72"/>
            <p:cNvGrpSpPr/>
            <p:nvPr/>
          </p:nvGrpSpPr>
          <p:grpSpPr>
            <a:xfrm>
              <a:off x="3552" y="7820"/>
              <a:ext cx="1220" cy="1220"/>
              <a:chOff x="3462" y="7820"/>
              <a:chExt cx="1220" cy="1220"/>
            </a:xfrm>
          </p:grpSpPr>
          <p:sp>
            <p:nvSpPr>
              <p:cNvPr id="67" name="圆角矩形 66"/>
              <p:cNvSpPr/>
              <p:nvPr>
                <p:custDataLst>
                  <p:tags r:id="rId23"/>
                </p:custDataLst>
              </p:nvPr>
            </p:nvSpPr>
            <p:spPr>
              <a:xfrm>
                <a:off x="3462" y="7820"/>
                <a:ext cx="1220" cy="1220"/>
              </a:xfrm>
              <a:prstGeom prst="roundRect">
                <a:avLst>
                  <a:gd name="adj" fmla="val 7971"/>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8" name="Freeform 251"/>
              <p:cNvSpPr>
                <a:spLocks noEditPoints="1"/>
              </p:cNvSpPr>
              <p:nvPr>
                <p:custDataLst>
                  <p:tags r:id="rId24"/>
                </p:custDataLst>
              </p:nvPr>
            </p:nvSpPr>
            <p:spPr bwMode="auto">
              <a:xfrm>
                <a:off x="3700" y="8120"/>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3" name="椭圆 52"/>
            <p:cNvSpPr/>
            <p:nvPr>
              <p:custDataLst>
                <p:tags r:id="rId25"/>
              </p:custDataLst>
            </p:nvPr>
          </p:nvSpPr>
          <p:spPr>
            <a:xfrm>
              <a:off x="2532" y="8317"/>
              <a:ext cx="227" cy="227"/>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 name="TextBox 25"/>
            <p:cNvSpPr txBox="1">
              <a:spLocks noChangeArrowheads="1"/>
            </p:cNvSpPr>
            <p:nvPr>
              <p:custDataLst>
                <p:tags r:id="rId26"/>
              </p:custDataLst>
            </p:nvPr>
          </p:nvSpPr>
          <p:spPr bwMode="auto">
            <a:xfrm>
              <a:off x="5202" y="7203"/>
              <a:ext cx="9789" cy="2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l">
                <a:lnSpc>
                  <a:spcPct val="160000"/>
                </a:lnSpc>
              </a:pP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rPr>
                <a:t>最重要的，可以搭载</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1600" b="1">
                  <a:solidFill>
                    <a:srgbClr val="1F3484"/>
                  </a:solidFill>
                  <a:latin typeface="微软雅黑" panose="020B0503020204020204" charset="-122"/>
                  <a:ea typeface="微软雅黑" panose="020B0503020204020204" charset="-122"/>
                </a:rPr>
                <a:t>更多</a:t>
              </a:r>
              <a:r>
                <a:rPr lang="zh-CN" altLang="en-US" sz="1600" b="1">
                  <a:solidFill>
                    <a:srgbClr val="1F3484"/>
                  </a:solidFill>
                  <a:latin typeface="微软雅黑" panose="020B0503020204020204" charset="-122"/>
                  <a:ea typeface="微软雅黑" panose="020B0503020204020204" charset="-122"/>
                  <a:sym typeface="+mn-ea"/>
                </a:rPr>
                <a:t>现代化设备</a:t>
              </a:r>
              <a:r>
                <a:rPr lang="zh-CN" altLang="en-US" sz="1400" b="1" dirty="0">
                  <a:solidFill>
                    <a:srgbClr val="0C814C"/>
                  </a:solidFill>
                  <a:latin typeface="微软雅黑" panose="020B0503020204020204" charset="-122"/>
                  <a:ea typeface="微软雅黑" panose="020B0503020204020204" charset="-122"/>
                  <a:cs typeface="微软雅黑" panose="020B0503020204020204" charset="-122"/>
                  <a:sym typeface="+mn-ea"/>
                </a:rPr>
                <a:t>，</a:t>
              </a:r>
              <a:r>
                <a:rPr lang="zh-CN" altLang="en-US" sz="1600" b="1">
                  <a:solidFill>
                    <a:srgbClr val="D7B262"/>
                  </a:solidFill>
                  <a:latin typeface="微软雅黑" panose="020B0503020204020204" charset="-122"/>
                  <a:ea typeface="微软雅黑" panose="020B0503020204020204" charset="-122"/>
                </a:rPr>
                <a:t>机械程度大大提高</a:t>
              </a:r>
              <a:r>
                <a:rPr lang="en-US" altLang="zh-CN" sz="1400" b="1" dirty="0">
                  <a:solidFill>
                    <a:srgbClr val="0C814C"/>
                  </a:solidFill>
                  <a:latin typeface="微软雅黑" panose="020B0503020204020204" charset="-122"/>
                  <a:ea typeface="微软雅黑" panose="020B0503020204020204" charset="-122"/>
                  <a:cs typeface="微软雅黑" panose="020B0503020204020204" charset="-122"/>
                </a:rPr>
                <a:t>  </a:t>
              </a:r>
              <a:r>
                <a:rPr lang="zh-CN" altLang="en-US" sz="2800" b="1" dirty="0">
                  <a:solidFill>
                    <a:srgbClr val="0C814C"/>
                  </a:solidFill>
                  <a:latin typeface="微软雅黑" panose="020B0503020204020204" charset="-122"/>
                  <a:ea typeface="微软雅黑" panose="020B0503020204020204" charset="-122"/>
                  <a:cs typeface="微软雅黑" panose="020B0503020204020204" charset="-122"/>
                </a:rPr>
                <a:t>！</a:t>
              </a:r>
              <a:endParaRPr lang="zh-CN" altLang="en-US" sz="1400" b="1" dirty="0">
                <a:solidFill>
                  <a:srgbClr val="0C814C"/>
                </a:solidFill>
                <a:latin typeface="微软雅黑" panose="020B0503020204020204" charset="-122"/>
                <a:ea typeface="微软雅黑" panose="020B0503020204020204" charset="-122"/>
                <a:cs typeface="微软雅黑" panose="020B0503020204020204" charset="-122"/>
              </a:endParaRPr>
            </a:p>
            <a:p>
              <a:pPr indent="0" algn="l" fontAlgn="auto">
                <a:lnSpc>
                  <a:spcPct val="160000"/>
                </a:lnSpc>
                <a:spcBef>
                  <a:spcPts val="400"/>
                </a:spcBef>
              </a:pPr>
              <a:r>
                <a:rPr lang="zh-CN" altLang="en-US" sz="1200">
                  <a:solidFill>
                    <a:srgbClr val="1F3484"/>
                  </a:solidFill>
                  <a:latin typeface="微软雅黑" panose="020B0503020204020204" charset="-122"/>
                  <a:ea typeface="微软雅黑" panose="020B0503020204020204" charset="-122"/>
                  <a:sym typeface="+mn-ea"/>
                </a:rPr>
                <a:t>拥有</a:t>
              </a:r>
              <a:r>
                <a:rPr lang="en-US" altLang="zh-CN" sz="1200">
                  <a:solidFill>
                    <a:srgbClr val="1F3484"/>
                  </a:solidFill>
                  <a:latin typeface="微软雅黑" panose="020B0503020204020204" charset="-122"/>
                  <a:ea typeface="微软雅黑" panose="020B0503020204020204" charset="-122"/>
                  <a:sym typeface="+mn-ea"/>
                </a:rPr>
                <a:t> </a:t>
              </a:r>
              <a:r>
                <a:rPr lang="zh-CN" altLang="en-US" sz="1200">
                  <a:solidFill>
                    <a:srgbClr val="1F3484"/>
                  </a:solidFill>
                  <a:latin typeface="微软雅黑" panose="020B0503020204020204" charset="-122"/>
                  <a:ea typeface="微软雅黑" panose="020B0503020204020204" charset="-122"/>
                  <a:sym typeface="+mn-ea"/>
                </a:rPr>
                <a:t>遮阳系统、开窗系统、通风系统、降温系统，灌溉系统、</a:t>
              </a:r>
              <a:r>
                <a:rPr lang="zh-CN" altLang="en-US" sz="1200">
                  <a:solidFill>
                    <a:srgbClr val="1F3484"/>
                  </a:solidFill>
                  <a:latin typeface="微软雅黑" panose="020B0503020204020204" charset="-122"/>
                  <a:ea typeface="微软雅黑" panose="020B0503020204020204" charset="-122"/>
                  <a:sym typeface="+mn-ea"/>
                </a:rPr>
                <a:t>拉幕系统、加温系统、苗床栽培系统、</a:t>
              </a:r>
              <a:r>
                <a:rPr lang="zh-CN" altLang="en-US" sz="1200">
                  <a:solidFill>
                    <a:srgbClr val="1F3484"/>
                  </a:solidFill>
                  <a:latin typeface="微软雅黑" panose="020B0503020204020204" charset="-122"/>
                  <a:ea typeface="微软雅黑" panose="020B0503020204020204" charset="-122"/>
                  <a:sym typeface="+mn-ea"/>
                </a:rPr>
                <a:t>电气系统等，</a:t>
              </a:r>
              <a:r>
                <a:rPr lang="zh-CN" altLang="en-US" sz="1200">
                  <a:solidFill>
                    <a:srgbClr val="1F3484"/>
                  </a:solidFill>
                  <a:latin typeface="微软雅黑" panose="020B0503020204020204" charset="-122"/>
                  <a:ea typeface="微软雅黑" panose="020B0503020204020204" charset="-122"/>
                  <a:sym typeface="+mn-ea"/>
                </a:rPr>
                <a:t>针对新型的农业栽培，连栋温室是一个很好的选择。</a:t>
              </a:r>
              <a:endParaRPr lang="zh-CN" altLang="en-US" sz="1200">
                <a:solidFill>
                  <a:srgbClr val="1F3484"/>
                </a:solidFill>
                <a:latin typeface="微软雅黑" panose="020B0503020204020204" charset="-122"/>
                <a:ea typeface="微软雅黑" panose="020B0503020204020204" charset="-122"/>
                <a:sym typeface="+mn-ea"/>
              </a:endParaRPr>
            </a:p>
          </p:txBody>
        </p:sp>
        <p:cxnSp>
          <p:nvCxnSpPr>
            <p:cNvPr id="75" name="直接连接符 74"/>
            <p:cNvCxnSpPr/>
            <p:nvPr>
              <p:custDataLst>
                <p:tags r:id="rId27"/>
              </p:custDataLst>
            </p:nvPr>
          </p:nvCxnSpPr>
          <p:spPr>
            <a:xfrm flipV="1">
              <a:off x="2879" y="8420"/>
              <a:ext cx="510" cy="3"/>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83" name="组合 82"/>
            <p:cNvGrpSpPr/>
            <p:nvPr/>
          </p:nvGrpSpPr>
          <p:grpSpPr>
            <a:xfrm>
              <a:off x="596" y="7996"/>
              <a:ext cx="1842" cy="931"/>
              <a:chOff x="633" y="2984"/>
              <a:chExt cx="1842" cy="931"/>
            </a:xfrm>
          </p:grpSpPr>
          <p:sp>
            <p:nvSpPr>
              <p:cNvPr id="84" name="文本框 83"/>
              <p:cNvSpPr txBox="1"/>
              <p:nvPr>
                <p:custDataLst>
                  <p:tags r:id="rId28"/>
                </p:custDataLst>
              </p:nvPr>
            </p:nvSpPr>
            <p:spPr>
              <a:xfrm>
                <a:off x="633" y="2984"/>
                <a:ext cx="1814" cy="580"/>
              </a:xfrm>
              <a:prstGeom prst="rect">
                <a:avLst/>
              </a:prstGeom>
              <a:noFill/>
            </p:spPr>
            <p:txBody>
              <a:bodyPr wrap="square" rtlCol="0">
                <a:spAutoFit/>
              </a:bodyPr>
              <a:p>
                <a:pPr algn="ctr"/>
                <a:r>
                  <a:rPr lang="zh-CN" altLang="en-US" b="1" dirty="0">
                    <a:solidFill>
                      <a:srgbClr val="4BB65A"/>
                    </a:solidFill>
                    <a:latin typeface="微软雅黑" panose="020B0503020204020204" charset="-122"/>
                    <a:ea typeface="微软雅黑" panose="020B0503020204020204" charset="-122"/>
                  </a:rPr>
                  <a:t>全程机械</a:t>
                </a:r>
                <a:endParaRPr lang="zh-CN" altLang="en-US" b="1" dirty="0">
                  <a:solidFill>
                    <a:srgbClr val="4BB65A"/>
                  </a:solidFill>
                  <a:latin typeface="微软雅黑" panose="020B0503020204020204" charset="-122"/>
                  <a:ea typeface="微软雅黑" panose="020B0503020204020204" charset="-122"/>
                </a:endParaRPr>
              </a:p>
            </p:txBody>
          </p:sp>
          <p:sp>
            <p:nvSpPr>
              <p:cNvPr id="85" name="文本框 84"/>
              <p:cNvSpPr txBox="1"/>
              <p:nvPr>
                <p:custDataLst>
                  <p:tags r:id="rId29"/>
                </p:custDataLst>
              </p:nvPr>
            </p:nvSpPr>
            <p:spPr>
              <a:xfrm>
                <a:off x="696" y="3529"/>
                <a:ext cx="1779" cy="386"/>
              </a:xfrm>
              <a:prstGeom prst="rect">
                <a:avLst/>
              </a:prstGeom>
              <a:noFill/>
            </p:spPr>
            <p:txBody>
              <a:bodyPr wrap="square" rtlCol="0" anchor="t">
                <a:spAutoFit/>
              </a:bodyPr>
              <a:p>
                <a:pPr algn="dist"/>
                <a:r>
                  <a:rPr lang="zh-CN" altLang="en-US" sz="1000">
                    <a:solidFill>
                      <a:srgbClr val="4BB65A"/>
                    </a:solidFill>
                  </a:rPr>
                  <a:t>Mechanization</a:t>
                </a:r>
                <a:endParaRPr lang="zh-CN" altLang="en-US" sz="1000">
                  <a:solidFill>
                    <a:srgbClr val="4BB65A"/>
                  </a:solidFill>
                </a:endParaRPr>
              </a:p>
            </p:txBody>
          </p:sp>
        </p:grpSp>
      </p:grpSp>
      <p:grpSp>
        <p:nvGrpSpPr>
          <p:cNvPr id="16" name="组合 15"/>
          <p:cNvGrpSpPr/>
          <p:nvPr/>
        </p:nvGrpSpPr>
        <p:grpSpPr>
          <a:xfrm>
            <a:off x="378143" y="2393950"/>
            <a:ext cx="8595057" cy="2501265"/>
            <a:chOff x="596" y="4121"/>
            <a:chExt cx="13535" cy="3939"/>
          </a:xfrm>
        </p:grpSpPr>
        <p:grpSp>
          <p:nvGrpSpPr>
            <p:cNvPr id="90" name="组合 89"/>
            <p:cNvGrpSpPr/>
            <p:nvPr/>
          </p:nvGrpSpPr>
          <p:grpSpPr>
            <a:xfrm rot="0">
              <a:off x="3552" y="5334"/>
              <a:ext cx="1220" cy="1220"/>
              <a:chOff x="3267" y="4729"/>
              <a:chExt cx="1220" cy="1220"/>
            </a:xfrm>
          </p:grpSpPr>
          <p:sp>
            <p:nvSpPr>
              <p:cNvPr id="63" name="圆角矩形 62"/>
              <p:cNvSpPr/>
              <p:nvPr>
                <p:custDataLst>
                  <p:tags r:id="rId30"/>
                </p:custDataLst>
              </p:nvPr>
            </p:nvSpPr>
            <p:spPr>
              <a:xfrm>
                <a:off x="3267" y="4729"/>
                <a:ext cx="1220" cy="1220"/>
              </a:xfrm>
              <a:prstGeom prst="roundRect">
                <a:avLst>
                  <a:gd name="adj" fmla="val 79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4" name="Freeform 251"/>
              <p:cNvSpPr>
                <a:spLocks noEditPoints="1"/>
              </p:cNvSpPr>
              <p:nvPr>
                <p:custDataLst>
                  <p:tags r:id="rId31"/>
                </p:custDataLst>
              </p:nvPr>
            </p:nvSpPr>
            <p:spPr bwMode="auto">
              <a:xfrm>
                <a:off x="3505" y="5029"/>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2" name="椭圆 51"/>
            <p:cNvSpPr/>
            <p:nvPr>
              <p:custDataLst>
                <p:tags r:id="rId32"/>
              </p:custDataLst>
            </p:nvPr>
          </p:nvSpPr>
          <p:spPr>
            <a:xfrm>
              <a:off x="2532" y="5829"/>
              <a:ext cx="227" cy="227"/>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74" name="直接连接符 73"/>
            <p:cNvCxnSpPr/>
            <p:nvPr>
              <p:custDataLst>
                <p:tags r:id="rId33"/>
              </p:custDataLst>
            </p:nvPr>
          </p:nvCxnSpPr>
          <p:spPr>
            <a:xfrm flipV="1">
              <a:off x="2879" y="5937"/>
              <a:ext cx="510" cy="3"/>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80" name="组合 79"/>
            <p:cNvGrpSpPr/>
            <p:nvPr/>
          </p:nvGrpSpPr>
          <p:grpSpPr>
            <a:xfrm>
              <a:off x="596" y="5507"/>
              <a:ext cx="1866" cy="969"/>
              <a:chOff x="592" y="2984"/>
              <a:chExt cx="1866" cy="969"/>
            </a:xfrm>
          </p:grpSpPr>
          <p:sp>
            <p:nvSpPr>
              <p:cNvPr id="81" name="文本框 80"/>
              <p:cNvSpPr txBox="1"/>
              <p:nvPr>
                <p:custDataLst>
                  <p:tags r:id="rId34"/>
                </p:custDataLst>
              </p:nvPr>
            </p:nvSpPr>
            <p:spPr>
              <a:xfrm>
                <a:off x="592" y="2984"/>
                <a:ext cx="1814" cy="580"/>
              </a:xfrm>
              <a:prstGeom prst="rect">
                <a:avLst/>
              </a:prstGeom>
              <a:noFill/>
            </p:spPr>
            <p:txBody>
              <a:bodyPr wrap="square" rtlCol="0">
                <a:spAutoFit/>
              </a:bodyPr>
              <a:p>
                <a:pPr algn="ctr"/>
                <a:r>
                  <a:rPr lang="zh-CN" altLang="en-US" b="1" dirty="0">
                    <a:solidFill>
                      <a:srgbClr val="82BD52"/>
                    </a:solidFill>
                    <a:latin typeface="微软雅黑" panose="020B0503020204020204" charset="-122"/>
                    <a:ea typeface="微软雅黑" panose="020B0503020204020204" charset="-122"/>
                    <a:sym typeface="+mn-ea"/>
                  </a:rPr>
                  <a:t>优势</a:t>
                </a:r>
                <a:r>
                  <a:rPr lang="zh-CN" altLang="en-US" b="1" dirty="0">
                    <a:solidFill>
                      <a:srgbClr val="82BD52"/>
                    </a:solidFill>
                    <a:latin typeface="微软雅黑" panose="020B0503020204020204" charset="-122"/>
                    <a:ea typeface="微软雅黑" panose="020B0503020204020204" charset="-122"/>
                    <a:sym typeface="+mn-ea"/>
                  </a:rPr>
                  <a:t>明显</a:t>
                </a:r>
                <a:endParaRPr lang="zh-CN" altLang="en-US" b="1" dirty="0">
                  <a:solidFill>
                    <a:srgbClr val="82BD52"/>
                  </a:solidFill>
                  <a:latin typeface="微软雅黑" panose="020B0503020204020204" charset="-122"/>
                  <a:ea typeface="微软雅黑" panose="020B0503020204020204" charset="-122"/>
                  <a:sym typeface="+mn-ea"/>
                </a:endParaRPr>
              </a:p>
            </p:txBody>
          </p:sp>
          <p:sp>
            <p:nvSpPr>
              <p:cNvPr id="82" name="文本框 81"/>
              <p:cNvSpPr txBox="1"/>
              <p:nvPr>
                <p:custDataLst>
                  <p:tags r:id="rId35"/>
                </p:custDataLst>
              </p:nvPr>
            </p:nvSpPr>
            <p:spPr>
              <a:xfrm>
                <a:off x="628" y="3555"/>
                <a:ext cx="1830" cy="398"/>
              </a:xfrm>
              <a:prstGeom prst="rect">
                <a:avLst/>
              </a:prstGeom>
              <a:noFill/>
            </p:spPr>
            <p:txBody>
              <a:bodyPr wrap="square" rtlCol="0" anchor="t">
                <a:noAutofit/>
              </a:bodyPr>
              <a:p>
                <a:pPr algn="dist"/>
                <a:r>
                  <a:rPr lang="zh-CN" altLang="en-US" sz="1000">
                    <a:solidFill>
                      <a:srgbClr val="82BD52"/>
                    </a:solidFill>
                  </a:rPr>
                  <a:t>Clear advantages</a:t>
                </a:r>
                <a:endParaRPr lang="zh-CN" altLang="en-US" sz="1000">
                  <a:solidFill>
                    <a:srgbClr val="82BD52"/>
                  </a:solidFill>
                </a:endParaRPr>
              </a:p>
            </p:txBody>
          </p:sp>
        </p:grpSp>
        <p:sp>
          <p:nvSpPr>
            <p:cNvPr id="70" name="文本框 69"/>
            <p:cNvSpPr txBox="1"/>
            <p:nvPr>
              <p:custDataLst>
                <p:tags r:id="rId36"/>
              </p:custDataLst>
            </p:nvPr>
          </p:nvSpPr>
          <p:spPr>
            <a:xfrm>
              <a:off x="5202" y="4121"/>
              <a:ext cx="8929" cy="3939"/>
            </a:xfrm>
            <a:prstGeom prst="rect">
              <a:avLst/>
            </a:prstGeom>
            <a:noFill/>
          </p:spPr>
          <p:txBody>
            <a:bodyPr wrap="square" rtlCol="0">
              <a:spAutoFit/>
            </a:bodyPr>
            <a:p>
              <a:pPr>
                <a:lnSpc>
                  <a:spcPct val="160000"/>
                </a:lnSpc>
                <a:spcBef>
                  <a:spcPct val="20000"/>
                </a:spcBef>
              </a:pPr>
              <a:r>
                <a:rPr lang="zh-CN" altLang="en-US" sz="115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相比较</a:t>
              </a:r>
              <a:r>
                <a:rPr lang="zh-CN" altLang="en-US" sz="115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日光温室等独栋温室而言</a:t>
              </a:r>
              <a:r>
                <a:rPr lang="zh-CN" altLang="en-US" sz="115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a:t>
              </a:r>
              <a:endParaRPr lang="zh-CN" altLang="en-US" sz="115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环境更加稳定，</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连栋温室空气容积增加了，室内温度的波动幅度会减小；</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内部空间利用更充分，</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侧墙为有弧度的斜墙，地面利用不充分的问题被完美解决；</a:t>
              </a:r>
              <a:endPar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土地的利用率更高，</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单跨温室之间的间距对土地的浪费在连栋温室中得到了克服；</a:t>
              </a:r>
              <a:endPar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更加</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容易扩建，</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连栋温室扩建部分通过增加几排天沟柱很容易连接</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到既有温室上；</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分区灵活，</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可以</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在连栋温室内安装隔断墙，进行分区管理；</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提高工作效率，</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工人不必像在单跨温室一样，来回进出每个温室进行生产操作；</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更方便地使用工具</a:t>
              </a:r>
              <a:r>
                <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rPr>
                <a:t>，例如，叉车、推车和单轨运输等设备以减少人工劳动量。</a:t>
              </a:r>
              <a:endParaRPr lang="zh-CN" altLang="en-US" sz="1100" dirty="0">
                <a:solidFill>
                  <a:schemeClr val="tx1">
                    <a:lumMod val="65000"/>
                    <a:lumOff val="35000"/>
                  </a:schemeClr>
                </a:solidFill>
                <a:latin typeface="微软雅黑" panose="020B0503020204020204" charset="-122"/>
                <a:ea typeface="微软雅黑" panose="020B0503020204020204" charset="-122"/>
                <a:sym typeface="Arial" panose="020B0604020202020204" pitchFamily="34" charset="0"/>
              </a:endParaRPr>
            </a:p>
          </p:txBody>
        </p:sp>
      </p:grpSp>
      <p:pic>
        <p:nvPicPr>
          <p:cNvPr id="9" name="图片 8" descr="51miz-E1263338-C20220CF"/>
          <p:cNvPicPr>
            <a:picLocks noChangeAspect="1"/>
          </p:cNvPicPr>
          <p:nvPr/>
        </p:nvPicPr>
        <p:blipFill>
          <a:blip r:embed="rId37"/>
          <a:stretch>
            <a:fillRect/>
          </a:stretch>
        </p:blipFill>
        <p:spPr>
          <a:xfrm>
            <a:off x="9107805" y="3478530"/>
            <a:ext cx="2665730" cy="2665730"/>
          </a:xfrm>
          <a:prstGeom prst="rect">
            <a:avLst/>
          </a:prstGeom>
        </p:spPr>
      </p:pic>
      <p:pic>
        <p:nvPicPr>
          <p:cNvPr id="17" name="图片 16" descr="00505688bfa71f5a7a2f0a"/>
          <p:cNvPicPr/>
          <p:nvPr>
            <p:custDataLst>
              <p:tags r:id="rId38"/>
            </p:custDataLst>
          </p:nvPr>
        </p:nvPicPr>
        <p:blipFill>
          <a:blip r:embed="rId39"/>
          <a:srcRect l="9860" r="13804"/>
          <a:stretch>
            <a:fillRect/>
          </a:stretch>
        </p:blipFill>
        <p:spPr>
          <a:xfrm>
            <a:off x="10558145" y="2303780"/>
            <a:ext cx="1080000" cy="1080000"/>
          </a:xfrm>
          <a:prstGeom prst="ellipse">
            <a:avLst/>
          </a:prstGeom>
        </p:spPr>
      </p:pic>
      <p:pic>
        <p:nvPicPr>
          <p:cNvPr id="18" name="图片 17" descr="5_427_1736478_800_600.jpg.webp"/>
          <p:cNvPicPr/>
          <p:nvPr>
            <p:custDataLst>
              <p:tags r:id="rId40"/>
            </p:custDataLst>
          </p:nvPr>
        </p:nvPicPr>
        <p:blipFill>
          <a:blip r:embed="rId41"/>
          <a:srcRect l="4356"/>
          <a:stretch>
            <a:fillRect/>
          </a:stretch>
        </p:blipFill>
        <p:spPr>
          <a:xfrm>
            <a:off x="9073515" y="1064260"/>
            <a:ext cx="1440000" cy="14400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7425690" y="405765"/>
            <a:ext cx="4365625" cy="1091565"/>
          </a:xfrm>
          <a:prstGeom prst="rect">
            <a:avLst/>
          </a:prstGeom>
          <a:noFill/>
        </p:spPr>
        <p:txBody>
          <a:bodyPr wrap="square" rtlCol="0" anchor="t">
            <a:spAutoFit/>
          </a:bodyPr>
          <a:p>
            <a:pPr>
              <a:lnSpc>
                <a:spcPct val="130000"/>
              </a:lnSpc>
            </a:pPr>
            <a:r>
              <a:rPr lang="zh-CN" altLang="en-US" sz="2000">
                <a:solidFill>
                  <a:srgbClr val="0C7F4C"/>
                </a:solidFill>
                <a:latin typeface="微软雅黑" panose="020B0503020204020204" charset="-122"/>
                <a:ea typeface="微软雅黑" panose="020B0503020204020204" charset="-122"/>
                <a:sym typeface="+mn-ea"/>
              </a:rPr>
              <a:t>连栋</a:t>
            </a:r>
            <a:r>
              <a:rPr lang="zh-CN" altLang="en-US" sz="2000">
                <a:solidFill>
                  <a:srgbClr val="0C7F4C"/>
                </a:solidFill>
                <a:latin typeface="微软雅黑" panose="020B0503020204020204" charset="-122"/>
                <a:ea typeface="微软雅黑" panose="020B0503020204020204" charset="-122"/>
                <a:sym typeface="+mn-ea"/>
              </a:rPr>
              <a:t>温室中常用的</a:t>
            </a:r>
            <a:r>
              <a:rPr lang="en-US" altLang="zh-CN" sz="2000">
                <a:solidFill>
                  <a:srgbClr val="1F3484"/>
                </a:solidFill>
                <a:latin typeface="微软雅黑" panose="020B0503020204020204" charset="-122"/>
                <a:ea typeface="微软雅黑" panose="020B0503020204020204" charset="-122"/>
                <a:sym typeface="+mn-ea"/>
              </a:rPr>
              <a:t>    </a:t>
            </a:r>
            <a:endParaRPr lang="en-US" altLang="zh-CN" sz="2000">
              <a:solidFill>
                <a:srgbClr val="1F3484"/>
              </a:solidFill>
              <a:latin typeface="微软雅黑" panose="020B0503020204020204" charset="-122"/>
              <a:ea typeface="微软雅黑" panose="020B0503020204020204" charset="-122"/>
              <a:sym typeface="+mn-ea"/>
            </a:endParaRPr>
          </a:p>
          <a:p>
            <a:pPr algn="r">
              <a:lnSpc>
                <a:spcPct val="130000"/>
              </a:lnSpc>
            </a:pPr>
            <a:r>
              <a:rPr lang="en-US" altLang="zh-CN" sz="3000" b="1">
                <a:solidFill>
                  <a:srgbClr val="1F3484"/>
                </a:solidFill>
                <a:latin typeface="微软雅黑" panose="020B0503020204020204" charset="-122"/>
                <a:ea typeface="微软雅黑" panose="020B0503020204020204" charset="-122"/>
                <a:sym typeface="+mn-ea"/>
              </a:rPr>
              <a:t>    </a:t>
            </a:r>
            <a:r>
              <a:rPr lang="zh-CN" altLang="en-US" sz="3000" b="1">
                <a:solidFill>
                  <a:srgbClr val="1F3484"/>
                </a:solidFill>
                <a:latin typeface="微软雅黑" panose="020B0503020204020204" charset="-122"/>
                <a:ea typeface="微软雅黑" panose="020B0503020204020204" charset="-122"/>
                <a:sym typeface="+mn-ea"/>
              </a:rPr>
              <a:t>现代化</a:t>
            </a:r>
            <a:r>
              <a:rPr lang="zh-CN" altLang="en-US" sz="3000" b="1">
                <a:solidFill>
                  <a:srgbClr val="D7B262"/>
                </a:solidFill>
                <a:latin typeface="微软雅黑" panose="020B0503020204020204" charset="-122"/>
                <a:ea typeface="微软雅黑" panose="020B0503020204020204" charset="-122"/>
                <a:sym typeface="+mn-ea"/>
              </a:rPr>
              <a:t>设</a:t>
            </a:r>
            <a:r>
              <a:rPr lang="zh-CN" altLang="en-US" sz="3000" b="1">
                <a:solidFill>
                  <a:srgbClr val="D7B262"/>
                </a:solidFill>
                <a:latin typeface="微软雅黑" panose="020B0503020204020204" charset="-122"/>
                <a:ea typeface="微软雅黑" panose="020B0503020204020204" charset="-122"/>
                <a:sym typeface="+mn-ea"/>
              </a:rPr>
              <a:t>备</a:t>
            </a:r>
            <a:endParaRPr lang="zh-CN" altLang="en-US" sz="3000" b="1">
              <a:solidFill>
                <a:srgbClr val="D7B262"/>
              </a:solidFill>
              <a:latin typeface="微软雅黑" panose="020B0503020204020204" charset="-122"/>
              <a:ea typeface="微软雅黑" panose="020B0503020204020204" charset="-122"/>
              <a:sym typeface="+mn-ea"/>
            </a:endParaRPr>
          </a:p>
        </p:txBody>
      </p:sp>
      <p:grpSp>
        <p:nvGrpSpPr>
          <p:cNvPr id="113" name="组合 112"/>
          <p:cNvGrpSpPr/>
          <p:nvPr/>
        </p:nvGrpSpPr>
        <p:grpSpPr>
          <a:xfrm rot="10800000">
            <a:off x="8974455" y="6424930"/>
            <a:ext cx="2945130" cy="128270"/>
            <a:chOff x="545" y="10134"/>
            <a:chExt cx="5574" cy="252"/>
          </a:xfrm>
        </p:grpSpPr>
        <p:sp>
          <p:nvSpPr>
            <p:cNvPr id="114" name="矩形 113"/>
            <p:cNvSpPr/>
            <p:nvPr>
              <p:custDataLst>
                <p:tags r:id="rId1"/>
              </p:custDataLst>
            </p:nvPr>
          </p:nvSpPr>
          <p:spPr>
            <a:xfrm rot="5400000">
              <a:off x="1609" y="10134"/>
              <a:ext cx="253" cy="253"/>
            </a:xfrm>
            <a:prstGeom prst="rect">
              <a:avLst/>
            </a:prstGeom>
            <a:solidFill>
              <a:srgbClr val="44A36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5" name="矩形 114"/>
            <p:cNvSpPr/>
            <p:nvPr>
              <p:custDataLst>
                <p:tags r:id="rId2"/>
              </p:custDataLst>
            </p:nvPr>
          </p:nvSpPr>
          <p:spPr>
            <a:xfrm rot="5400000">
              <a:off x="2142" y="10134"/>
              <a:ext cx="253" cy="253"/>
            </a:xfrm>
            <a:prstGeom prst="rect">
              <a:avLst/>
            </a:prstGeom>
            <a:solidFill>
              <a:srgbClr val="0F9B5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6" name="矩形 115"/>
            <p:cNvSpPr/>
            <p:nvPr>
              <p:custDataLst>
                <p:tags r:id="rId3"/>
              </p:custDataLst>
            </p:nvPr>
          </p:nvSpPr>
          <p:spPr>
            <a:xfrm rot="5400000">
              <a:off x="2674" y="10134"/>
              <a:ext cx="253" cy="253"/>
            </a:xfrm>
            <a:prstGeom prst="rect">
              <a:avLst/>
            </a:prstGeom>
            <a:solidFill>
              <a:srgbClr val="44A36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7" name="矩形 116"/>
            <p:cNvSpPr/>
            <p:nvPr>
              <p:custDataLst>
                <p:tags r:id="rId4"/>
              </p:custDataLst>
            </p:nvPr>
          </p:nvSpPr>
          <p:spPr>
            <a:xfrm rot="5400000">
              <a:off x="3206" y="10134"/>
              <a:ext cx="253" cy="253"/>
            </a:xfrm>
            <a:prstGeom prst="rect">
              <a:avLst/>
            </a:prstGeom>
            <a:solidFill>
              <a:srgbClr val="0C7F4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8" name="矩形 117"/>
            <p:cNvSpPr/>
            <p:nvPr>
              <p:custDataLst>
                <p:tags r:id="rId5"/>
              </p:custDataLst>
            </p:nvPr>
          </p:nvSpPr>
          <p:spPr>
            <a:xfrm rot="5400000">
              <a:off x="3738" y="10134"/>
              <a:ext cx="253" cy="253"/>
            </a:xfrm>
            <a:prstGeom prst="rect">
              <a:avLst/>
            </a:prstGeom>
            <a:solidFill>
              <a:srgbClr val="0C7F4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9" name="矩形 118"/>
            <p:cNvSpPr/>
            <p:nvPr>
              <p:custDataLst>
                <p:tags r:id="rId6"/>
              </p:custDataLst>
            </p:nvPr>
          </p:nvSpPr>
          <p:spPr>
            <a:xfrm rot="5400000">
              <a:off x="4271" y="10134"/>
              <a:ext cx="253" cy="253"/>
            </a:xfrm>
            <a:prstGeom prst="rect">
              <a:avLst/>
            </a:prstGeom>
            <a:solidFill>
              <a:srgbClr val="0C804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0" name="矩形 119"/>
            <p:cNvSpPr/>
            <p:nvPr>
              <p:custDataLst>
                <p:tags r:id="rId7"/>
              </p:custDataLst>
            </p:nvPr>
          </p:nvSpPr>
          <p:spPr>
            <a:xfrm rot="5400000">
              <a:off x="4803" y="10134"/>
              <a:ext cx="253" cy="253"/>
            </a:xfrm>
            <a:prstGeom prst="rect">
              <a:avLst/>
            </a:prstGeom>
            <a:solidFill>
              <a:srgbClr val="0C804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1" name="矩形 120"/>
            <p:cNvSpPr/>
            <p:nvPr>
              <p:custDataLst>
                <p:tags r:id="rId8"/>
              </p:custDataLst>
            </p:nvPr>
          </p:nvSpPr>
          <p:spPr>
            <a:xfrm rot="5400000">
              <a:off x="5335" y="10134"/>
              <a:ext cx="253" cy="253"/>
            </a:xfrm>
            <a:prstGeom prst="rect">
              <a:avLst/>
            </a:prstGeom>
            <a:solidFill>
              <a:srgbClr val="0C7F4C">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2" name="矩形 121"/>
            <p:cNvSpPr/>
            <p:nvPr>
              <p:custDataLst>
                <p:tags r:id="rId9"/>
              </p:custDataLst>
            </p:nvPr>
          </p:nvSpPr>
          <p:spPr>
            <a:xfrm rot="5400000">
              <a:off x="5867" y="10134"/>
              <a:ext cx="253" cy="25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3" name="矩形 122"/>
            <p:cNvSpPr/>
            <p:nvPr>
              <p:custDataLst>
                <p:tags r:id="rId10"/>
              </p:custDataLst>
            </p:nvPr>
          </p:nvSpPr>
          <p:spPr>
            <a:xfrm rot="5400000">
              <a:off x="545" y="10134"/>
              <a:ext cx="253" cy="253"/>
            </a:xfrm>
            <a:prstGeom prst="rect">
              <a:avLst/>
            </a:prstGeom>
            <a:solidFill>
              <a:srgbClr val="333F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4" name="矩形 123"/>
            <p:cNvSpPr/>
            <p:nvPr>
              <p:custDataLst>
                <p:tags r:id="rId11"/>
              </p:custDataLst>
            </p:nvPr>
          </p:nvSpPr>
          <p:spPr>
            <a:xfrm rot="5400000">
              <a:off x="1077" y="10134"/>
              <a:ext cx="253" cy="253"/>
            </a:xfrm>
            <a:prstGeom prst="rect">
              <a:avLst/>
            </a:prstGeom>
            <a:solidFill>
              <a:srgbClr val="0C804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84" name="直接连接符 83"/>
          <p:cNvCxnSpPr/>
          <p:nvPr>
            <p:custDataLst>
              <p:tags r:id="rId12"/>
            </p:custDataLst>
          </p:nvPr>
        </p:nvCxnSpPr>
        <p:spPr>
          <a:xfrm>
            <a:off x="1671320" y="-29210"/>
            <a:ext cx="8255" cy="6984000"/>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85" name="组合 84"/>
          <p:cNvGrpSpPr/>
          <p:nvPr/>
        </p:nvGrpSpPr>
        <p:grpSpPr>
          <a:xfrm>
            <a:off x="1610995" y="295275"/>
            <a:ext cx="5525135" cy="1124585"/>
            <a:chOff x="2537" y="240"/>
            <a:chExt cx="8701" cy="1771"/>
          </a:xfrm>
        </p:grpSpPr>
        <p:sp>
          <p:nvSpPr>
            <p:cNvPr id="86" name="文本框 85"/>
            <p:cNvSpPr txBox="1"/>
            <p:nvPr>
              <p:custDataLst>
                <p:tags r:id="rId13"/>
              </p:custDataLst>
            </p:nvPr>
          </p:nvSpPr>
          <p:spPr>
            <a:xfrm>
              <a:off x="3771" y="240"/>
              <a:ext cx="7467" cy="1771"/>
            </a:xfrm>
            <a:prstGeom prst="rect">
              <a:avLst/>
            </a:prstGeom>
            <a:noFill/>
            <a:ln w="9525">
              <a:noFill/>
            </a:ln>
          </p:spPr>
          <p:txBody>
            <a:bodyPr wrap="square">
              <a:spAutoFit/>
            </a:bodyPr>
            <a:p>
              <a:pPr indent="266700" fontAlgn="auto">
                <a:lnSpc>
                  <a:spcPct val="160000"/>
                </a:lnSpc>
              </a:pPr>
              <a:r>
                <a:rPr sz="1050" b="1">
                  <a:solidFill>
                    <a:srgbClr val="D7B262"/>
                  </a:solidFill>
                  <a:latin typeface="微软雅黑" panose="020B0503020204020204" charset="-122"/>
                  <a:ea typeface="微软雅黑" panose="020B0503020204020204" charset="-122"/>
                  <a:sym typeface="+mn-ea"/>
                </a:rPr>
                <a:t>外遮阳</a:t>
              </a:r>
              <a:r>
                <a:rPr lang="en-US" sz="1050" b="1">
                  <a:solidFill>
                    <a:srgbClr val="D7B26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长时间太阳直射会灼伤作物叶片，转化为热能使室内温度升高，当这种温升超过作物生长的适宜温度范围后，会影响作物的正常生长，严重的甚至会导致作物的生育障碍，直至死亡，因此需要搭配遮阳，特别是在夏天使用，具有遮荫和降温的双重作用。</a:t>
              </a:r>
              <a:endParaRPr lang="zh-CN" altLang="en-US" sz="1050" b="0">
                <a:solidFill>
                  <a:srgbClr val="333333"/>
                </a:solidFill>
                <a:latin typeface="微软雅黑" panose="020B0503020204020204" charset="-122"/>
                <a:ea typeface="微软雅黑" panose="020B0503020204020204" charset="-122"/>
              </a:endParaRPr>
            </a:p>
          </p:txBody>
        </p:sp>
        <p:cxnSp>
          <p:nvCxnSpPr>
            <p:cNvPr id="87" name="直接连接符 86"/>
            <p:cNvCxnSpPr/>
            <p:nvPr>
              <p:custDataLst>
                <p:tags r:id="rId14"/>
              </p:custDataLst>
            </p:nvPr>
          </p:nvCxnSpPr>
          <p:spPr>
            <a:xfrm flipV="1">
              <a:off x="3049" y="1139"/>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88" name="椭圆 87"/>
            <p:cNvSpPr/>
            <p:nvPr>
              <p:custDataLst>
                <p:tags r:id="rId15"/>
              </p:custDataLst>
            </p:nvPr>
          </p:nvSpPr>
          <p:spPr>
            <a:xfrm>
              <a:off x="2537" y="1026"/>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grpSp>
        <p:nvGrpSpPr>
          <p:cNvPr id="89" name="组合 88"/>
          <p:cNvGrpSpPr/>
          <p:nvPr/>
        </p:nvGrpSpPr>
        <p:grpSpPr>
          <a:xfrm>
            <a:off x="1611630" y="1515745"/>
            <a:ext cx="5525135" cy="607695"/>
            <a:chOff x="2537" y="1957"/>
            <a:chExt cx="8701" cy="957"/>
          </a:xfrm>
        </p:grpSpPr>
        <p:sp>
          <p:nvSpPr>
            <p:cNvPr id="90" name="椭圆 89"/>
            <p:cNvSpPr/>
            <p:nvPr>
              <p:custDataLst>
                <p:tags r:id="rId16"/>
              </p:custDataLst>
            </p:nvPr>
          </p:nvSpPr>
          <p:spPr>
            <a:xfrm>
              <a:off x="2537" y="2376"/>
              <a:ext cx="227" cy="227"/>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92" name="直接连接符 91"/>
            <p:cNvCxnSpPr/>
            <p:nvPr>
              <p:custDataLst>
                <p:tags r:id="rId17"/>
              </p:custDataLst>
            </p:nvPr>
          </p:nvCxnSpPr>
          <p:spPr>
            <a:xfrm flipV="1">
              <a:off x="3049" y="2484"/>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93" name="文本框 92"/>
            <p:cNvSpPr txBox="1"/>
            <p:nvPr>
              <p:custDataLst>
                <p:tags r:id="rId18"/>
              </p:custDataLst>
            </p:nvPr>
          </p:nvSpPr>
          <p:spPr>
            <a:xfrm>
              <a:off x="3771" y="1957"/>
              <a:ext cx="7467" cy="957"/>
            </a:xfrm>
            <a:prstGeom prst="rect">
              <a:avLst/>
            </a:prstGeom>
            <a:noFill/>
            <a:ln w="9525">
              <a:noFill/>
            </a:ln>
          </p:spPr>
          <p:txBody>
            <a:bodyPr wrap="square">
              <a:spAutoFit/>
            </a:bodyPr>
            <a:p>
              <a:pPr indent="266700" fontAlgn="auto">
                <a:lnSpc>
                  <a:spcPct val="160000"/>
                </a:lnSpc>
                <a:spcBef>
                  <a:spcPts val="0"/>
                </a:spcBef>
              </a:pPr>
              <a:r>
                <a:rPr lang="zh-CN" altLang="en-US" sz="1050" b="1">
                  <a:solidFill>
                    <a:srgbClr val="82BD52"/>
                  </a:solidFill>
                  <a:latin typeface="微软雅黑" panose="020B0503020204020204" charset="-122"/>
                  <a:ea typeface="微软雅黑" panose="020B0503020204020204" charset="-122"/>
                  <a:sym typeface="+mn-ea"/>
                </a:rPr>
                <a:t>内遮阳</a:t>
              </a:r>
              <a:r>
                <a:rPr lang="en-US" altLang="zh-CN" sz="1050" b="1">
                  <a:solidFill>
                    <a:srgbClr val="82BD5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除了可以在夏天进行遮荫和降温之外，搭配闭孔设计的幕布还可以在冬季作为内保温使用。</a:t>
              </a:r>
              <a:endParaRPr lang="zh-CN" altLang="en-US" sz="1050" b="0">
                <a:solidFill>
                  <a:srgbClr val="333333"/>
                </a:solidFill>
                <a:latin typeface="微软雅黑" panose="020B0503020204020204" charset="-122"/>
                <a:ea typeface="微软雅黑" panose="020B0503020204020204" charset="-122"/>
              </a:endParaRPr>
            </a:p>
          </p:txBody>
        </p:sp>
      </p:grpSp>
      <p:grpSp>
        <p:nvGrpSpPr>
          <p:cNvPr id="94" name="组合 93"/>
          <p:cNvGrpSpPr/>
          <p:nvPr/>
        </p:nvGrpSpPr>
        <p:grpSpPr>
          <a:xfrm>
            <a:off x="1611630" y="2219325"/>
            <a:ext cx="5525135" cy="607695"/>
            <a:chOff x="2537" y="3526"/>
            <a:chExt cx="8701" cy="957"/>
          </a:xfrm>
        </p:grpSpPr>
        <p:sp>
          <p:nvSpPr>
            <p:cNvPr id="95" name="椭圆 94"/>
            <p:cNvSpPr/>
            <p:nvPr>
              <p:custDataLst>
                <p:tags r:id="rId19"/>
              </p:custDataLst>
            </p:nvPr>
          </p:nvSpPr>
          <p:spPr>
            <a:xfrm>
              <a:off x="2537" y="3940"/>
              <a:ext cx="227" cy="227"/>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97" name="直接连接符 96"/>
            <p:cNvCxnSpPr/>
            <p:nvPr>
              <p:custDataLst>
                <p:tags r:id="rId20"/>
              </p:custDataLst>
            </p:nvPr>
          </p:nvCxnSpPr>
          <p:spPr>
            <a:xfrm flipV="1">
              <a:off x="3049" y="4043"/>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98" name="文本框 97"/>
            <p:cNvSpPr txBox="1"/>
            <p:nvPr>
              <p:custDataLst>
                <p:tags r:id="rId21"/>
              </p:custDataLst>
            </p:nvPr>
          </p:nvSpPr>
          <p:spPr>
            <a:xfrm>
              <a:off x="3771" y="3526"/>
              <a:ext cx="7467" cy="957"/>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4BB65A"/>
                  </a:solidFill>
                  <a:latin typeface="微软雅黑" panose="020B0503020204020204" charset="-122"/>
                  <a:ea typeface="微软雅黑" panose="020B0503020204020204" charset="-122"/>
                  <a:sym typeface="+mn-ea"/>
                </a:rPr>
                <a:t>顶部天窗</a:t>
              </a:r>
              <a:r>
                <a:rPr lang="en-US" altLang="zh-CN" sz="1050" b="1">
                  <a:solidFill>
                    <a:srgbClr val="4BB65A"/>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采用经济的通风方式，保证自然通风，利用风力和温度差来实现温室内外空气交换，将顶部热量散发到室外，</a:t>
              </a:r>
              <a:r>
                <a:rPr lang="zh-CN" altLang="en-US" sz="1050">
                  <a:solidFill>
                    <a:srgbClr val="333333"/>
                  </a:solidFill>
                  <a:latin typeface="微软雅黑" panose="020B0503020204020204" charset="-122"/>
                  <a:ea typeface="微软雅黑" panose="020B0503020204020204" charset="-122"/>
                  <a:sym typeface="+mn-ea"/>
                </a:rPr>
                <a:t>达到降低温度和湿度的目的。</a:t>
              </a:r>
              <a:endParaRPr lang="zh-CN" altLang="en-US" sz="1050" b="0">
                <a:solidFill>
                  <a:srgbClr val="333333"/>
                </a:solidFill>
                <a:latin typeface="微软雅黑" panose="020B0503020204020204" charset="-122"/>
                <a:ea typeface="微软雅黑" panose="020B0503020204020204" charset="-122"/>
              </a:endParaRPr>
            </a:p>
          </p:txBody>
        </p:sp>
      </p:grpSp>
      <p:grpSp>
        <p:nvGrpSpPr>
          <p:cNvPr id="99" name="组合 98"/>
          <p:cNvGrpSpPr/>
          <p:nvPr/>
        </p:nvGrpSpPr>
        <p:grpSpPr>
          <a:xfrm>
            <a:off x="1611630" y="2922905"/>
            <a:ext cx="5525135" cy="866140"/>
            <a:chOff x="2537" y="5008"/>
            <a:chExt cx="8701" cy="1364"/>
          </a:xfrm>
        </p:grpSpPr>
        <p:sp>
          <p:nvSpPr>
            <p:cNvPr id="103" name="文本框 102"/>
            <p:cNvSpPr txBox="1"/>
            <p:nvPr>
              <p:custDataLst>
                <p:tags r:id="rId22"/>
              </p:custDataLst>
            </p:nvPr>
          </p:nvSpPr>
          <p:spPr>
            <a:xfrm>
              <a:off x="3771" y="5008"/>
              <a:ext cx="7467" cy="1364"/>
            </a:xfrm>
            <a:prstGeom prst="rect">
              <a:avLst/>
            </a:prstGeom>
            <a:noFill/>
            <a:ln w="9525">
              <a:noFill/>
            </a:ln>
          </p:spPr>
          <p:txBody>
            <a:bodyPr wrap="square">
              <a:spAutoFit/>
            </a:bodyPr>
            <a:p>
              <a:pPr indent="266700" fontAlgn="auto">
                <a:lnSpc>
                  <a:spcPct val="160000"/>
                </a:lnSpc>
              </a:pPr>
              <a:r>
                <a:rPr lang="zh-CN" altLang="en-US" sz="1050" b="1">
                  <a:solidFill>
                    <a:srgbClr val="D7B262"/>
                  </a:solidFill>
                  <a:latin typeface="微软雅黑" panose="020B0503020204020204" charset="-122"/>
                  <a:ea typeface="微软雅黑" panose="020B0503020204020204" charset="-122"/>
                  <a:sym typeface="+mn-ea"/>
                </a:rPr>
                <a:t>墙面保温</a:t>
              </a:r>
              <a:r>
                <a:rPr lang="en-US" altLang="zh-CN" sz="1050" b="1">
                  <a:solidFill>
                    <a:srgbClr val="D7B26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在温室的四周加装专用太空棉防雨型轻质保温被，采用电动卷膜方式，白天可以将棉被卷起不影响采光，夜间可以将棉被放下，提高墙面的保温效果，防止热量散失，有效使温室提高3~4℃，且更加节能。</a:t>
              </a:r>
              <a:endParaRPr lang="zh-CN" altLang="en-US" sz="1050" b="0">
                <a:solidFill>
                  <a:srgbClr val="333333"/>
                </a:solidFill>
                <a:latin typeface="微软雅黑" panose="020B0503020204020204" charset="-122"/>
                <a:ea typeface="微软雅黑" panose="020B0503020204020204" charset="-122"/>
              </a:endParaRPr>
            </a:p>
          </p:txBody>
        </p:sp>
        <p:cxnSp>
          <p:nvCxnSpPr>
            <p:cNvPr id="105" name="直接连接符 104"/>
            <p:cNvCxnSpPr/>
            <p:nvPr>
              <p:custDataLst>
                <p:tags r:id="rId23"/>
              </p:custDataLst>
            </p:nvPr>
          </p:nvCxnSpPr>
          <p:spPr>
            <a:xfrm flipV="1">
              <a:off x="3049" y="5735"/>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106" name="椭圆 105"/>
            <p:cNvSpPr/>
            <p:nvPr>
              <p:custDataLst>
                <p:tags r:id="rId24"/>
              </p:custDataLst>
            </p:nvPr>
          </p:nvSpPr>
          <p:spPr>
            <a:xfrm>
              <a:off x="2537" y="5623"/>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grpSp>
        <p:nvGrpSpPr>
          <p:cNvPr id="109" name="组合 108"/>
          <p:cNvGrpSpPr/>
          <p:nvPr/>
        </p:nvGrpSpPr>
        <p:grpSpPr>
          <a:xfrm>
            <a:off x="1610995" y="3884930"/>
            <a:ext cx="5526405" cy="866140"/>
            <a:chOff x="2537" y="6545"/>
            <a:chExt cx="8703" cy="1364"/>
          </a:xfrm>
        </p:grpSpPr>
        <p:sp>
          <p:nvSpPr>
            <p:cNvPr id="110" name="文本框 109"/>
            <p:cNvSpPr txBox="1"/>
            <p:nvPr>
              <p:custDataLst>
                <p:tags r:id="rId25"/>
              </p:custDataLst>
            </p:nvPr>
          </p:nvSpPr>
          <p:spPr>
            <a:xfrm>
              <a:off x="3773" y="6545"/>
              <a:ext cx="7467" cy="1364"/>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82BD52"/>
                  </a:solidFill>
                  <a:latin typeface="微软雅黑" panose="020B0503020204020204" charset="-122"/>
                  <a:ea typeface="微软雅黑" panose="020B0503020204020204" charset="-122"/>
                </a:rPr>
                <a:t>风机</a:t>
              </a:r>
              <a:r>
                <a:rPr lang="en-US" altLang="zh-CN" sz="1050" b="1">
                  <a:solidFill>
                    <a:srgbClr val="82BD52"/>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是利用空气对流原理，电机带动叶扇转动将室内空气排出到室外，内部形成负压，室外空气在压强作用下进入，从而实现温室大棚的通风换气，与湿帘搭配使用还能实现加湿的目的。</a:t>
              </a:r>
              <a:endParaRPr lang="zh-CN" altLang="en-US" sz="1050" b="0">
                <a:solidFill>
                  <a:srgbClr val="333333"/>
                </a:solidFill>
                <a:latin typeface="微软雅黑" panose="020B0503020204020204" charset="-122"/>
                <a:ea typeface="微软雅黑" panose="020B0503020204020204" charset="-122"/>
              </a:endParaRPr>
            </a:p>
          </p:txBody>
        </p:sp>
        <p:sp>
          <p:nvSpPr>
            <p:cNvPr id="111" name="椭圆 110"/>
            <p:cNvSpPr/>
            <p:nvPr>
              <p:custDataLst>
                <p:tags r:id="rId26"/>
              </p:custDataLst>
            </p:nvPr>
          </p:nvSpPr>
          <p:spPr>
            <a:xfrm>
              <a:off x="2537" y="7160"/>
              <a:ext cx="227" cy="227"/>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112" name="直接连接符 111"/>
            <p:cNvCxnSpPr/>
            <p:nvPr>
              <p:custDataLst>
                <p:tags r:id="rId27"/>
              </p:custDataLst>
            </p:nvPr>
          </p:nvCxnSpPr>
          <p:spPr>
            <a:xfrm flipV="1">
              <a:off x="3049" y="7272"/>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grpSp>
        <p:nvGrpSpPr>
          <p:cNvPr id="125" name="组合 124"/>
          <p:cNvGrpSpPr/>
          <p:nvPr/>
        </p:nvGrpSpPr>
        <p:grpSpPr>
          <a:xfrm>
            <a:off x="1616075" y="4846955"/>
            <a:ext cx="5516245" cy="607695"/>
            <a:chOff x="2537" y="8105"/>
            <a:chExt cx="8687" cy="957"/>
          </a:xfrm>
        </p:grpSpPr>
        <p:sp>
          <p:nvSpPr>
            <p:cNvPr id="126" name="文本框 125"/>
            <p:cNvSpPr txBox="1"/>
            <p:nvPr>
              <p:custDataLst>
                <p:tags r:id="rId28"/>
              </p:custDataLst>
            </p:nvPr>
          </p:nvSpPr>
          <p:spPr>
            <a:xfrm>
              <a:off x="3757" y="8105"/>
              <a:ext cx="7467" cy="957"/>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4BB65A"/>
                  </a:solidFill>
                  <a:latin typeface="微软雅黑" panose="020B0503020204020204" charset="-122"/>
                  <a:ea typeface="微软雅黑" panose="020B0503020204020204" charset="-122"/>
                </a:rPr>
                <a:t>湿帘</a:t>
              </a:r>
              <a:r>
                <a:rPr lang="en-US" altLang="zh-CN" sz="1050" b="1">
                  <a:solidFill>
                    <a:srgbClr val="4BB65A"/>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常安装在大棚一侧，空气穿过湿帘蒸发，再由风机吹向各个角落，致使室内温度迅速下降，具有降温、增湿和过滤</a:t>
              </a:r>
              <a:r>
                <a:rPr lang="zh-CN" altLang="en-US" sz="1050" b="0">
                  <a:solidFill>
                    <a:srgbClr val="333333"/>
                  </a:solidFill>
                  <a:latin typeface="微软雅黑" panose="020B0503020204020204" charset="-122"/>
                  <a:ea typeface="微软雅黑" panose="020B0503020204020204" charset="-122"/>
                </a:rPr>
                <a:t>的功能。</a:t>
              </a:r>
              <a:endParaRPr lang="zh-CN" altLang="en-US" sz="1050" b="0">
                <a:solidFill>
                  <a:srgbClr val="333333"/>
                </a:solidFill>
                <a:latin typeface="微软雅黑" panose="020B0503020204020204" charset="-122"/>
                <a:ea typeface="微软雅黑" panose="020B0503020204020204" charset="-122"/>
              </a:endParaRPr>
            </a:p>
          </p:txBody>
        </p:sp>
        <p:sp>
          <p:nvSpPr>
            <p:cNvPr id="127" name="椭圆 126"/>
            <p:cNvSpPr/>
            <p:nvPr>
              <p:custDataLst>
                <p:tags r:id="rId29"/>
              </p:custDataLst>
            </p:nvPr>
          </p:nvSpPr>
          <p:spPr>
            <a:xfrm>
              <a:off x="2537" y="8493"/>
              <a:ext cx="227" cy="227"/>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128" name="直接连接符 127"/>
            <p:cNvCxnSpPr/>
            <p:nvPr>
              <p:custDataLst>
                <p:tags r:id="rId30"/>
              </p:custDataLst>
            </p:nvPr>
          </p:nvCxnSpPr>
          <p:spPr>
            <a:xfrm flipV="1">
              <a:off x="3049" y="8605"/>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grpSp>
        <p:nvGrpSpPr>
          <p:cNvPr id="130" name="组合 129"/>
          <p:cNvGrpSpPr/>
          <p:nvPr/>
        </p:nvGrpSpPr>
        <p:grpSpPr>
          <a:xfrm>
            <a:off x="1621155" y="5550535"/>
            <a:ext cx="5506085" cy="866140"/>
            <a:chOff x="2537" y="9212"/>
            <a:chExt cx="8671" cy="1364"/>
          </a:xfrm>
        </p:grpSpPr>
        <p:sp>
          <p:nvSpPr>
            <p:cNvPr id="131" name="文本框 130"/>
            <p:cNvSpPr txBox="1"/>
            <p:nvPr>
              <p:custDataLst>
                <p:tags r:id="rId31"/>
              </p:custDataLst>
            </p:nvPr>
          </p:nvSpPr>
          <p:spPr>
            <a:xfrm>
              <a:off x="3741" y="9212"/>
              <a:ext cx="7467" cy="1364"/>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D7B262"/>
                  </a:solidFill>
                  <a:latin typeface="微软雅黑" panose="020B0503020204020204" charset="-122"/>
                  <a:ea typeface="微软雅黑" panose="020B0503020204020204" charset="-122"/>
                  <a:sym typeface="+mn-ea"/>
                </a:rPr>
                <a:t>外翻窗</a:t>
              </a:r>
              <a:r>
                <a:rPr lang="en-US" altLang="zh-CN" sz="1050" b="1">
                  <a:solidFill>
                    <a:srgbClr val="D7B26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安装在湿帘的外侧，当温室需要开启湿帘时，由电机带动转动轴，从而带动齿轮齿条运动打开窗户；当温室不需要开启湿帘时，可关闭此系统，以达到温室密封、保温的效果。</a:t>
              </a:r>
              <a:endParaRPr lang="zh-CN" altLang="en-US" sz="1050" b="0">
                <a:solidFill>
                  <a:srgbClr val="333333"/>
                </a:solidFill>
                <a:latin typeface="微软雅黑" panose="020B0503020204020204" charset="-122"/>
                <a:ea typeface="微软雅黑" panose="020B0503020204020204" charset="-122"/>
              </a:endParaRPr>
            </a:p>
          </p:txBody>
        </p:sp>
        <p:cxnSp>
          <p:nvCxnSpPr>
            <p:cNvPr id="132" name="直接连接符 131"/>
            <p:cNvCxnSpPr/>
            <p:nvPr>
              <p:custDataLst>
                <p:tags r:id="rId32"/>
              </p:custDataLst>
            </p:nvPr>
          </p:nvCxnSpPr>
          <p:spPr>
            <a:xfrm flipV="1">
              <a:off x="3049" y="9939"/>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133" name="椭圆 132"/>
            <p:cNvSpPr/>
            <p:nvPr>
              <p:custDataLst>
                <p:tags r:id="rId33"/>
              </p:custDataLst>
            </p:nvPr>
          </p:nvSpPr>
          <p:spPr>
            <a:xfrm>
              <a:off x="2537" y="9827"/>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pic>
        <p:nvPicPr>
          <p:cNvPr id="135" name="图片 134"/>
          <p:cNvPicPr>
            <a:picLocks noChangeAspect="1"/>
          </p:cNvPicPr>
          <p:nvPr>
            <p:custDataLst>
              <p:tags r:id="rId34"/>
            </p:custDataLst>
          </p:nvPr>
        </p:nvPicPr>
        <p:blipFill>
          <a:blip r:embed="rId35"/>
          <a:srcRect r="69720" b="22626"/>
          <a:stretch>
            <a:fillRect/>
          </a:stretch>
        </p:blipFill>
        <p:spPr>
          <a:xfrm>
            <a:off x="443230" y="3981450"/>
            <a:ext cx="768350" cy="666115"/>
          </a:xfrm>
          <a:prstGeom prst="rect">
            <a:avLst/>
          </a:prstGeom>
        </p:spPr>
      </p:pic>
      <p:pic>
        <p:nvPicPr>
          <p:cNvPr id="136" name="图片 135"/>
          <p:cNvPicPr>
            <a:picLocks noChangeAspect="1"/>
          </p:cNvPicPr>
          <p:nvPr>
            <p:custDataLst>
              <p:tags r:id="rId36"/>
            </p:custDataLst>
          </p:nvPr>
        </p:nvPicPr>
        <p:blipFill>
          <a:blip r:embed="rId35"/>
          <a:srcRect l="35796" r="38343" b="19194"/>
          <a:stretch>
            <a:fillRect/>
          </a:stretch>
        </p:blipFill>
        <p:spPr>
          <a:xfrm>
            <a:off x="465773" y="4806950"/>
            <a:ext cx="723265" cy="768350"/>
          </a:xfrm>
          <a:prstGeom prst="rect">
            <a:avLst/>
          </a:prstGeom>
        </p:spPr>
      </p:pic>
      <p:pic>
        <p:nvPicPr>
          <p:cNvPr id="137" name="图片 136"/>
          <p:cNvPicPr>
            <a:picLocks noChangeAspect="1"/>
          </p:cNvPicPr>
          <p:nvPr>
            <p:custDataLst>
              <p:tags r:id="rId37"/>
            </p:custDataLst>
          </p:nvPr>
        </p:nvPicPr>
        <p:blipFill>
          <a:blip r:embed="rId38"/>
          <a:stretch>
            <a:fillRect/>
          </a:stretch>
        </p:blipFill>
        <p:spPr>
          <a:xfrm>
            <a:off x="457923" y="2072005"/>
            <a:ext cx="738964" cy="720000"/>
          </a:xfrm>
          <a:prstGeom prst="rect">
            <a:avLst/>
          </a:prstGeom>
        </p:spPr>
      </p:pic>
      <p:pic>
        <p:nvPicPr>
          <p:cNvPr id="138" name="图片 137" descr="13739ADF411440EBAA4BF483C5A2E1C7"/>
          <p:cNvPicPr>
            <a:picLocks noChangeAspect="1"/>
          </p:cNvPicPr>
          <p:nvPr>
            <p:custDataLst>
              <p:tags r:id="rId39"/>
            </p:custDataLst>
          </p:nvPr>
        </p:nvPicPr>
        <p:blipFill>
          <a:blip r:embed="rId40"/>
          <a:stretch>
            <a:fillRect/>
          </a:stretch>
        </p:blipFill>
        <p:spPr>
          <a:xfrm>
            <a:off x="376555" y="2964180"/>
            <a:ext cx="901700" cy="901700"/>
          </a:xfrm>
          <a:prstGeom prst="rect">
            <a:avLst/>
          </a:prstGeom>
        </p:spPr>
      </p:pic>
      <p:pic>
        <p:nvPicPr>
          <p:cNvPr id="139" name="图片 138"/>
          <p:cNvPicPr>
            <a:picLocks noChangeAspect="1"/>
          </p:cNvPicPr>
          <p:nvPr>
            <p:custDataLst>
              <p:tags r:id="rId41"/>
            </p:custDataLst>
          </p:nvPr>
        </p:nvPicPr>
        <p:blipFill>
          <a:blip r:embed="rId42"/>
          <a:stretch>
            <a:fillRect/>
          </a:stretch>
        </p:blipFill>
        <p:spPr>
          <a:xfrm flipH="1">
            <a:off x="521970" y="5720080"/>
            <a:ext cx="610870" cy="802005"/>
          </a:xfrm>
          <a:prstGeom prst="rect">
            <a:avLst/>
          </a:prstGeom>
        </p:spPr>
      </p:pic>
      <p:pic>
        <p:nvPicPr>
          <p:cNvPr id="140" name="图片 139"/>
          <p:cNvPicPr>
            <a:picLocks noChangeAspect="1"/>
          </p:cNvPicPr>
          <p:nvPr>
            <p:custDataLst>
              <p:tags r:id="rId43"/>
            </p:custDataLst>
          </p:nvPr>
        </p:nvPicPr>
        <p:blipFill>
          <a:blip r:embed="rId44">
            <a:clrChange>
              <a:clrFrom>
                <a:srgbClr val="FEFEFE">
                  <a:alpha val="100000"/>
                </a:srgbClr>
              </a:clrFrom>
              <a:clrTo>
                <a:srgbClr val="FEFEFE">
                  <a:alpha val="100000"/>
                  <a:alpha val="0"/>
                </a:srgbClr>
              </a:clrTo>
            </a:clrChange>
          </a:blip>
          <a:srcRect t="16700"/>
          <a:stretch>
            <a:fillRect/>
          </a:stretch>
        </p:blipFill>
        <p:spPr>
          <a:xfrm>
            <a:off x="406400" y="1010920"/>
            <a:ext cx="869950" cy="1033145"/>
          </a:xfrm>
          <a:prstGeom prst="rect">
            <a:avLst/>
          </a:prstGeom>
          <a:noFill/>
          <a:ln w="9525">
            <a:noFill/>
          </a:ln>
        </p:spPr>
      </p:pic>
      <p:pic>
        <p:nvPicPr>
          <p:cNvPr id="141" name="图片 140"/>
          <p:cNvPicPr/>
          <p:nvPr>
            <p:custDataLst>
              <p:tags r:id="rId45"/>
            </p:custDataLst>
          </p:nvPr>
        </p:nvPicPr>
        <p:blipFill>
          <a:blip r:embed="rId46">
            <a:clrChange>
              <a:clrFrom>
                <a:srgbClr val="FFFFFF">
                  <a:alpha val="100000"/>
                </a:srgbClr>
              </a:clrFrom>
              <a:clrTo>
                <a:srgbClr val="FFFFFF">
                  <a:alpha val="100000"/>
                  <a:alpha val="0"/>
                </a:srgbClr>
              </a:clrTo>
            </a:clrChange>
          </a:blip>
          <a:stretch>
            <a:fillRect/>
          </a:stretch>
        </p:blipFill>
        <p:spPr>
          <a:xfrm>
            <a:off x="411798" y="186055"/>
            <a:ext cx="831215" cy="680085"/>
          </a:xfrm>
          <a:prstGeom prst="rect">
            <a:avLst/>
          </a:prstGeom>
          <a:noFill/>
          <a:ln w="9525">
            <a:noFill/>
          </a:ln>
        </p:spPr>
      </p:pic>
      <p:grpSp>
        <p:nvGrpSpPr>
          <p:cNvPr id="35" name="组合 34"/>
          <p:cNvGrpSpPr>
            <a:grpSpLocks noChangeAspect="1"/>
          </p:cNvGrpSpPr>
          <p:nvPr/>
        </p:nvGrpSpPr>
        <p:grpSpPr>
          <a:xfrm>
            <a:off x="7711440" y="2929255"/>
            <a:ext cx="3905885" cy="3192780"/>
            <a:chOff x="11844" y="4586"/>
            <a:chExt cx="6451" cy="5273"/>
          </a:xfrm>
        </p:grpSpPr>
        <p:grpSp>
          <p:nvGrpSpPr>
            <p:cNvPr id="28" name="组合 27"/>
            <p:cNvGrpSpPr/>
            <p:nvPr/>
          </p:nvGrpSpPr>
          <p:grpSpPr>
            <a:xfrm>
              <a:off x="11857" y="4586"/>
              <a:ext cx="6439" cy="1610"/>
              <a:chOff x="11947" y="4406"/>
              <a:chExt cx="6439" cy="1610"/>
            </a:xfrm>
          </p:grpSpPr>
          <p:pic>
            <p:nvPicPr>
              <p:cNvPr id="11" name="图片 10" descr="2019122235335873"/>
              <p:cNvPicPr/>
              <p:nvPr>
                <p:custDataLst>
                  <p:tags r:id="rId47"/>
                </p:custDataLst>
              </p:nvPr>
            </p:nvPicPr>
            <p:blipFill>
              <a:blip r:embed="rId48"/>
              <a:srcRect b="24375"/>
              <a:stretch>
                <a:fillRect/>
              </a:stretch>
            </p:blipFill>
            <p:spPr>
              <a:xfrm>
                <a:off x="15456" y="4406"/>
                <a:ext cx="2930" cy="1610"/>
              </a:xfrm>
              <a:prstGeom prst="rect">
                <a:avLst/>
              </a:prstGeom>
            </p:spPr>
          </p:pic>
          <p:pic>
            <p:nvPicPr>
              <p:cNvPr id="14" name="图片 47" descr="2012828133414"/>
              <p:cNvPicPr>
                <a:picLocks noChangeAspect="1"/>
              </p:cNvPicPr>
              <p:nvPr>
                <p:custDataLst>
                  <p:tags r:id="rId49"/>
                </p:custDataLst>
              </p:nvPr>
            </p:nvPicPr>
            <p:blipFill>
              <a:blip r:embed="rId50"/>
              <a:srcRect l="341" t="571" r="2478" b="21682"/>
              <a:stretch>
                <a:fillRect/>
              </a:stretch>
            </p:blipFill>
            <p:spPr>
              <a:xfrm>
                <a:off x="11947" y="4407"/>
                <a:ext cx="3368" cy="1608"/>
              </a:xfrm>
              <a:prstGeom prst="rect">
                <a:avLst/>
              </a:prstGeom>
              <a:noFill/>
              <a:ln w="3175" cap="flat" cmpd="sng">
                <a:noFill/>
                <a:prstDash val="solid"/>
                <a:miter/>
                <a:headEnd type="none" w="med" len="med"/>
                <a:tailEnd type="none" w="med" len="med"/>
              </a:ln>
            </p:spPr>
          </p:pic>
        </p:grpSp>
        <p:grpSp>
          <p:nvGrpSpPr>
            <p:cNvPr id="30" name="组合 29"/>
            <p:cNvGrpSpPr/>
            <p:nvPr/>
          </p:nvGrpSpPr>
          <p:grpSpPr>
            <a:xfrm>
              <a:off x="11857" y="6311"/>
              <a:ext cx="6439" cy="1684"/>
              <a:chOff x="11947" y="6189"/>
              <a:chExt cx="6439" cy="1684"/>
            </a:xfrm>
          </p:grpSpPr>
          <p:pic>
            <p:nvPicPr>
              <p:cNvPr id="15" name="图片 -2147482542" descr="微信图片_20181225135821"/>
              <p:cNvPicPr/>
              <p:nvPr>
                <p:custDataLst>
                  <p:tags r:id="rId51"/>
                </p:custDataLst>
              </p:nvPr>
            </p:nvPicPr>
            <p:blipFill>
              <a:blip r:embed="rId52"/>
              <a:srcRect t="36303" r="1111" b="34647"/>
              <a:stretch>
                <a:fillRect/>
              </a:stretch>
            </p:blipFill>
            <p:spPr>
              <a:xfrm>
                <a:off x="11947" y="6189"/>
                <a:ext cx="2931" cy="1684"/>
              </a:xfrm>
              <a:prstGeom prst="rect">
                <a:avLst/>
              </a:prstGeom>
              <a:noFill/>
              <a:ln w="9525">
                <a:noFill/>
              </a:ln>
            </p:spPr>
          </p:pic>
          <p:pic>
            <p:nvPicPr>
              <p:cNvPr id="20" name="图片 19" descr="20151212110736317"/>
              <p:cNvPicPr>
                <a:picLocks noChangeAspect="1"/>
              </p:cNvPicPr>
              <p:nvPr>
                <p:custDataLst>
                  <p:tags r:id="rId53"/>
                </p:custDataLst>
              </p:nvPr>
            </p:nvPicPr>
            <p:blipFill>
              <a:blip r:embed="rId54"/>
              <a:srcRect t="8195" b="25132"/>
              <a:stretch>
                <a:fillRect/>
              </a:stretch>
            </p:blipFill>
            <p:spPr>
              <a:xfrm>
                <a:off x="15018" y="6189"/>
                <a:ext cx="3368" cy="1684"/>
              </a:xfrm>
              <a:prstGeom prst="rect">
                <a:avLst/>
              </a:prstGeom>
            </p:spPr>
          </p:pic>
        </p:grpSp>
        <p:grpSp>
          <p:nvGrpSpPr>
            <p:cNvPr id="34" name="组合 33"/>
            <p:cNvGrpSpPr/>
            <p:nvPr/>
          </p:nvGrpSpPr>
          <p:grpSpPr>
            <a:xfrm>
              <a:off x="11844" y="8113"/>
              <a:ext cx="6451" cy="1747"/>
              <a:chOff x="11934" y="8083"/>
              <a:chExt cx="6451" cy="1747"/>
            </a:xfrm>
          </p:grpSpPr>
          <p:pic>
            <p:nvPicPr>
              <p:cNvPr id="21" name="图片 20"/>
              <p:cNvPicPr/>
              <p:nvPr>
                <p:custDataLst>
                  <p:tags r:id="rId55"/>
                </p:custDataLst>
              </p:nvPr>
            </p:nvPicPr>
            <p:blipFill>
              <a:blip r:embed="rId56"/>
              <a:srcRect t="10324" b="7739"/>
              <a:stretch>
                <a:fillRect/>
              </a:stretch>
            </p:blipFill>
            <p:spPr>
              <a:xfrm>
                <a:off x="15454" y="8083"/>
                <a:ext cx="2931" cy="1747"/>
              </a:xfrm>
              <a:prstGeom prst="rect">
                <a:avLst/>
              </a:prstGeom>
              <a:noFill/>
              <a:ln w="9525">
                <a:noFill/>
              </a:ln>
            </p:spPr>
          </p:pic>
          <p:pic>
            <p:nvPicPr>
              <p:cNvPr id="22" name="图片 21" descr="湿帘"/>
              <p:cNvPicPr/>
              <p:nvPr>
                <p:custDataLst>
                  <p:tags r:id="rId57"/>
                </p:custDataLst>
              </p:nvPr>
            </p:nvPicPr>
            <p:blipFill>
              <a:blip r:embed="rId58"/>
              <a:srcRect t="7856" b="14281"/>
              <a:stretch>
                <a:fillRect/>
              </a:stretch>
            </p:blipFill>
            <p:spPr>
              <a:xfrm>
                <a:off x="11934" y="8084"/>
                <a:ext cx="3368" cy="1746"/>
              </a:xfrm>
              <a:prstGeom prst="rect">
                <a:avLst/>
              </a:prstGeom>
              <a:noFill/>
              <a:ln w="9525">
                <a:noFill/>
              </a:ln>
            </p:spPr>
          </p:pic>
        </p:grpSp>
      </p:grpSp>
      <p:pic>
        <p:nvPicPr>
          <p:cNvPr id="25" name="图片 24" descr="15734391776507963540591261"/>
          <p:cNvPicPr>
            <a:picLocks noChangeAspect="1"/>
          </p:cNvPicPr>
          <p:nvPr>
            <p:custDataLst>
              <p:tags r:id="rId59"/>
            </p:custDataLst>
          </p:nvPr>
        </p:nvPicPr>
        <p:blipFill>
          <a:blip r:embed="rId60"/>
          <a:srcRect l="11305" t="3984" b="8270"/>
          <a:stretch>
            <a:fillRect/>
          </a:stretch>
        </p:blipFill>
        <p:spPr>
          <a:xfrm>
            <a:off x="7378700" y="1283970"/>
            <a:ext cx="2019300" cy="1442720"/>
          </a:xfrm>
          <a:prstGeom prst="rect">
            <a:avLst/>
          </a:prstGeom>
        </p:spPr>
      </p:pic>
      <p:pic>
        <p:nvPicPr>
          <p:cNvPr id="26" name="图片 25" descr="20080512023155[2]"/>
          <p:cNvPicPr>
            <a:picLocks noChangeAspect="1"/>
          </p:cNvPicPr>
          <p:nvPr>
            <p:custDataLst>
              <p:tags r:id="rId61"/>
            </p:custDataLst>
          </p:nvPr>
        </p:nvPicPr>
        <p:blipFill>
          <a:blip r:embed="rId62">
            <a:lum bright="12000" contrast="12000"/>
          </a:blip>
          <a:stretch>
            <a:fillRect/>
          </a:stretch>
        </p:blipFill>
        <p:spPr>
          <a:xfrm>
            <a:off x="9602470" y="1798320"/>
            <a:ext cx="1377315" cy="1033780"/>
          </a:xfrm>
          <a:prstGeom prst="rect">
            <a:avLst/>
          </a:prstGeom>
          <a:noFill/>
          <a:ln w="9525">
            <a:noFill/>
          </a:ln>
        </p:spPr>
      </p:pic>
      <p:sp>
        <p:nvSpPr>
          <p:cNvPr id="56" name="矩形 3"/>
          <p:cNvSpPr>
            <a:spLocks noChangeArrowheads="1"/>
          </p:cNvSpPr>
          <p:nvPr>
            <p:custDataLst>
              <p:tags r:id="rId63"/>
            </p:custDataLst>
          </p:nvPr>
        </p:nvSpPr>
        <p:spPr bwMode="auto">
          <a:xfrm>
            <a:off x="11075035" y="1798320"/>
            <a:ext cx="532765" cy="1031875"/>
          </a:xfrm>
          <a:prstGeom prst="rect">
            <a:avLst/>
          </a:prstGeom>
          <a:solidFill>
            <a:srgbClr val="5D8A54">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36" name="矩形 3"/>
          <p:cNvSpPr>
            <a:spLocks noChangeArrowheads="1"/>
          </p:cNvSpPr>
          <p:nvPr>
            <p:custDataLst>
              <p:tags r:id="rId64"/>
            </p:custDataLst>
          </p:nvPr>
        </p:nvSpPr>
        <p:spPr bwMode="auto">
          <a:xfrm>
            <a:off x="7426325" y="2929255"/>
            <a:ext cx="157480" cy="3192780"/>
          </a:xfrm>
          <a:prstGeom prst="rect">
            <a:avLst/>
          </a:prstGeom>
          <a:solidFill>
            <a:srgbClr val="BADE7E">
              <a:alpha val="76862"/>
            </a:srgbClr>
          </a:solidFill>
          <a:ln>
            <a:noFill/>
          </a:ln>
        </p:spPr>
        <p:txBody>
          <a:bodyPr lIns="189833" tIns="113900" rIns="189833" bIns="113900" anchor="ctr"/>
          <a:p>
            <a:pPr algn="just">
              <a:lnSpc>
                <a:spcPct val="150000"/>
              </a:lnSpc>
              <a:spcBef>
                <a:spcPts val="0"/>
              </a:spcBef>
              <a:spcAft>
                <a:spcPts val="0"/>
              </a:spcAft>
              <a:buNone/>
            </a:pPr>
            <a:endParaRPr lang="en-US" altLang="zh-CN" sz="1200" b="1" dirty="0">
              <a:solidFill>
                <a:schemeClr val="bg1"/>
              </a:solidFill>
              <a:latin typeface="思源黑体 Normal" panose="020B0400000000000000" pitchFamily="34" charset="-122"/>
              <a:ea typeface="思源黑体 Normal" panose="020B0400000000000000" pitchFamily="34" charset="-122"/>
              <a:cs typeface="+mn-ea"/>
              <a:sym typeface="+mn-lt"/>
            </a:endParaRPr>
          </a:p>
        </p:txBody>
      </p:sp>
      <p:sp>
        <p:nvSpPr>
          <p:cNvPr id="2" name="文本框 1"/>
          <p:cNvSpPr txBox="1"/>
          <p:nvPr>
            <p:custDataLst>
              <p:tags r:id="rId65"/>
            </p:custDataLst>
          </p:nvPr>
        </p:nvSpPr>
        <p:spPr>
          <a:xfrm>
            <a:off x="9649460" y="515620"/>
            <a:ext cx="2179320" cy="321945"/>
          </a:xfrm>
          <a:prstGeom prst="rect">
            <a:avLst/>
          </a:prstGeom>
          <a:noFill/>
        </p:spPr>
        <p:txBody>
          <a:bodyPr wrap="square" rtlCol="0" anchor="t">
            <a:spAutoFit/>
          </a:bodyPr>
          <a:p>
            <a:r>
              <a:rPr lang="zh-CN" altLang="en-US" sz="1500" b="1">
                <a:solidFill>
                  <a:srgbClr val="D7B262">
                    <a:alpha val="35000"/>
                  </a:srgbClr>
                </a:solidFill>
                <a:latin typeface="微软雅黑" panose="020B0503020204020204" charset="-122"/>
                <a:ea typeface="微软雅黑" panose="020B0503020204020204" charset="-122"/>
              </a:rPr>
              <a:t> Modern </a:t>
            </a:r>
            <a:r>
              <a:rPr lang="zh-CN" altLang="en-US" sz="1500" b="1">
                <a:solidFill>
                  <a:srgbClr val="1F3484">
                    <a:alpha val="35000"/>
                  </a:srgbClr>
                </a:solidFill>
                <a:latin typeface="微软雅黑" panose="020B0503020204020204" charset="-122"/>
                <a:ea typeface="微软雅黑" panose="020B0503020204020204" charset="-122"/>
              </a:rPr>
              <a:t>equipment</a:t>
            </a:r>
            <a:r>
              <a:rPr lang="zh-CN" altLang="en-US" sz="1500" b="1">
                <a:solidFill>
                  <a:srgbClr val="D7B262">
                    <a:alpha val="35000"/>
                  </a:srgbClr>
                </a:solidFill>
                <a:latin typeface="微软雅黑" panose="020B0503020204020204" charset="-122"/>
                <a:ea typeface="微软雅黑" panose="020B0503020204020204" charset="-122"/>
              </a:rPr>
              <a:t> </a:t>
            </a:r>
            <a:endParaRPr lang="zh-CN" altLang="en-US" sz="1500" b="1">
              <a:solidFill>
                <a:srgbClr val="1F3484">
                  <a:alpha val="35000"/>
                </a:srgb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3" name="组合 112"/>
          <p:cNvGrpSpPr/>
          <p:nvPr/>
        </p:nvGrpSpPr>
        <p:grpSpPr>
          <a:xfrm rot="10800000">
            <a:off x="8974455" y="6424930"/>
            <a:ext cx="2945130" cy="128270"/>
            <a:chOff x="545" y="10134"/>
            <a:chExt cx="5574" cy="252"/>
          </a:xfrm>
        </p:grpSpPr>
        <p:sp>
          <p:nvSpPr>
            <p:cNvPr id="114" name="矩形 113"/>
            <p:cNvSpPr/>
            <p:nvPr>
              <p:custDataLst>
                <p:tags r:id="rId1"/>
              </p:custDataLst>
            </p:nvPr>
          </p:nvSpPr>
          <p:spPr>
            <a:xfrm rot="5400000">
              <a:off x="1609" y="10134"/>
              <a:ext cx="253" cy="253"/>
            </a:xfrm>
            <a:prstGeom prst="rect">
              <a:avLst/>
            </a:prstGeom>
            <a:solidFill>
              <a:srgbClr val="44A36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5" name="矩形 114"/>
            <p:cNvSpPr/>
            <p:nvPr>
              <p:custDataLst>
                <p:tags r:id="rId2"/>
              </p:custDataLst>
            </p:nvPr>
          </p:nvSpPr>
          <p:spPr>
            <a:xfrm rot="5400000">
              <a:off x="2142" y="10134"/>
              <a:ext cx="253" cy="253"/>
            </a:xfrm>
            <a:prstGeom prst="rect">
              <a:avLst/>
            </a:prstGeom>
            <a:solidFill>
              <a:srgbClr val="0F9B5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6" name="矩形 115"/>
            <p:cNvSpPr/>
            <p:nvPr>
              <p:custDataLst>
                <p:tags r:id="rId3"/>
              </p:custDataLst>
            </p:nvPr>
          </p:nvSpPr>
          <p:spPr>
            <a:xfrm rot="5400000">
              <a:off x="2674" y="10134"/>
              <a:ext cx="253" cy="253"/>
            </a:xfrm>
            <a:prstGeom prst="rect">
              <a:avLst/>
            </a:prstGeom>
            <a:solidFill>
              <a:srgbClr val="44A361">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7" name="矩形 116"/>
            <p:cNvSpPr/>
            <p:nvPr>
              <p:custDataLst>
                <p:tags r:id="rId4"/>
              </p:custDataLst>
            </p:nvPr>
          </p:nvSpPr>
          <p:spPr>
            <a:xfrm rot="5400000">
              <a:off x="3206" y="10134"/>
              <a:ext cx="253" cy="253"/>
            </a:xfrm>
            <a:prstGeom prst="rect">
              <a:avLst/>
            </a:prstGeom>
            <a:solidFill>
              <a:srgbClr val="0C7F4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8" name="矩形 117"/>
            <p:cNvSpPr/>
            <p:nvPr>
              <p:custDataLst>
                <p:tags r:id="rId5"/>
              </p:custDataLst>
            </p:nvPr>
          </p:nvSpPr>
          <p:spPr>
            <a:xfrm rot="5400000">
              <a:off x="3738" y="10134"/>
              <a:ext cx="253" cy="253"/>
            </a:xfrm>
            <a:prstGeom prst="rect">
              <a:avLst/>
            </a:prstGeom>
            <a:solidFill>
              <a:srgbClr val="0C7F4C">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9" name="矩形 118"/>
            <p:cNvSpPr/>
            <p:nvPr>
              <p:custDataLst>
                <p:tags r:id="rId6"/>
              </p:custDataLst>
            </p:nvPr>
          </p:nvSpPr>
          <p:spPr>
            <a:xfrm rot="5400000">
              <a:off x="4271" y="10134"/>
              <a:ext cx="253" cy="253"/>
            </a:xfrm>
            <a:prstGeom prst="rect">
              <a:avLst/>
            </a:prstGeom>
            <a:solidFill>
              <a:srgbClr val="0C804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0" name="矩形 119"/>
            <p:cNvSpPr/>
            <p:nvPr>
              <p:custDataLst>
                <p:tags r:id="rId7"/>
              </p:custDataLst>
            </p:nvPr>
          </p:nvSpPr>
          <p:spPr>
            <a:xfrm rot="5400000">
              <a:off x="4803" y="10134"/>
              <a:ext cx="253" cy="253"/>
            </a:xfrm>
            <a:prstGeom prst="rect">
              <a:avLst/>
            </a:prstGeom>
            <a:solidFill>
              <a:srgbClr val="0C804C">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1" name="矩形 120"/>
            <p:cNvSpPr/>
            <p:nvPr>
              <p:custDataLst>
                <p:tags r:id="rId8"/>
              </p:custDataLst>
            </p:nvPr>
          </p:nvSpPr>
          <p:spPr>
            <a:xfrm rot="5400000">
              <a:off x="5335" y="10134"/>
              <a:ext cx="253" cy="253"/>
            </a:xfrm>
            <a:prstGeom prst="rect">
              <a:avLst/>
            </a:prstGeom>
            <a:solidFill>
              <a:srgbClr val="0C7F4C">
                <a:alpha val="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2" name="矩形 121"/>
            <p:cNvSpPr/>
            <p:nvPr>
              <p:custDataLst>
                <p:tags r:id="rId9"/>
              </p:custDataLst>
            </p:nvPr>
          </p:nvSpPr>
          <p:spPr>
            <a:xfrm rot="5400000">
              <a:off x="5867" y="10134"/>
              <a:ext cx="253" cy="253"/>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3" name="矩形 122"/>
            <p:cNvSpPr/>
            <p:nvPr>
              <p:custDataLst>
                <p:tags r:id="rId10"/>
              </p:custDataLst>
            </p:nvPr>
          </p:nvSpPr>
          <p:spPr>
            <a:xfrm rot="5400000">
              <a:off x="545" y="10134"/>
              <a:ext cx="253" cy="253"/>
            </a:xfrm>
            <a:prstGeom prst="rect">
              <a:avLst/>
            </a:prstGeom>
            <a:solidFill>
              <a:srgbClr val="333F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24" name="矩形 123"/>
            <p:cNvSpPr/>
            <p:nvPr>
              <p:custDataLst>
                <p:tags r:id="rId11"/>
              </p:custDataLst>
            </p:nvPr>
          </p:nvSpPr>
          <p:spPr>
            <a:xfrm rot="5400000">
              <a:off x="1077" y="10134"/>
              <a:ext cx="253" cy="253"/>
            </a:xfrm>
            <a:prstGeom prst="rect">
              <a:avLst/>
            </a:prstGeom>
            <a:solidFill>
              <a:srgbClr val="0C804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20" name="直接连接符 19"/>
          <p:cNvCxnSpPr/>
          <p:nvPr>
            <p:custDataLst>
              <p:tags r:id="rId12"/>
            </p:custDataLst>
          </p:nvPr>
        </p:nvCxnSpPr>
        <p:spPr>
          <a:xfrm>
            <a:off x="1671320" y="-29210"/>
            <a:ext cx="8255" cy="6984000"/>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13" name="组合 12"/>
          <p:cNvGrpSpPr/>
          <p:nvPr/>
        </p:nvGrpSpPr>
        <p:grpSpPr>
          <a:xfrm>
            <a:off x="1601470" y="414655"/>
            <a:ext cx="5534660" cy="866140"/>
            <a:chOff x="2522" y="668"/>
            <a:chExt cx="8716" cy="1364"/>
          </a:xfrm>
        </p:grpSpPr>
        <p:sp>
          <p:nvSpPr>
            <p:cNvPr id="42" name="文本框 41"/>
            <p:cNvSpPr txBox="1"/>
            <p:nvPr>
              <p:custDataLst>
                <p:tags r:id="rId13"/>
              </p:custDataLst>
            </p:nvPr>
          </p:nvSpPr>
          <p:spPr>
            <a:xfrm>
              <a:off x="3771" y="668"/>
              <a:ext cx="7467" cy="1364"/>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82BD52"/>
                  </a:solidFill>
                  <a:latin typeface="微软雅黑" panose="020B0503020204020204" charset="-122"/>
                  <a:ea typeface="微软雅黑" panose="020B0503020204020204" charset="-122"/>
                  <a:sym typeface="+mn-ea"/>
                </a:rPr>
                <a:t>喷滴灌</a:t>
              </a:r>
              <a:r>
                <a:rPr lang="en-US" altLang="zh-CN" sz="1050" b="1">
                  <a:solidFill>
                    <a:srgbClr val="82BD5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rPr>
                <a:t>系统是</a:t>
              </a:r>
              <a:r>
                <a:rPr lang="zh-CN" altLang="en-US" sz="1050">
                  <a:solidFill>
                    <a:srgbClr val="333333"/>
                  </a:solidFill>
                  <a:latin typeface="微软雅黑" panose="020B0503020204020204" charset="-122"/>
                  <a:ea typeface="微软雅黑" panose="020B0503020204020204" charset="-122"/>
                  <a:sym typeface="+mn-ea"/>
                </a:rPr>
                <a:t>从水源取水并输送、分配到田间，实行灌溉的水利设施，可以节约水资源、保护土资源、提高肥料及农药的利用率、提高农作物的产量和质量。</a:t>
              </a:r>
              <a:endParaRPr lang="zh-CN" altLang="en-US" sz="1050">
                <a:solidFill>
                  <a:srgbClr val="333333"/>
                </a:solidFill>
                <a:latin typeface="微软雅黑" panose="020B0503020204020204" charset="-122"/>
                <a:ea typeface="微软雅黑" panose="020B0503020204020204" charset="-122"/>
              </a:endParaRPr>
            </a:p>
          </p:txBody>
        </p:sp>
        <p:cxnSp>
          <p:nvCxnSpPr>
            <p:cNvPr id="22" name="直接连接符 21"/>
            <p:cNvCxnSpPr/>
            <p:nvPr>
              <p:custDataLst>
                <p:tags r:id="rId14"/>
              </p:custDataLst>
            </p:nvPr>
          </p:nvCxnSpPr>
          <p:spPr>
            <a:xfrm flipV="1">
              <a:off x="3049" y="1364"/>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27" name="椭圆 26"/>
            <p:cNvSpPr/>
            <p:nvPr>
              <p:custDataLst>
                <p:tags r:id="rId15"/>
              </p:custDataLst>
            </p:nvPr>
          </p:nvSpPr>
          <p:spPr>
            <a:xfrm>
              <a:off x="2522" y="1251"/>
              <a:ext cx="227" cy="227"/>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rgbClr val="82BD52"/>
                </a:solidFill>
                <a:latin typeface="微软雅黑" panose="020B0503020204020204" charset="-122"/>
                <a:ea typeface="微软雅黑" panose="020B0503020204020204" charset="-122"/>
              </a:endParaRPr>
            </a:p>
          </p:txBody>
        </p:sp>
      </p:grpSp>
      <p:grpSp>
        <p:nvGrpSpPr>
          <p:cNvPr id="14" name="组合 13"/>
          <p:cNvGrpSpPr/>
          <p:nvPr/>
        </p:nvGrpSpPr>
        <p:grpSpPr>
          <a:xfrm>
            <a:off x="1601470" y="1393190"/>
            <a:ext cx="5534660" cy="607695"/>
            <a:chOff x="2522" y="2595"/>
            <a:chExt cx="8716" cy="957"/>
          </a:xfrm>
        </p:grpSpPr>
        <p:sp>
          <p:nvSpPr>
            <p:cNvPr id="34" name="椭圆 33"/>
            <p:cNvSpPr/>
            <p:nvPr>
              <p:custDataLst>
                <p:tags r:id="rId16"/>
              </p:custDataLst>
            </p:nvPr>
          </p:nvSpPr>
          <p:spPr>
            <a:xfrm>
              <a:off x="2522" y="2976"/>
              <a:ext cx="227" cy="227"/>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40" name="直接连接符 39"/>
            <p:cNvCxnSpPr/>
            <p:nvPr>
              <p:custDataLst>
                <p:tags r:id="rId17"/>
              </p:custDataLst>
            </p:nvPr>
          </p:nvCxnSpPr>
          <p:spPr>
            <a:xfrm flipV="1">
              <a:off x="3049" y="3099"/>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43" name="文本框 42"/>
            <p:cNvSpPr txBox="1"/>
            <p:nvPr>
              <p:custDataLst>
                <p:tags r:id="rId18"/>
              </p:custDataLst>
            </p:nvPr>
          </p:nvSpPr>
          <p:spPr>
            <a:xfrm>
              <a:off x="3771" y="2595"/>
              <a:ext cx="7467" cy="957"/>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4BB65A"/>
                  </a:solidFill>
                  <a:latin typeface="微软雅黑" panose="020B0503020204020204" charset="-122"/>
                  <a:ea typeface="微软雅黑" panose="020B0503020204020204" charset="-122"/>
                  <a:sym typeface="+mn-ea"/>
                </a:rPr>
                <a:t>水泵</a:t>
              </a:r>
              <a:r>
                <a:rPr lang="en-US" altLang="zh-CN" sz="1050" b="1">
                  <a:solidFill>
                    <a:srgbClr val="D7B262"/>
                  </a:solidFill>
                  <a:latin typeface="微软雅黑" panose="020B0503020204020204" charset="-122"/>
                  <a:ea typeface="微软雅黑" panose="020B0503020204020204" charset="-122"/>
                  <a:sym typeface="+mn-ea"/>
                </a:rPr>
                <a:t> </a:t>
              </a:r>
              <a:r>
                <a:rPr lang="zh-CN" altLang="en-US" sz="1050">
                  <a:solidFill>
                    <a:srgbClr val="333333"/>
                  </a:solidFill>
                  <a:latin typeface="微软雅黑" panose="020B0503020204020204" charset="-122"/>
                  <a:ea typeface="微软雅黑" panose="020B0503020204020204" charset="-122"/>
                  <a:sym typeface="+mn-ea"/>
                </a:rPr>
                <a:t>是输送液体或使液体增压的机械，在温室中湿帘墙和喷滴灌设备等都需要水泵的协助。</a:t>
              </a:r>
              <a:endParaRPr lang="zh-CN" altLang="en-US" sz="1050">
                <a:solidFill>
                  <a:srgbClr val="333333"/>
                </a:solidFill>
                <a:latin typeface="微软雅黑" panose="020B0503020204020204" charset="-122"/>
                <a:ea typeface="微软雅黑" panose="020B0503020204020204" charset="-122"/>
              </a:endParaRPr>
            </a:p>
          </p:txBody>
        </p:sp>
      </p:grpSp>
      <p:grpSp>
        <p:nvGrpSpPr>
          <p:cNvPr id="15" name="组合 14"/>
          <p:cNvGrpSpPr/>
          <p:nvPr/>
        </p:nvGrpSpPr>
        <p:grpSpPr>
          <a:xfrm>
            <a:off x="1601470" y="2113280"/>
            <a:ext cx="5534660" cy="866140"/>
            <a:chOff x="2522" y="3965"/>
            <a:chExt cx="8716" cy="1364"/>
          </a:xfrm>
        </p:grpSpPr>
        <p:sp>
          <p:nvSpPr>
            <p:cNvPr id="39" name="椭圆 38"/>
            <p:cNvSpPr/>
            <p:nvPr>
              <p:custDataLst>
                <p:tags r:id="rId19"/>
              </p:custDataLst>
            </p:nvPr>
          </p:nvSpPr>
          <p:spPr>
            <a:xfrm>
              <a:off x="2522" y="4570"/>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41" name="直接连接符 40"/>
            <p:cNvCxnSpPr/>
            <p:nvPr>
              <p:custDataLst>
                <p:tags r:id="rId20"/>
              </p:custDataLst>
            </p:nvPr>
          </p:nvCxnSpPr>
          <p:spPr>
            <a:xfrm flipV="1">
              <a:off x="3049" y="4658"/>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61" name="文本框 60"/>
            <p:cNvSpPr txBox="1"/>
            <p:nvPr>
              <p:custDataLst>
                <p:tags r:id="rId21"/>
              </p:custDataLst>
            </p:nvPr>
          </p:nvSpPr>
          <p:spPr>
            <a:xfrm>
              <a:off x="3771" y="3965"/>
              <a:ext cx="7467" cy="1364"/>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D7B262"/>
                  </a:solidFill>
                  <a:latin typeface="微软雅黑" panose="020B0503020204020204" charset="-122"/>
                  <a:ea typeface="微软雅黑" panose="020B0503020204020204" charset="-122"/>
                  <a:sym typeface="+mn-ea"/>
                </a:rPr>
                <a:t>照明灯 </a:t>
              </a:r>
              <a:r>
                <a:rPr lang="zh-CN" altLang="en-US" sz="1050">
                  <a:solidFill>
                    <a:srgbClr val="333333"/>
                  </a:solidFill>
                  <a:latin typeface="微软雅黑" panose="020B0503020204020204" charset="-122"/>
                  <a:ea typeface="微软雅黑" panose="020B0503020204020204" charset="-122"/>
                  <a:sym typeface="+mn-ea"/>
                </a:rPr>
                <a:t>在晚上或者阴雨天的时候，大棚内的光线条件比较差，不利于工作人员在温室内进行作业，此时，开启棚内的照明设施，可以轻松解决这个问题，且不会对植物生长造成影响，照明灯与植物补光灯的光谱是不同</a:t>
              </a:r>
              <a:r>
                <a:rPr lang="zh-CN" altLang="en-US" sz="1050">
                  <a:solidFill>
                    <a:srgbClr val="333333"/>
                  </a:solidFill>
                  <a:latin typeface="微软雅黑" panose="020B0503020204020204" charset="-122"/>
                  <a:ea typeface="微软雅黑" panose="020B0503020204020204" charset="-122"/>
                  <a:sym typeface="+mn-ea"/>
                </a:rPr>
                <a:t>的。</a:t>
              </a:r>
              <a:endParaRPr lang="zh-CN" altLang="en-US" sz="1050">
                <a:solidFill>
                  <a:srgbClr val="333333"/>
                </a:solidFill>
                <a:latin typeface="微软雅黑" panose="020B0503020204020204" charset="-122"/>
                <a:ea typeface="微软雅黑" panose="020B0503020204020204" charset="-122"/>
                <a:sym typeface="+mn-ea"/>
              </a:endParaRPr>
            </a:p>
          </p:txBody>
        </p:sp>
      </p:grpSp>
      <p:grpSp>
        <p:nvGrpSpPr>
          <p:cNvPr id="18" name="组合 17"/>
          <p:cNvGrpSpPr/>
          <p:nvPr/>
        </p:nvGrpSpPr>
        <p:grpSpPr>
          <a:xfrm>
            <a:off x="1601470" y="5564505"/>
            <a:ext cx="5535930" cy="866140"/>
            <a:chOff x="2522" y="8916"/>
            <a:chExt cx="8718" cy="1364"/>
          </a:xfrm>
        </p:grpSpPr>
        <p:sp>
          <p:nvSpPr>
            <p:cNvPr id="62" name="文本框 61"/>
            <p:cNvSpPr txBox="1"/>
            <p:nvPr>
              <p:custDataLst>
                <p:tags r:id="rId22"/>
              </p:custDataLst>
            </p:nvPr>
          </p:nvSpPr>
          <p:spPr>
            <a:xfrm>
              <a:off x="3773" y="8916"/>
              <a:ext cx="7467" cy="1364"/>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D7B262"/>
                  </a:solidFill>
                  <a:latin typeface="微软雅黑" panose="020B0503020204020204" charset="-122"/>
                  <a:ea typeface="微软雅黑" panose="020B0503020204020204" charset="-122"/>
                </a:rPr>
                <a:t>采暖设备</a:t>
              </a:r>
              <a:r>
                <a:rPr lang="en-US" altLang="zh-CN" sz="1050" b="1">
                  <a:solidFill>
                    <a:srgbClr val="4BB65A"/>
                  </a:solidFill>
                  <a:latin typeface="微软雅黑" panose="020B0503020204020204" charset="-122"/>
                  <a:ea typeface="微软雅黑" panose="020B0503020204020204" charset="-122"/>
                </a:rPr>
                <a:t> </a:t>
              </a:r>
              <a:r>
                <a:rPr lang="zh-CN" altLang="en-US" sz="1050">
                  <a:solidFill>
                    <a:srgbClr val="333333"/>
                  </a:solidFill>
                  <a:latin typeface="微软雅黑" panose="020B0503020204020204" charset="-122"/>
                  <a:ea typeface="微软雅黑" panose="020B0503020204020204" charset="-122"/>
                </a:rPr>
                <a:t>在冬季或者气温较低的时候需要启动采暖设备进行加热，把温度控制在作物适宜的范围内，更加有利于生长和发育，需要供暖的大棚类型多为大型连栋温室。</a:t>
              </a:r>
              <a:endParaRPr lang="zh-CN" altLang="en-US" sz="1050">
                <a:solidFill>
                  <a:srgbClr val="333333"/>
                </a:solidFill>
                <a:latin typeface="微软雅黑" panose="020B0503020204020204" charset="-122"/>
                <a:ea typeface="微软雅黑" panose="020B0503020204020204" charset="-122"/>
              </a:endParaRPr>
            </a:p>
          </p:txBody>
        </p:sp>
        <p:sp>
          <p:nvSpPr>
            <p:cNvPr id="107" name="椭圆 106"/>
            <p:cNvSpPr/>
            <p:nvPr>
              <p:custDataLst>
                <p:tags r:id="rId23"/>
              </p:custDataLst>
            </p:nvPr>
          </p:nvSpPr>
          <p:spPr>
            <a:xfrm>
              <a:off x="2522" y="9533"/>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108" name="直接连接符 107"/>
            <p:cNvCxnSpPr/>
            <p:nvPr>
              <p:custDataLst>
                <p:tags r:id="rId24"/>
              </p:custDataLst>
            </p:nvPr>
          </p:nvCxnSpPr>
          <p:spPr>
            <a:xfrm flipV="1">
              <a:off x="3049" y="9651"/>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pic>
        <p:nvPicPr>
          <p:cNvPr id="7" name="图片 6" descr="15356220959817"/>
          <p:cNvPicPr>
            <a:picLocks noChangeAspect="1"/>
          </p:cNvPicPr>
          <p:nvPr/>
        </p:nvPicPr>
        <p:blipFill>
          <a:blip r:embed="rId25"/>
          <a:stretch>
            <a:fillRect/>
          </a:stretch>
        </p:blipFill>
        <p:spPr>
          <a:xfrm>
            <a:off x="7695883" y="3653790"/>
            <a:ext cx="1900800" cy="1341138"/>
          </a:xfrm>
          <a:prstGeom prst="rect">
            <a:avLst/>
          </a:prstGeom>
        </p:spPr>
      </p:pic>
      <p:grpSp>
        <p:nvGrpSpPr>
          <p:cNvPr id="3" name="组合 2"/>
          <p:cNvGrpSpPr/>
          <p:nvPr/>
        </p:nvGrpSpPr>
        <p:grpSpPr>
          <a:xfrm>
            <a:off x="1601470" y="3091815"/>
            <a:ext cx="5534025" cy="1123950"/>
            <a:chOff x="2522" y="4868"/>
            <a:chExt cx="8715" cy="1770"/>
          </a:xfrm>
        </p:grpSpPr>
        <p:sp>
          <p:nvSpPr>
            <p:cNvPr id="96" name="椭圆 95"/>
            <p:cNvSpPr/>
            <p:nvPr>
              <p:custDataLst>
                <p:tags r:id="rId26"/>
              </p:custDataLst>
            </p:nvPr>
          </p:nvSpPr>
          <p:spPr>
            <a:xfrm>
              <a:off x="2522" y="5685"/>
              <a:ext cx="227" cy="227"/>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4" name="直接连接符 3"/>
            <p:cNvCxnSpPr/>
            <p:nvPr>
              <p:custDataLst>
                <p:tags r:id="rId27"/>
              </p:custDataLst>
            </p:nvPr>
          </p:nvCxnSpPr>
          <p:spPr>
            <a:xfrm flipV="1">
              <a:off x="3049" y="5801"/>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5" name="文本框 4"/>
            <p:cNvSpPr txBox="1"/>
            <p:nvPr>
              <p:custDataLst>
                <p:tags r:id="rId28"/>
              </p:custDataLst>
            </p:nvPr>
          </p:nvSpPr>
          <p:spPr>
            <a:xfrm>
              <a:off x="3771" y="4868"/>
              <a:ext cx="7467" cy="1771"/>
            </a:xfrm>
            <a:prstGeom prst="rect">
              <a:avLst/>
            </a:prstGeom>
            <a:noFill/>
            <a:ln w="9525">
              <a:noFill/>
            </a:ln>
          </p:spPr>
          <p:txBody>
            <a:bodyPr wrap="square">
              <a:spAutoFit/>
            </a:bodyPr>
            <a:p>
              <a:pPr indent="266700" fontAlgn="auto">
                <a:lnSpc>
                  <a:spcPct val="160000"/>
                </a:lnSpc>
                <a:spcBef>
                  <a:spcPts val="600"/>
                </a:spcBef>
              </a:pPr>
              <a:r>
                <a:rPr lang="zh-CN" altLang="en-US" sz="1050">
                  <a:solidFill>
                    <a:srgbClr val="333333"/>
                  </a:solidFill>
                  <a:latin typeface="微软雅黑" panose="020B0503020204020204" charset="-122"/>
                  <a:ea typeface="微软雅黑" panose="020B0503020204020204" charset="-122"/>
                  <a:sym typeface="+mn-ea"/>
                </a:rPr>
                <a:t>依照植物生长的自然规律，</a:t>
              </a:r>
              <a:r>
                <a:rPr lang="zh-CN" altLang="en-US" sz="1050" b="0">
                  <a:solidFill>
                    <a:srgbClr val="333333"/>
                  </a:solidFill>
                  <a:latin typeface="微软雅黑" panose="020B0503020204020204" charset="-122"/>
                  <a:ea typeface="微软雅黑" panose="020B0503020204020204" charset="-122"/>
                </a:rPr>
                <a:t>最大限度的捕捉光能可以充分发挥植物光合作用的潜力，大大提高农业生产的效益。特别是在种植反季节作物时，由于冬春两季日照时间短，作物生长缓慢，产量低，此时可以使用</a:t>
              </a:r>
              <a:r>
                <a:rPr lang="en-US" altLang="zh-CN" sz="1050" b="0">
                  <a:solidFill>
                    <a:srgbClr val="D7B262"/>
                  </a:solidFill>
                  <a:latin typeface="微软雅黑" panose="020B0503020204020204" charset="-122"/>
                  <a:ea typeface="微软雅黑" panose="020B0503020204020204" charset="-122"/>
                </a:rPr>
                <a:t> </a:t>
              </a:r>
              <a:r>
                <a:rPr lang="zh-CN" altLang="en-US" sz="1050" b="1">
                  <a:solidFill>
                    <a:srgbClr val="82BD52"/>
                  </a:solidFill>
                  <a:latin typeface="微软雅黑" panose="020B0503020204020204" charset="-122"/>
                  <a:ea typeface="微软雅黑" panose="020B0503020204020204" charset="-122"/>
                </a:rPr>
                <a:t>补光灯</a:t>
              </a:r>
              <a:r>
                <a:rPr lang="en-US" altLang="zh-CN" sz="1050" b="1">
                  <a:solidFill>
                    <a:srgbClr val="82BD52"/>
                  </a:solidFill>
                  <a:latin typeface="微软雅黑" panose="020B0503020204020204" charset="-122"/>
                  <a:ea typeface="微软雅黑" panose="020B0503020204020204" charset="-122"/>
                </a:rPr>
                <a:t> </a:t>
              </a:r>
              <a:r>
                <a:rPr lang="zh-CN" altLang="en-US" sz="1050" b="0">
                  <a:solidFill>
                    <a:srgbClr val="333333"/>
                  </a:solidFill>
                  <a:latin typeface="微软雅黑" panose="020B0503020204020204" charset="-122"/>
                  <a:ea typeface="微软雅黑" panose="020B0503020204020204" charset="-122"/>
                </a:rPr>
                <a:t>代替太阳来给温室植物</a:t>
              </a:r>
              <a:r>
                <a:rPr lang="zh-CN" altLang="en-US" sz="1050">
                  <a:solidFill>
                    <a:srgbClr val="333333"/>
                  </a:solidFill>
                  <a:latin typeface="微软雅黑" panose="020B0503020204020204" charset="-122"/>
                  <a:ea typeface="微软雅黑" panose="020B0503020204020204" charset="-122"/>
                  <a:sym typeface="+mn-ea"/>
                </a:rPr>
                <a:t>提供</a:t>
              </a:r>
              <a:r>
                <a:rPr lang="zh-CN" altLang="en-US" sz="1050" b="0">
                  <a:solidFill>
                    <a:srgbClr val="333333"/>
                  </a:solidFill>
                  <a:latin typeface="微软雅黑" panose="020B0503020204020204" charset="-122"/>
                  <a:ea typeface="微软雅黑" panose="020B0503020204020204" charset="-122"/>
                </a:rPr>
                <a:t>生长发育所需光源。</a:t>
              </a:r>
              <a:endParaRPr lang="zh-CN" altLang="en-US" sz="1050" b="0">
                <a:solidFill>
                  <a:srgbClr val="333333"/>
                </a:solidFill>
                <a:latin typeface="微软雅黑" panose="020B0503020204020204" charset="-122"/>
                <a:ea typeface="微软雅黑" panose="020B0503020204020204" charset="-122"/>
              </a:endParaRPr>
            </a:p>
          </p:txBody>
        </p:sp>
      </p:grpSp>
      <p:pic>
        <p:nvPicPr>
          <p:cNvPr id="10" name="图片 9" descr="913104914_1526898833"/>
          <p:cNvPicPr>
            <a:picLocks noChangeAspect="1"/>
          </p:cNvPicPr>
          <p:nvPr>
            <p:custDataLst>
              <p:tags r:id="rId29"/>
            </p:custDataLst>
          </p:nvPr>
        </p:nvPicPr>
        <p:blipFill>
          <a:blip r:embed="rId30"/>
          <a:stretch>
            <a:fillRect/>
          </a:stretch>
        </p:blipFill>
        <p:spPr>
          <a:xfrm rot="10800000">
            <a:off x="490902" y="3521075"/>
            <a:ext cx="662940" cy="662940"/>
          </a:xfrm>
          <a:prstGeom prst="rect">
            <a:avLst/>
          </a:prstGeom>
        </p:spPr>
      </p:pic>
      <p:pic>
        <p:nvPicPr>
          <p:cNvPr id="26" name="图片 25" descr="FA6F12F4D4EAF01F5DB2B18C4AA16E74"/>
          <p:cNvPicPr>
            <a:picLocks noChangeAspect="1"/>
          </p:cNvPicPr>
          <p:nvPr>
            <p:custDataLst>
              <p:tags r:id="rId31"/>
            </p:custDataLst>
          </p:nvPr>
        </p:nvPicPr>
        <p:blipFill>
          <a:blip r:embed="rId32"/>
          <a:srcRect l="50469" t="63815" r="12914" b="6157"/>
          <a:stretch>
            <a:fillRect/>
          </a:stretch>
        </p:blipFill>
        <p:spPr>
          <a:xfrm>
            <a:off x="472487" y="1487170"/>
            <a:ext cx="699770" cy="764540"/>
          </a:xfrm>
          <a:prstGeom prst="rect">
            <a:avLst/>
          </a:prstGeom>
        </p:spPr>
      </p:pic>
      <p:pic>
        <p:nvPicPr>
          <p:cNvPr id="29" name="图片 28" descr="3F4B7D9263F0448287740B3C7A75BBAC"/>
          <p:cNvPicPr>
            <a:picLocks noChangeAspect="1"/>
          </p:cNvPicPr>
          <p:nvPr>
            <p:custDataLst>
              <p:tags r:id="rId33"/>
            </p:custDataLst>
          </p:nvPr>
        </p:nvPicPr>
        <p:blipFill>
          <a:blip r:embed="rId34"/>
          <a:srcRect t="25693" b="20892"/>
          <a:stretch>
            <a:fillRect/>
          </a:stretch>
        </p:blipFill>
        <p:spPr>
          <a:xfrm>
            <a:off x="389619" y="443865"/>
            <a:ext cx="865505" cy="725805"/>
          </a:xfrm>
          <a:prstGeom prst="rect">
            <a:avLst/>
          </a:prstGeom>
        </p:spPr>
      </p:pic>
      <p:pic>
        <p:nvPicPr>
          <p:cNvPr id="30" name="图片 29"/>
          <p:cNvPicPr>
            <a:picLocks noChangeAspect="1"/>
          </p:cNvPicPr>
          <p:nvPr>
            <p:custDataLst>
              <p:tags r:id="rId35"/>
            </p:custDataLst>
          </p:nvPr>
        </p:nvPicPr>
        <p:blipFill>
          <a:blip r:embed="rId36"/>
          <a:stretch>
            <a:fillRect/>
          </a:stretch>
        </p:blipFill>
        <p:spPr>
          <a:xfrm>
            <a:off x="343176" y="2598420"/>
            <a:ext cx="958392" cy="575945"/>
          </a:xfrm>
          <a:prstGeom prst="rect">
            <a:avLst/>
          </a:prstGeom>
        </p:spPr>
      </p:pic>
      <p:pic>
        <p:nvPicPr>
          <p:cNvPr id="33" name="图片 32"/>
          <p:cNvPicPr>
            <a:picLocks noChangeAspect="1"/>
          </p:cNvPicPr>
          <p:nvPr>
            <p:custDataLst>
              <p:tags r:id="rId37"/>
            </p:custDataLst>
          </p:nvPr>
        </p:nvPicPr>
        <p:blipFill>
          <a:blip r:embed="rId38"/>
          <a:stretch>
            <a:fillRect/>
          </a:stretch>
        </p:blipFill>
        <p:spPr>
          <a:xfrm>
            <a:off x="396240" y="4559935"/>
            <a:ext cx="880203" cy="719455"/>
          </a:xfrm>
          <a:prstGeom prst="rect">
            <a:avLst/>
          </a:prstGeom>
        </p:spPr>
      </p:pic>
      <p:pic>
        <p:nvPicPr>
          <p:cNvPr id="35" name="图片 34"/>
          <p:cNvPicPr>
            <a:picLocks noChangeAspect="1"/>
          </p:cNvPicPr>
          <p:nvPr>
            <p:custDataLst>
              <p:tags r:id="rId39"/>
            </p:custDataLst>
          </p:nvPr>
        </p:nvPicPr>
        <p:blipFill>
          <a:blip r:embed="rId40"/>
          <a:stretch>
            <a:fillRect/>
          </a:stretch>
        </p:blipFill>
        <p:spPr>
          <a:xfrm>
            <a:off x="423592" y="5611495"/>
            <a:ext cx="797560" cy="715010"/>
          </a:xfrm>
          <a:prstGeom prst="rect">
            <a:avLst/>
          </a:prstGeom>
        </p:spPr>
      </p:pic>
      <p:pic>
        <p:nvPicPr>
          <p:cNvPr id="25" name="图片 24"/>
          <p:cNvPicPr/>
          <p:nvPr>
            <p:custDataLst>
              <p:tags r:id="rId41"/>
            </p:custDataLst>
          </p:nvPr>
        </p:nvPicPr>
        <p:blipFill>
          <a:blip r:embed="rId42"/>
          <a:srcRect t="8119"/>
          <a:stretch>
            <a:fillRect/>
          </a:stretch>
        </p:blipFill>
        <p:spPr>
          <a:xfrm>
            <a:off x="9674737" y="1898650"/>
            <a:ext cx="1900800" cy="1322705"/>
          </a:xfrm>
          <a:prstGeom prst="rect">
            <a:avLst/>
          </a:prstGeom>
          <a:noFill/>
          <a:ln w="9525">
            <a:noFill/>
          </a:ln>
        </p:spPr>
      </p:pic>
      <p:pic>
        <p:nvPicPr>
          <p:cNvPr id="9" name="图片 8" descr="88c77233f7be4f74b1d3448046880a44"/>
          <p:cNvPicPr>
            <a:picLocks noChangeAspect="1"/>
          </p:cNvPicPr>
          <p:nvPr>
            <p:custDataLst>
              <p:tags r:id="rId43"/>
            </p:custDataLst>
          </p:nvPr>
        </p:nvPicPr>
        <p:blipFill>
          <a:blip r:embed="rId44"/>
          <a:stretch>
            <a:fillRect/>
          </a:stretch>
        </p:blipFill>
        <p:spPr>
          <a:xfrm>
            <a:off x="7695883" y="2307590"/>
            <a:ext cx="1900800" cy="1273981"/>
          </a:xfrm>
          <a:prstGeom prst="rect">
            <a:avLst/>
          </a:prstGeom>
        </p:spPr>
      </p:pic>
      <p:pic>
        <p:nvPicPr>
          <p:cNvPr id="19" name="图片 18" descr="2019092063629421"/>
          <p:cNvPicPr>
            <a:picLocks noChangeAspect="1"/>
          </p:cNvPicPr>
          <p:nvPr/>
        </p:nvPicPr>
        <p:blipFill>
          <a:blip r:embed="rId45"/>
          <a:stretch>
            <a:fillRect/>
          </a:stretch>
        </p:blipFill>
        <p:spPr>
          <a:xfrm>
            <a:off x="9674737" y="3293745"/>
            <a:ext cx="1900800" cy="1267460"/>
          </a:xfrm>
          <a:prstGeom prst="rect">
            <a:avLst/>
          </a:prstGeom>
        </p:spPr>
      </p:pic>
      <p:pic>
        <p:nvPicPr>
          <p:cNvPr id="21" name="图片 20" descr="tai1"/>
          <p:cNvPicPr>
            <a:picLocks noChangeAspect="1"/>
          </p:cNvPicPr>
          <p:nvPr/>
        </p:nvPicPr>
        <p:blipFill>
          <a:blip r:embed="rId46"/>
          <a:srcRect l="32511" t="27999"/>
          <a:stretch>
            <a:fillRect/>
          </a:stretch>
        </p:blipFill>
        <p:spPr>
          <a:xfrm>
            <a:off x="9674543" y="4633595"/>
            <a:ext cx="1901190" cy="1437005"/>
          </a:xfrm>
          <a:prstGeom prst="rect">
            <a:avLst/>
          </a:prstGeom>
        </p:spPr>
      </p:pic>
      <p:sp>
        <p:nvSpPr>
          <p:cNvPr id="45" name="文本框 44"/>
          <p:cNvSpPr txBox="1"/>
          <p:nvPr>
            <p:custDataLst>
              <p:tags r:id="rId47"/>
            </p:custDataLst>
          </p:nvPr>
        </p:nvSpPr>
        <p:spPr>
          <a:xfrm>
            <a:off x="7621905" y="407670"/>
            <a:ext cx="4108450" cy="1091565"/>
          </a:xfrm>
          <a:prstGeom prst="rect">
            <a:avLst/>
          </a:prstGeom>
          <a:noFill/>
        </p:spPr>
        <p:txBody>
          <a:bodyPr wrap="square" rtlCol="0" anchor="t">
            <a:spAutoFit/>
          </a:bodyPr>
          <a:p>
            <a:pPr>
              <a:lnSpc>
                <a:spcPct val="130000"/>
              </a:lnSpc>
            </a:pPr>
            <a:r>
              <a:rPr lang="zh-CN" altLang="en-US" sz="2000">
                <a:solidFill>
                  <a:srgbClr val="0C7F4C"/>
                </a:solidFill>
                <a:latin typeface="微软雅黑" panose="020B0503020204020204" charset="-122"/>
                <a:ea typeface="微软雅黑" panose="020B0503020204020204" charset="-122"/>
                <a:sym typeface="+mn-ea"/>
              </a:rPr>
              <a:t>连栋</a:t>
            </a:r>
            <a:r>
              <a:rPr lang="zh-CN" altLang="en-US" sz="2000">
                <a:solidFill>
                  <a:srgbClr val="0C7F4C"/>
                </a:solidFill>
                <a:latin typeface="微软雅黑" panose="020B0503020204020204" charset="-122"/>
                <a:ea typeface="微软雅黑" panose="020B0503020204020204" charset="-122"/>
                <a:sym typeface="+mn-ea"/>
              </a:rPr>
              <a:t>温室中常用的</a:t>
            </a:r>
            <a:r>
              <a:rPr lang="en-US" altLang="zh-CN" sz="2000">
                <a:solidFill>
                  <a:srgbClr val="1F3484"/>
                </a:solidFill>
                <a:latin typeface="微软雅黑" panose="020B0503020204020204" charset="-122"/>
                <a:ea typeface="微软雅黑" panose="020B0503020204020204" charset="-122"/>
                <a:sym typeface="+mn-ea"/>
              </a:rPr>
              <a:t>    </a:t>
            </a:r>
            <a:endParaRPr lang="en-US" altLang="zh-CN" sz="2000">
              <a:solidFill>
                <a:srgbClr val="1F3484"/>
              </a:solidFill>
              <a:latin typeface="微软雅黑" panose="020B0503020204020204" charset="-122"/>
              <a:ea typeface="微软雅黑" panose="020B0503020204020204" charset="-122"/>
              <a:sym typeface="+mn-ea"/>
            </a:endParaRPr>
          </a:p>
          <a:p>
            <a:pPr algn="r">
              <a:lnSpc>
                <a:spcPct val="130000"/>
              </a:lnSpc>
            </a:pPr>
            <a:r>
              <a:rPr lang="en-US" altLang="zh-CN" sz="3000" b="1">
                <a:solidFill>
                  <a:srgbClr val="1F3484"/>
                </a:solidFill>
                <a:latin typeface="微软雅黑" panose="020B0503020204020204" charset="-122"/>
                <a:ea typeface="微软雅黑" panose="020B0503020204020204" charset="-122"/>
                <a:sym typeface="+mn-ea"/>
              </a:rPr>
              <a:t>    </a:t>
            </a:r>
            <a:r>
              <a:rPr lang="zh-CN" altLang="en-US" sz="3000" b="1">
                <a:solidFill>
                  <a:srgbClr val="1F3484"/>
                </a:solidFill>
                <a:latin typeface="微软雅黑" panose="020B0503020204020204" charset="-122"/>
                <a:ea typeface="微软雅黑" panose="020B0503020204020204" charset="-122"/>
                <a:sym typeface="+mn-ea"/>
              </a:rPr>
              <a:t>现代化</a:t>
            </a:r>
            <a:r>
              <a:rPr lang="zh-CN" altLang="en-US" sz="3000" b="1">
                <a:solidFill>
                  <a:srgbClr val="D7B262"/>
                </a:solidFill>
                <a:latin typeface="微软雅黑" panose="020B0503020204020204" charset="-122"/>
                <a:ea typeface="微软雅黑" panose="020B0503020204020204" charset="-122"/>
                <a:sym typeface="+mn-ea"/>
              </a:rPr>
              <a:t>设</a:t>
            </a:r>
            <a:r>
              <a:rPr lang="zh-CN" altLang="en-US" sz="3000" b="1">
                <a:solidFill>
                  <a:srgbClr val="D7B262"/>
                </a:solidFill>
                <a:latin typeface="微软雅黑" panose="020B0503020204020204" charset="-122"/>
                <a:ea typeface="微软雅黑" panose="020B0503020204020204" charset="-122"/>
                <a:sym typeface="+mn-ea"/>
              </a:rPr>
              <a:t>备</a:t>
            </a:r>
            <a:endParaRPr lang="zh-CN" altLang="en-US" sz="3000" b="1">
              <a:solidFill>
                <a:srgbClr val="D7B262"/>
              </a:solidFill>
              <a:latin typeface="微软雅黑" panose="020B0503020204020204" charset="-122"/>
              <a:ea typeface="微软雅黑" panose="020B0503020204020204" charset="-122"/>
              <a:sym typeface="+mn-ea"/>
            </a:endParaRPr>
          </a:p>
        </p:txBody>
      </p:sp>
      <p:pic>
        <p:nvPicPr>
          <p:cNvPr id="50" name="图片 49" descr="补光灯1"/>
          <p:cNvPicPr>
            <a:picLocks noChangeAspect="1"/>
          </p:cNvPicPr>
          <p:nvPr>
            <p:custDataLst>
              <p:tags r:id="rId48"/>
            </p:custDataLst>
          </p:nvPr>
        </p:nvPicPr>
        <p:blipFill>
          <a:blip r:embed="rId49"/>
          <a:stretch>
            <a:fillRect/>
          </a:stretch>
        </p:blipFill>
        <p:spPr>
          <a:xfrm>
            <a:off x="7354570" y="1635125"/>
            <a:ext cx="1301750" cy="1022985"/>
          </a:xfrm>
          <a:prstGeom prst="rect">
            <a:avLst/>
          </a:prstGeom>
        </p:spPr>
      </p:pic>
      <p:pic>
        <p:nvPicPr>
          <p:cNvPr id="51" name="图片 50" descr="timg (5)"/>
          <p:cNvPicPr>
            <a:picLocks noChangeAspect="1"/>
          </p:cNvPicPr>
          <p:nvPr>
            <p:custDataLst>
              <p:tags r:id="rId50"/>
            </p:custDataLst>
          </p:nvPr>
        </p:nvPicPr>
        <p:blipFill>
          <a:blip r:embed="rId51"/>
          <a:srcRect b="17848"/>
          <a:stretch>
            <a:fillRect/>
          </a:stretch>
        </p:blipFill>
        <p:spPr>
          <a:xfrm>
            <a:off x="7695370" y="5074920"/>
            <a:ext cx="1901825" cy="993775"/>
          </a:xfrm>
          <a:prstGeom prst="rect">
            <a:avLst/>
          </a:prstGeom>
          <a:noFill/>
          <a:ln w="9525" cap="flat" cmpd="sng">
            <a:noFill/>
            <a:prstDash val="solid"/>
            <a:miter/>
            <a:headEnd type="none" w="med" len="med"/>
            <a:tailEnd type="none" w="med" len="med"/>
          </a:ln>
        </p:spPr>
      </p:pic>
      <p:grpSp>
        <p:nvGrpSpPr>
          <p:cNvPr id="8" name="组合 7"/>
          <p:cNvGrpSpPr/>
          <p:nvPr/>
        </p:nvGrpSpPr>
        <p:grpSpPr>
          <a:xfrm>
            <a:off x="1601470" y="4328160"/>
            <a:ext cx="5534025" cy="1123950"/>
            <a:chOff x="2522" y="6815"/>
            <a:chExt cx="8715" cy="1770"/>
          </a:xfrm>
        </p:grpSpPr>
        <p:sp>
          <p:nvSpPr>
            <p:cNvPr id="66" name="文本框 65"/>
            <p:cNvSpPr txBox="1"/>
            <p:nvPr>
              <p:custDataLst>
                <p:tags r:id="rId52"/>
              </p:custDataLst>
            </p:nvPr>
          </p:nvSpPr>
          <p:spPr>
            <a:xfrm>
              <a:off x="3771" y="6815"/>
              <a:ext cx="7467" cy="1771"/>
            </a:xfrm>
            <a:prstGeom prst="rect">
              <a:avLst/>
            </a:prstGeom>
            <a:noFill/>
            <a:ln w="9525">
              <a:noFill/>
            </a:ln>
          </p:spPr>
          <p:txBody>
            <a:bodyPr wrap="square">
              <a:spAutoFit/>
            </a:bodyPr>
            <a:p>
              <a:pPr indent="266700" fontAlgn="auto">
                <a:lnSpc>
                  <a:spcPct val="160000"/>
                </a:lnSpc>
                <a:spcBef>
                  <a:spcPts val="600"/>
                </a:spcBef>
              </a:pPr>
              <a:r>
                <a:rPr lang="zh-CN" altLang="en-US" sz="1050" b="1">
                  <a:solidFill>
                    <a:srgbClr val="4BB65A"/>
                  </a:solidFill>
                  <a:latin typeface="微软雅黑" panose="020B0503020204020204" charset="-122"/>
                  <a:ea typeface="微软雅黑" panose="020B0503020204020204" charset="-122"/>
                </a:rPr>
                <a:t>苗床移动</a:t>
              </a:r>
              <a:r>
                <a:rPr lang="en-US" altLang="zh-CN" sz="1050" b="1">
                  <a:solidFill>
                    <a:srgbClr val="D7B262"/>
                  </a:solidFill>
                  <a:latin typeface="微软雅黑" panose="020B0503020204020204" charset="-122"/>
                  <a:ea typeface="微软雅黑" panose="020B0503020204020204" charset="-122"/>
                </a:rPr>
                <a:t> </a:t>
              </a:r>
              <a:r>
                <a:rPr lang="zh-CN" altLang="en-US" sz="1050">
                  <a:solidFill>
                    <a:srgbClr val="333333"/>
                  </a:solidFill>
                  <a:latin typeface="微软雅黑" panose="020B0503020204020204" charset="-122"/>
                  <a:ea typeface="微软雅黑" panose="020B0503020204020204" charset="-122"/>
                </a:rPr>
                <a:t>使用苗床栽培具有通风透气性好，减轻病虫害，改变土壤的理化性质，改善土壤状况等优势，能给作物更好的生长环境；再者就是可以把空间充分利用起来，让整个温室大棚井井有条，美观性好；尤其是针对可移动苗床设备，可更加省工省时，节约成本。</a:t>
              </a:r>
              <a:endParaRPr lang="zh-CN" altLang="en-US" sz="1050">
                <a:solidFill>
                  <a:srgbClr val="333333"/>
                </a:solidFill>
                <a:latin typeface="微软雅黑" panose="020B0503020204020204" charset="-122"/>
                <a:ea typeface="微软雅黑" panose="020B0503020204020204" charset="-122"/>
              </a:endParaRPr>
            </a:p>
          </p:txBody>
        </p:sp>
        <p:cxnSp>
          <p:nvCxnSpPr>
            <p:cNvPr id="91" name="直接连接符 90"/>
            <p:cNvCxnSpPr/>
            <p:nvPr>
              <p:custDataLst>
                <p:tags r:id="rId53"/>
              </p:custDataLst>
            </p:nvPr>
          </p:nvCxnSpPr>
          <p:spPr>
            <a:xfrm flipV="1">
              <a:off x="3049" y="7757"/>
              <a:ext cx="510" cy="3"/>
            </a:xfrm>
            <a:prstGeom prst="line">
              <a:avLst/>
            </a:prstGeom>
            <a:ln w="12700">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2" name="椭圆 1"/>
            <p:cNvSpPr/>
            <p:nvPr>
              <p:custDataLst>
                <p:tags r:id="rId54"/>
              </p:custDataLst>
            </p:nvPr>
          </p:nvSpPr>
          <p:spPr>
            <a:xfrm>
              <a:off x="2522" y="7639"/>
              <a:ext cx="227" cy="227"/>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sp>
        <p:nvSpPr>
          <p:cNvPr id="31" name="文本框 30"/>
          <p:cNvSpPr txBox="1"/>
          <p:nvPr>
            <p:custDataLst>
              <p:tags r:id="rId55"/>
            </p:custDataLst>
          </p:nvPr>
        </p:nvSpPr>
        <p:spPr>
          <a:xfrm>
            <a:off x="7490460" y="998220"/>
            <a:ext cx="2179320" cy="321945"/>
          </a:xfrm>
          <a:prstGeom prst="rect">
            <a:avLst/>
          </a:prstGeom>
          <a:noFill/>
        </p:spPr>
        <p:txBody>
          <a:bodyPr wrap="square" rtlCol="0" anchor="t">
            <a:spAutoFit/>
          </a:bodyPr>
          <a:p>
            <a:r>
              <a:rPr lang="zh-CN" altLang="en-US" sz="1500" b="1">
                <a:solidFill>
                  <a:srgbClr val="D7B262">
                    <a:alpha val="35000"/>
                  </a:srgbClr>
                </a:solidFill>
                <a:latin typeface="微软雅黑" panose="020B0503020204020204" charset="-122"/>
                <a:ea typeface="微软雅黑" panose="020B0503020204020204" charset="-122"/>
              </a:rPr>
              <a:t> Modern </a:t>
            </a:r>
            <a:r>
              <a:rPr lang="zh-CN" altLang="en-US" sz="1500" b="1">
                <a:solidFill>
                  <a:srgbClr val="1F3484">
                    <a:alpha val="35000"/>
                  </a:srgbClr>
                </a:solidFill>
                <a:latin typeface="微软雅黑" panose="020B0503020204020204" charset="-122"/>
                <a:ea typeface="微软雅黑" panose="020B0503020204020204" charset="-122"/>
              </a:rPr>
              <a:t>equipment</a:t>
            </a:r>
            <a:r>
              <a:rPr lang="zh-CN" altLang="en-US" sz="1500" b="1">
                <a:solidFill>
                  <a:srgbClr val="D7B262">
                    <a:alpha val="35000"/>
                  </a:srgbClr>
                </a:solidFill>
                <a:latin typeface="微软雅黑" panose="020B0503020204020204" charset="-122"/>
                <a:ea typeface="微软雅黑" panose="020B0503020204020204" charset="-122"/>
              </a:rPr>
              <a:t> </a:t>
            </a:r>
            <a:endParaRPr lang="zh-CN" altLang="en-US" sz="1500" b="1">
              <a:solidFill>
                <a:srgbClr val="1F3484">
                  <a:alpha val="35000"/>
                </a:srgb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blac换]"/>
          <p:cNvPicPr>
            <a:picLocks noChangeAspect="1"/>
          </p:cNvPicPr>
          <p:nvPr>
            <p:custDataLst>
              <p:tags r:id="rId1"/>
            </p:custDataLst>
          </p:nvPr>
        </p:nvPicPr>
        <p:blipFill>
          <a:blip r:embed="rId2" cstate="print">
            <a:alphaModFix amt="65000"/>
          </a:blip>
          <a:stretch>
            <a:fillRect/>
          </a:stretch>
        </p:blipFill>
        <p:spPr>
          <a:xfrm>
            <a:off x="9335135" y="4586605"/>
            <a:ext cx="2538095" cy="1518920"/>
          </a:xfrm>
          <a:prstGeom prst="rect">
            <a:avLst/>
          </a:prstGeom>
        </p:spPr>
      </p:pic>
      <p:pic>
        <p:nvPicPr>
          <p:cNvPr id="8" name="图片 7"/>
          <p:cNvPicPr>
            <a:picLocks noChangeAspect="1"/>
          </p:cNvPicPr>
          <p:nvPr>
            <p:custDataLst>
              <p:tags r:id="rId3"/>
            </p:custDataLst>
          </p:nvPr>
        </p:nvPicPr>
        <p:blipFill>
          <a:blip r:embed="rId4" cstate="print">
            <a:alphaModFix amt="30000"/>
            <a:extLst>
              <a:ext uri="{28A0092B-C50C-407E-A947-70E740481C1C}">
                <a14:useLocalDpi xmlns:a14="http://schemas.microsoft.com/office/drawing/2010/main" val="0"/>
              </a:ext>
            </a:extLst>
          </a:blip>
          <a:stretch>
            <a:fillRect/>
          </a:stretch>
        </p:blipFill>
        <p:spPr>
          <a:xfrm>
            <a:off x="5384800" y="3938905"/>
            <a:ext cx="1781175" cy="2377440"/>
          </a:xfrm>
          <a:prstGeom prst="rect">
            <a:avLst/>
          </a:prstGeom>
        </p:spPr>
      </p:pic>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5"/>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cxnSp>
        <p:nvCxnSpPr>
          <p:cNvPr id="49" name="直接连接符 48"/>
          <p:cNvCxnSpPr>
            <a:endCxn id="50" idx="4"/>
          </p:cNvCxnSpPr>
          <p:nvPr>
            <p:custDataLst>
              <p:tags r:id="rId6"/>
            </p:custDataLst>
          </p:nvPr>
        </p:nvCxnSpPr>
        <p:spPr>
          <a:xfrm>
            <a:off x="1671320" y="-8890"/>
            <a:ext cx="8890" cy="5580000"/>
          </a:xfrm>
          <a:prstGeom prst="line">
            <a:avLst/>
          </a:prstGeom>
          <a:ln w="2222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sp>
        <p:nvSpPr>
          <p:cNvPr id="76" name="TextBox 25"/>
          <p:cNvSpPr txBox="1">
            <a:spLocks noChangeArrowheads="1"/>
          </p:cNvSpPr>
          <p:nvPr>
            <p:custDataLst>
              <p:tags r:id="rId7"/>
            </p:custDataLst>
          </p:nvPr>
        </p:nvSpPr>
        <p:spPr bwMode="auto">
          <a:xfrm>
            <a:off x="1255395" y="5521960"/>
            <a:ext cx="83248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en-US" sz="3200" b="1"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E</a:t>
            </a:r>
            <a:r>
              <a:rPr lang="en-US" sz="20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rPr>
              <a:t>nd</a:t>
            </a:r>
            <a:endParaRPr lang="en-US" sz="2000" dirty="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custDataLst>
              <p:tags r:id="rId8"/>
            </p:custDataLst>
          </p:nvPr>
        </p:nvSpPr>
        <p:spPr>
          <a:xfrm>
            <a:off x="3303270" y="608330"/>
            <a:ext cx="3648075" cy="1477645"/>
          </a:xfrm>
          <a:prstGeom prst="rect">
            <a:avLst/>
          </a:prstGeom>
          <a:noFill/>
        </p:spPr>
        <p:txBody>
          <a:bodyPr wrap="square" rtlCol="0">
            <a:spAutoFit/>
          </a:bodyPr>
          <a:p>
            <a:pPr>
              <a:lnSpc>
                <a:spcPct val="160000"/>
              </a:lnSpc>
              <a:spcBef>
                <a:spcPct val="20000"/>
              </a:spcBef>
            </a:pP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众多现代化设备的投入，大大提高了温室的机械程度，只需操作机器就可以实现设备的控制。</a:t>
            </a:r>
            <a:endParaRPr lang="zh-CN" altLang="en-US" sz="1100" dirty="0">
              <a:solidFill>
                <a:schemeClr val="tx2"/>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 </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但是对设备的操作仍然停留在</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依靠经验对天气进行感知，专业性不足，无法及时做出应对和调控</a:t>
            </a:r>
            <a:r>
              <a:rPr lang="en-US" altLang="zh-CN" sz="1100" b="1" dirty="0">
                <a:solidFill>
                  <a:srgbClr val="D7B26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D7B262"/>
                </a:solidFill>
                <a:latin typeface="微软雅黑" panose="020B0503020204020204" charset="-122"/>
                <a:ea typeface="微软雅黑" panose="020B0503020204020204" charset="-122"/>
                <a:sym typeface="Arial" panose="020B0604020202020204" pitchFamily="34" charset="0"/>
              </a:rPr>
              <a:t>，</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作物产量低、品质参差不齐等问题也时有发生。</a:t>
            </a:r>
            <a:endParaRPr lang="zh-CN" altLang="en-US" sz="1100" dirty="0">
              <a:solidFill>
                <a:schemeClr val="tx2"/>
              </a:solidFill>
              <a:latin typeface="微软雅黑" panose="020B0503020204020204" charset="-122"/>
              <a:ea typeface="微软雅黑" panose="020B0503020204020204" charset="-122"/>
              <a:sym typeface="Arial" panose="020B0604020202020204" pitchFamily="34" charset="0"/>
            </a:endParaRPr>
          </a:p>
        </p:txBody>
      </p:sp>
      <p:grpSp>
        <p:nvGrpSpPr>
          <p:cNvPr id="5" name="组合 4"/>
          <p:cNvGrpSpPr/>
          <p:nvPr/>
        </p:nvGrpSpPr>
        <p:grpSpPr>
          <a:xfrm>
            <a:off x="380365" y="941070"/>
            <a:ext cx="2649855" cy="774700"/>
            <a:chOff x="599" y="1482"/>
            <a:chExt cx="4173" cy="1220"/>
          </a:xfrm>
        </p:grpSpPr>
        <p:cxnSp>
          <p:nvCxnSpPr>
            <p:cNvPr id="58" name="直接连接符 57"/>
            <p:cNvCxnSpPr/>
            <p:nvPr>
              <p:custDataLst>
                <p:tags r:id="rId9"/>
              </p:custDataLst>
            </p:nvPr>
          </p:nvCxnSpPr>
          <p:spPr>
            <a:xfrm flipV="1">
              <a:off x="2879" y="2092"/>
              <a:ext cx="510" cy="3"/>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rot="0">
              <a:off x="3552" y="1482"/>
              <a:ext cx="1220" cy="1220"/>
              <a:chOff x="3372" y="2844"/>
              <a:chExt cx="1220" cy="1220"/>
            </a:xfrm>
          </p:grpSpPr>
          <p:sp>
            <p:nvSpPr>
              <p:cNvPr id="88" name="文本框 87"/>
              <p:cNvSpPr txBox="1"/>
              <p:nvPr>
                <p:custDataLst>
                  <p:tags r:id="rId10"/>
                </p:custDataLst>
              </p:nvPr>
            </p:nvSpPr>
            <p:spPr>
              <a:xfrm>
                <a:off x="3409" y="2946"/>
                <a:ext cx="1078" cy="1016"/>
              </a:xfrm>
              <a:prstGeom prst="rect">
                <a:avLst/>
              </a:prstGeom>
              <a:noFill/>
            </p:spPr>
            <p:txBody>
              <a:bodyPr wrap="square" rtlCol="0">
                <a:spAutoFit/>
              </a:bodyPr>
              <a:p>
                <a:pPr algn="ctr"/>
                <a:r>
                  <a:rPr lang="en-US" altLang="zh-CN" dirty="0">
                    <a:solidFill>
                      <a:schemeClr val="bg1"/>
                    </a:solidFill>
                    <a:latin typeface="微软雅黑" panose="020B0503020204020204" charset="-122"/>
                    <a:ea typeface="微软雅黑" panose="020B0503020204020204" charset="-122"/>
                  </a:rPr>
                  <a:t>人工</a:t>
                </a:r>
                <a:endParaRPr lang="en-US" altLang="zh-CN" dirty="0">
                  <a:solidFill>
                    <a:schemeClr val="bg1"/>
                  </a:solidFill>
                  <a:latin typeface="微软雅黑" panose="020B0503020204020204" charset="-122"/>
                  <a:ea typeface="微软雅黑" panose="020B0503020204020204" charset="-122"/>
                </a:endParaRPr>
              </a:p>
              <a:p>
                <a:pPr algn="ctr"/>
                <a:r>
                  <a:rPr lang="en-US" altLang="zh-CN" dirty="0">
                    <a:solidFill>
                      <a:schemeClr val="bg1"/>
                    </a:solidFill>
                    <a:latin typeface="微软雅黑" panose="020B0503020204020204" charset="-122"/>
                    <a:ea typeface="微软雅黑" panose="020B0503020204020204" charset="-122"/>
                  </a:rPr>
                  <a:t>阶段</a:t>
                </a:r>
                <a:endParaRPr lang="en-US" altLang="zh-CN" dirty="0">
                  <a:solidFill>
                    <a:schemeClr val="bg1"/>
                  </a:solidFill>
                  <a:latin typeface="微软雅黑" panose="020B0503020204020204" charset="-122"/>
                  <a:ea typeface="微软雅黑" panose="020B0503020204020204" charset="-122"/>
                </a:endParaRPr>
              </a:p>
            </p:txBody>
          </p:sp>
          <p:sp>
            <p:nvSpPr>
              <p:cNvPr id="59" name="圆角矩形 58"/>
              <p:cNvSpPr/>
              <p:nvPr>
                <p:custDataLst>
                  <p:tags r:id="rId11"/>
                </p:custDataLst>
              </p:nvPr>
            </p:nvSpPr>
            <p:spPr>
              <a:xfrm>
                <a:off x="3372" y="2844"/>
                <a:ext cx="1220" cy="1220"/>
              </a:xfrm>
              <a:prstGeom prst="roundRect">
                <a:avLst>
                  <a:gd name="adj" fmla="val 7971"/>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0" name="Freeform 251"/>
              <p:cNvSpPr>
                <a:spLocks noEditPoints="1"/>
              </p:cNvSpPr>
              <p:nvPr>
                <p:custDataLst>
                  <p:tags r:id="rId12"/>
                </p:custDataLst>
              </p:nvPr>
            </p:nvSpPr>
            <p:spPr bwMode="auto">
              <a:xfrm>
                <a:off x="3610" y="3144"/>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1" name="椭圆 50"/>
            <p:cNvSpPr/>
            <p:nvPr>
              <p:custDataLst>
                <p:tags r:id="rId13"/>
              </p:custDataLst>
            </p:nvPr>
          </p:nvSpPr>
          <p:spPr>
            <a:xfrm>
              <a:off x="2532" y="1979"/>
              <a:ext cx="227" cy="227"/>
            </a:xfrm>
            <a:prstGeom prst="ellipse">
              <a:avLst/>
            </a:prstGeom>
            <a:solidFill>
              <a:srgbClr val="D7B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grpSp>
          <p:nvGrpSpPr>
            <p:cNvPr id="65" name="组合 64"/>
            <p:cNvGrpSpPr/>
            <p:nvPr/>
          </p:nvGrpSpPr>
          <p:grpSpPr>
            <a:xfrm rot="0">
              <a:off x="599" y="1655"/>
              <a:ext cx="1814" cy="931"/>
              <a:chOff x="592" y="2984"/>
              <a:chExt cx="1814" cy="931"/>
            </a:xfrm>
          </p:grpSpPr>
          <p:sp>
            <p:nvSpPr>
              <p:cNvPr id="66" name="文本框 65"/>
              <p:cNvSpPr txBox="1"/>
              <p:nvPr>
                <p:custDataLst>
                  <p:tags r:id="rId14"/>
                </p:custDataLst>
              </p:nvPr>
            </p:nvSpPr>
            <p:spPr>
              <a:xfrm>
                <a:off x="592" y="2984"/>
                <a:ext cx="1814" cy="580"/>
              </a:xfrm>
              <a:prstGeom prst="rect">
                <a:avLst/>
              </a:prstGeom>
              <a:noFill/>
            </p:spPr>
            <p:txBody>
              <a:bodyPr wrap="square" rtlCol="0">
                <a:spAutoFit/>
              </a:bodyPr>
              <a:p>
                <a:pPr algn="ctr"/>
                <a:r>
                  <a:rPr lang="zh-CN" altLang="en-US" b="1" dirty="0">
                    <a:solidFill>
                      <a:srgbClr val="D7B262"/>
                    </a:solidFill>
                    <a:latin typeface="微软雅黑" panose="020B0503020204020204" charset="-122"/>
                    <a:ea typeface="微软雅黑" panose="020B0503020204020204" charset="-122"/>
                  </a:rPr>
                  <a:t>依靠</a:t>
                </a:r>
                <a:r>
                  <a:rPr lang="zh-CN" altLang="en-US" b="1" dirty="0">
                    <a:solidFill>
                      <a:srgbClr val="D7B262"/>
                    </a:solidFill>
                    <a:latin typeface="微软雅黑" panose="020B0503020204020204" charset="-122"/>
                    <a:ea typeface="微软雅黑" panose="020B0503020204020204" charset="-122"/>
                  </a:rPr>
                  <a:t>感知</a:t>
                </a:r>
                <a:endParaRPr lang="zh-CN" altLang="en-US" b="1" dirty="0">
                  <a:solidFill>
                    <a:srgbClr val="D7B262"/>
                  </a:solidFill>
                  <a:latin typeface="微软雅黑" panose="020B0503020204020204" charset="-122"/>
                  <a:ea typeface="微软雅黑" panose="020B0503020204020204" charset="-122"/>
                </a:endParaRPr>
              </a:p>
            </p:txBody>
          </p:sp>
          <p:sp>
            <p:nvSpPr>
              <p:cNvPr id="71" name="文本框 70"/>
              <p:cNvSpPr txBox="1"/>
              <p:nvPr>
                <p:custDataLst>
                  <p:tags r:id="rId15"/>
                </p:custDataLst>
              </p:nvPr>
            </p:nvSpPr>
            <p:spPr>
              <a:xfrm>
                <a:off x="617" y="3529"/>
                <a:ext cx="1764" cy="386"/>
              </a:xfrm>
              <a:prstGeom prst="rect">
                <a:avLst/>
              </a:prstGeom>
              <a:noFill/>
            </p:spPr>
            <p:txBody>
              <a:bodyPr wrap="square" rtlCol="0" anchor="t">
                <a:spAutoFit/>
              </a:bodyPr>
              <a:p>
                <a:pPr algn="dist"/>
                <a:r>
                  <a:rPr lang="en-US" altLang="zh-CN" sz="1000">
                    <a:solidFill>
                      <a:srgbClr val="D7B262"/>
                    </a:solidFill>
                  </a:rPr>
                  <a:t>P</a:t>
                </a:r>
                <a:r>
                  <a:rPr lang="zh-CN" altLang="en-US" sz="1000">
                    <a:solidFill>
                      <a:srgbClr val="D7B262"/>
                    </a:solidFill>
                  </a:rPr>
                  <a:t>erception</a:t>
                </a:r>
                <a:endParaRPr lang="zh-CN" altLang="en-US" sz="1000">
                  <a:solidFill>
                    <a:srgbClr val="D7B262"/>
                  </a:solidFill>
                </a:endParaRPr>
              </a:p>
            </p:txBody>
          </p:sp>
        </p:grpSp>
      </p:grpSp>
      <p:sp>
        <p:nvSpPr>
          <p:cNvPr id="11" name="文本框 10"/>
          <p:cNvSpPr txBox="1"/>
          <p:nvPr>
            <p:custDataLst>
              <p:tags r:id="rId16"/>
            </p:custDataLst>
          </p:nvPr>
        </p:nvSpPr>
        <p:spPr>
          <a:xfrm>
            <a:off x="3303270" y="2380615"/>
            <a:ext cx="3648710" cy="1207135"/>
          </a:xfrm>
          <a:prstGeom prst="rect">
            <a:avLst/>
          </a:prstGeom>
          <a:noFill/>
        </p:spPr>
        <p:txBody>
          <a:bodyPr wrap="square" rtlCol="0">
            <a:spAutoFit/>
          </a:bodyPr>
          <a:p>
            <a:pPr>
              <a:lnSpc>
                <a:spcPct val="160000"/>
              </a:lnSpc>
              <a:spcBef>
                <a:spcPct val="20000"/>
              </a:spcBef>
            </a:pP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并且对设备的控制依旧需要人工现场操作，电机设备</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危险系数高</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，伤人的情况偶有出现，有时天气变幻不定，免不了还</a:t>
            </a: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b="1" dirty="0">
                <a:solidFill>
                  <a:srgbClr val="82BD52"/>
                </a:solidFill>
                <a:latin typeface="微软雅黑" panose="020B0503020204020204" charset="-122"/>
                <a:ea typeface="微软雅黑" panose="020B0503020204020204" charset="-122"/>
                <a:sym typeface="Arial" panose="020B0604020202020204" pitchFamily="34" charset="0"/>
              </a:rPr>
              <a:t>需要频繁往返，即便是恶劣天气也无法避免</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a:t>
            </a:r>
            <a:endParaRPr lang="zh-CN" altLang="en-US" sz="1100" dirty="0">
              <a:solidFill>
                <a:schemeClr val="tx2"/>
              </a:solidFill>
              <a:latin typeface="微软雅黑" panose="020B0503020204020204" charset="-122"/>
              <a:ea typeface="微软雅黑" panose="020B0503020204020204" charset="-122"/>
              <a:sym typeface="Arial" panose="020B0604020202020204" pitchFamily="34" charset="0"/>
            </a:endParaRPr>
          </a:p>
          <a:p>
            <a:pPr>
              <a:lnSpc>
                <a:spcPct val="160000"/>
              </a:lnSpc>
              <a:spcBef>
                <a:spcPct val="20000"/>
              </a:spcBef>
            </a:pPr>
            <a:r>
              <a:rPr lang="en-US" altLang="zh-CN" sz="1100" dirty="0">
                <a:solidFill>
                  <a:schemeClr val="tx2"/>
                </a:solidFill>
                <a:latin typeface="微软雅黑" panose="020B0503020204020204" charset="-122"/>
                <a:ea typeface="微软雅黑" panose="020B0503020204020204" charset="-122"/>
                <a:sym typeface="Arial" panose="020B0604020202020204" pitchFamily="34" charset="0"/>
              </a:rPr>
              <a:t>      </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机械化程度加强的同时，</a:t>
            </a:r>
            <a:r>
              <a:rPr lang="zh-CN" altLang="en-US" sz="1100" dirty="0">
                <a:solidFill>
                  <a:schemeClr val="tx2"/>
                </a:solidFill>
                <a:latin typeface="微软雅黑" panose="020B0503020204020204" charset="-122"/>
                <a:ea typeface="微软雅黑" panose="020B0503020204020204" charset="-122"/>
                <a:sym typeface="Arial" panose="020B0604020202020204" pitchFamily="34" charset="0"/>
              </a:rPr>
              <a:t>实现智能化也迫在眉睫。</a:t>
            </a:r>
            <a:endParaRPr lang="zh-CN" altLang="en-US" sz="1100" dirty="0">
              <a:solidFill>
                <a:schemeClr val="tx2"/>
              </a:solidFill>
              <a:latin typeface="微软雅黑" panose="020B0503020204020204" charset="-122"/>
              <a:ea typeface="微软雅黑" panose="020B0503020204020204" charset="-122"/>
              <a:sym typeface="Arial" panose="020B0604020202020204" pitchFamily="34" charset="0"/>
            </a:endParaRPr>
          </a:p>
        </p:txBody>
      </p:sp>
      <p:grpSp>
        <p:nvGrpSpPr>
          <p:cNvPr id="4" name="组合 3"/>
          <p:cNvGrpSpPr/>
          <p:nvPr/>
        </p:nvGrpSpPr>
        <p:grpSpPr>
          <a:xfrm>
            <a:off x="320040" y="2569210"/>
            <a:ext cx="2710180" cy="774700"/>
            <a:chOff x="504" y="4002"/>
            <a:chExt cx="4268" cy="1220"/>
          </a:xfrm>
        </p:grpSpPr>
        <p:grpSp>
          <p:nvGrpSpPr>
            <p:cNvPr id="90" name="组合 89"/>
            <p:cNvGrpSpPr/>
            <p:nvPr/>
          </p:nvGrpSpPr>
          <p:grpSpPr>
            <a:xfrm rot="0">
              <a:off x="3552" y="4002"/>
              <a:ext cx="1220" cy="1220"/>
              <a:chOff x="3267" y="4729"/>
              <a:chExt cx="1220" cy="1220"/>
            </a:xfrm>
          </p:grpSpPr>
          <p:sp>
            <p:nvSpPr>
              <p:cNvPr id="63" name="圆角矩形 62"/>
              <p:cNvSpPr/>
              <p:nvPr>
                <p:custDataLst>
                  <p:tags r:id="rId17"/>
                </p:custDataLst>
              </p:nvPr>
            </p:nvSpPr>
            <p:spPr>
              <a:xfrm>
                <a:off x="3267" y="4729"/>
                <a:ext cx="1220" cy="1220"/>
              </a:xfrm>
              <a:prstGeom prst="roundRect">
                <a:avLst>
                  <a:gd name="adj" fmla="val 797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4" name="Freeform 251"/>
              <p:cNvSpPr>
                <a:spLocks noEditPoints="1"/>
              </p:cNvSpPr>
              <p:nvPr>
                <p:custDataLst>
                  <p:tags r:id="rId18"/>
                </p:custDataLst>
              </p:nvPr>
            </p:nvSpPr>
            <p:spPr bwMode="auto">
              <a:xfrm>
                <a:off x="3505" y="5029"/>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2" name="椭圆 51"/>
            <p:cNvSpPr/>
            <p:nvPr>
              <p:custDataLst>
                <p:tags r:id="rId19"/>
              </p:custDataLst>
            </p:nvPr>
          </p:nvSpPr>
          <p:spPr>
            <a:xfrm>
              <a:off x="2532" y="4497"/>
              <a:ext cx="227" cy="227"/>
            </a:xfrm>
            <a:prstGeom prst="ellipse">
              <a:avLst/>
            </a:prstGeom>
            <a:solidFill>
              <a:srgbClr val="82B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74" name="直接连接符 73"/>
            <p:cNvCxnSpPr/>
            <p:nvPr>
              <p:custDataLst>
                <p:tags r:id="rId20"/>
              </p:custDataLst>
            </p:nvPr>
          </p:nvCxnSpPr>
          <p:spPr>
            <a:xfrm flipV="1">
              <a:off x="2879" y="4605"/>
              <a:ext cx="510" cy="3"/>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80" name="组合 79"/>
            <p:cNvGrpSpPr/>
            <p:nvPr/>
          </p:nvGrpSpPr>
          <p:grpSpPr>
            <a:xfrm rot="0">
              <a:off x="504" y="4163"/>
              <a:ext cx="2014" cy="944"/>
              <a:chOff x="497" y="2984"/>
              <a:chExt cx="2014" cy="944"/>
            </a:xfrm>
          </p:grpSpPr>
          <p:sp>
            <p:nvSpPr>
              <p:cNvPr id="81" name="文本框 80"/>
              <p:cNvSpPr txBox="1"/>
              <p:nvPr>
                <p:custDataLst>
                  <p:tags r:id="rId21"/>
                </p:custDataLst>
              </p:nvPr>
            </p:nvSpPr>
            <p:spPr>
              <a:xfrm>
                <a:off x="592" y="2984"/>
                <a:ext cx="1814" cy="580"/>
              </a:xfrm>
              <a:prstGeom prst="rect">
                <a:avLst/>
              </a:prstGeom>
              <a:noFill/>
            </p:spPr>
            <p:txBody>
              <a:bodyPr wrap="square" rtlCol="0">
                <a:spAutoFit/>
              </a:bodyPr>
              <a:p>
                <a:pPr algn="ctr"/>
                <a:r>
                  <a:rPr lang="zh-CN" altLang="en-US" b="1" dirty="0">
                    <a:solidFill>
                      <a:srgbClr val="82BD52"/>
                    </a:solidFill>
                    <a:latin typeface="微软雅黑" panose="020B0503020204020204" charset="-122"/>
                    <a:ea typeface="微软雅黑" panose="020B0503020204020204" charset="-122"/>
                  </a:rPr>
                  <a:t>频繁</a:t>
                </a:r>
                <a:r>
                  <a:rPr lang="zh-CN" altLang="en-US" b="1" dirty="0">
                    <a:solidFill>
                      <a:srgbClr val="82BD52"/>
                    </a:solidFill>
                    <a:latin typeface="微软雅黑" panose="020B0503020204020204" charset="-122"/>
                    <a:ea typeface="微软雅黑" panose="020B0503020204020204" charset="-122"/>
                  </a:rPr>
                  <a:t>操作</a:t>
                </a:r>
                <a:endParaRPr lang="zh-CN" altLang="en-US" b="1" dirty="0">
                  <a:solidFill>
                    <a:srgbClr val="82BD52"/>
                  </a:solidFill>
                  <a:latin typeface="微软雅黑" panose="020B0503020204020204" charset="-122"/>
                  <a:ea typeface="微软雅黑" panose="020B0503020204020204" charset="-122"/>
                </a:endParaRPr>
              </a:p>
            </p:txBody>
          </p:sp>
          <p:sp>
            <p:nvSpPr>
              <p:cNvPr id="82" name="文本框 81"/>
              <p:cNvSpPr txBox="1"/>
              <p:nvPr>
                <p:custDataLst>
                  <p:tags r:id="rId22"/>
                </p:custDataLst>
              </p:nvPr>
            </p:nvSpPr>
            <p:spPr>
              <a:xfrm>
                <a:off x="497" y="3542"/>
                <a:ext cx="2014" cy="386"/>
              </a:xfrm>
              <a:prstGeom prst="rect">
                <a:avLst/>
              </a:prstGeom>
              <a:noFill/>
            </p:spPr>
            <p:txBody>
              <a:bodyPr wrap="square" rtlCol="0" anchor="t">
                <a:spAutoFit/>
              </a:bodyPr>
              <a:p>
                <a:pPr algn="dist"/>
                <a:r>
                  <a:rPr lang="zh-CN" altLang="en-US" sz="1000">
                    <a:solidFill>
                      <a:srgbClr val="82BD52"/>
                    </a:solidFill>
                  </a:rPr>
                  <a:t>Frequent operation</a:t>
                </a:r>
                <a:endParaRPr lang="zh-CN" altLang="en-US" sz="1000">
                  <a:solidFill>
                    <a:srgbClr val="82BD52"/>
                  </a:solidFill>
                </a:endParaRPr>
              </a:p>
            </p:txBody>
          </p:sp>
        </p:grpSp>
      </p:grpSp>
      <p:grpSp>
        <p:nvGrpSpPr>
          <p:cNvPr id="7" name="组合 6"/>
          <p:cNvGrpSpPr/>
          <p:nvPr/>
        </p:nvGrpSpPr>
        <p:grpSpPr>
          <a:xfrm>
            <a:off x="311785" y="4197350"/>
            <a:ext cx="2718435" cy="774700"/>
            <a:chOff x="491" y="6143"/>
            <a:chExt cx="4281" cy="1220"/>
          </a:xfrm>
        </p:grpSpPr>
        <p:grpSp>
          <p:nvGrpSpPr>
            <p:cNvPr id="73" name="组合 72"/>
            <p:cNvGrpSpPr/>
            <p:nvPr/>
          </p:nvGrpSpPr>
          <p:grpSpPr>
            <a:xfrm>
              <a:off x="3552" y="6143"/>
              <a:ext cx="1220" cy="1220"/>
              <a:chOff x="3462" y="7820"/>
              <a:chExt cx="1220" cy="1220"/>
            </a:xfrm>
          </p:grpSpPr>
          <p:sp>
            <p:nvSpPr>
              <p:cNvPr id="67" name="圆角矩形 66"/>
              <p:cNvSpPr/>
              <p:nvPr>
                <p:custDataLst>
                  <p:tags r:id="rId23"/>
                </p:custDataLst>
              </p:nvPr>
            </p:nvSpPr>
            <p:spPr>
              <a:xfrm>
                <a:off x="3462" y="7820"/>
                <a:ext cx="1220" cy="1220"/>
              </a:xfrm>
              <a:prstGeom prst="roundRect">
                <a:avLst>
                  <a:gd name="adj" fmla="val 7971"/>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sp>
            <p:nvSpPr>
              <p:cNvPr id="68" name="Freeform 251"/>
              <p:cNvSpPr>
                <a:spLocks noEditPoints="1"/>
              </p:cNvSpPr>
              <p:nvPr>
                <p:custDataLst>
                  <p:tags r:id="rId24"/>
                </p:custDataLst>
              </p:nvPr>
            </p:nvSpPr>
            <p:spPr bwMode="auto">
              <a:xfrm>
                <a:off x="3700" y="8120"/>
                <a:ext cx="663" cy="620"/>
              </a:xfrm>
              <a:custGeom>
                <a:avLst/>
                <a:gdLst>
                  <a:gd name="T0" fmla="*/ 266 w 301"/>
                  <a:gd name="T1" fmla="*/ 192 h 282"/>
                  <a:gd name="T2" fmla="*/ 234 w 301"/>
                  <a:gd name="T3" fmla="*/ 69 h 282"/>
                  <a:gd name="T4" fmla="*/ 81 w 301"/>
                  <a:gd name="T5" fmla="*/ 36 h 282"/>
                  <a:gd name="T6" fmla="*/ 32 w 301"/>
                  <a:gd name="T7" fmla="*/ 3 h 282"/>
                  <a:gd name="T8" fmla="*/ 12 w 301"/>
                  <a:gd name="T9" fmla="*/ 13 h 282"/>
                  <a:gd name="T10" fmla="*/ 61 w 301"/>
                  <a:gd name="T11" fmla="*/ 57 h 282"/>
                  <a:gd name="T12" fmla="*/ 132 w 301"/>
                  <a:gd name="T13" fmla="*/ 249 h 282"/>
                  <a:gd name="T14" fmla="*/ 301 w 301"/>
                  <a:gd name="T15" fmla="*/ 260 h 282"/>
                  <a:gd name="T16" fmla="*/ 266 w 301"/>
                  <a:gd name="T17" fmla="*/ 192 h 282"/>
                  <a:gd name="T18" fmla="*/ 242 w 301"/>
                  <a:gd name="T19" fmla="*/ 232 h 282"/>
                  <a:gd name="T20" fmla="*/ 240 w 301"/>
                  <a:gd name="T21" fmla="*/ 233 h 282"/>
                  <a:gd name="T22" fmla="*/ 238 w 301"/>
                  <a:gd name="T23" fmla="*/ 232 h 282"/>
                  <a:gd name="T24" fmla="*/ 159 w 301"/>
                  <a:gd name="T25" fmla="*/ 138 h 282"/>
                  <a:gd name="T26" fmla="*/ 106 w 301"/>
                  <a:gd name="T27" fmla="*/ 75 h 282"/>
                  <a:gd name="T28" fmla="*/ 106 w 301"/>
                  <a:gd name="T29" fmla="*/ 71 h 282"/>
                  <a:gd name="T30" fmla="*/ 109 w 301"/>
                  <a:gd name="T31" fmla="*/ 71 h 282"/>
                  <a:gd name="T32" fmla="*/ 178 w 301"/>
                  <a:gd name="T33" fmla="*/ 122 h 282"/>
                  <a:gd name="T34" fmla="*/ 243 w 301"/>
                  <a:gd name="T35" fmla="*/ 229 h 282"/>
                  <a:gd name="T36" fmla="*/ 242 w 301"/>
                  <a:gd name="T37" fmla="*/ 23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1" h="282">
                    <a:moveTo>
                      <a:pt x="266" y="192"/>
                    </a:moveTo>
                    <a:cubicBezTo>
                      <a:pt x="268" y="152"/>
                      <a:pt x="252" y="95"/>
                      <a:pt x="234" y="69"/>
                    </a:cubicBezTo>
                    <a:cubicBezTo>
                      <a:pt x="197" y="16"/>
                      <a:pt x="116" y="0"/>
                      <a:pt x="81" y="36"/>
                    </a:cubicBezTo>
                    <a:cubicBezTo>
                      <a:pt x="74" y="43"/>
                      <a:pt x="32" y="3"/>
                      <a:pt x="32" y="3"/>
                    </a:cubicBezTo>
                    <a:cubicBezTo>
                      <a:pt x="12" y="13"/>
                      <a:pt x="12" y="13"/>
                      <a:pt x="12" y="13"/>
                    </a:cubicBezTo>
                    <a:cubicBezTo>
                      <a:pt x="61" y="57"/>
                      <a:pt x="61" y="57"/>
                      <a:pt x="61" y="57"/>
                    </a:cubicBezTo>
                    <a:cubicBezTo>
                      <a:pt x="61" y="57"/>
                      <a:pt x="0" y="152"/>
                      <a:pt x="132" y="249"/>
                    </a:cubicBezTo>
                    <a:cubicBezTo>
                      <a:pt x="177" y="282"/>
                      <a:pt x="241" y="269"/>
                      <a:pt x="301" y="260"/>
                    </a:cubicBezTo>
                    <a:cubicBezTo>
                      <a:pt x="301" y="260"/>
                      <a:pt x="265" y="248"/>
                      <a:pt x="266" y="192"/>
                    </a:cubicBezTo>
                    <a:close/>
                    <a:moveTo>
                      <a:pt x="242" y="232"/>
                    </a:moveTo>
                    <a:cubicBezTo>
                      <a:pt x="241" y="233"/>
                      <a:pt x="241" y="233"/>
                      <a:pt x="240" y="233"/>
                    </a:cubicBezTo>
                    <a:cubicBezTo>
                      <a:pt x="240" y="233"/>
                      <a:pt x="239" y="232"/>
                      <a:pt x="238" y="232"/>
                    </a:cubicBezTo>
                    <a:cubicBezTo>
                      <a:pt x="238" y="232"/>
                      <a:pt x="198" y="182"/>
                      <a:pt x="159" y="138"/>
                    </a:cubicBezTo>
                    <a:cubicBezTo>
                      <a:pt x="115" y="89"/>
                      <a:pt x="106" y="75"/>
                      <a:pt x="106" y="75"/>
                    </a:cubicBezTo>
                    <a:cubicBezTo>
                      <a:pt x="105" y="74"/>
                      <a:pt x="105" y="72"/>
                      <a:pt x="106" y="71"/>
                    </a:cubicBezTo>
                    <a:cubicBezTo>
                      <a:pt x="107" y="71"/>
                      <a:pt x="108" y="70"/>
                      <a:pt x="109" y="71"/>
                    </a:cubicBezTo>
                    <a:cubicBezTo>
                      <a:pt x="109" y="71"/>
                      <a:pt x="144" y="87"/>
                      <a:pt x="178" y="122"/>
                    </a:cubicBezTo>
                    <a:cubicBezTo>
                      <a:pt x="210" y="156"/>
                      <a:pt x="243" y="229"/>
                      <a:pt x="243" y="229"/>
                    </a:cubicBezTo>
                    <a:cubicBezTo>
                      <a:pt x="243" y="230"/>
                      <a:pt x="243" y="232"/>
                      <a:pt x="242" y="232"/>
                    </a:cubicBezTo>
                    <a:close/>
                  </a:path>
                </a:pathLst>
              </a:custGeom>
              <a:solidFill>
                <a:schemeClr val="bg1"/>
              </a:solidFill>
              <a:ln>
                <a:noFill/>
              </a:ln>
            </p:spPr>
            <p:txBody>
              <a:bodyPr vert="horz" wrap="square" lIns="91440" tIns="45720" rIns="91440" bIns="45720" numCol="1" anchor="t" anchorCtr="0" compatLnSpc="1"/>
              <a:p>
                <a:endParaRPr lang="zh-CN" altLang="en-US" sz="1355">
                  <a:solidFill>
                    <a:schemeClr val="tx2"/>
                  </a:solidFill>
                  <a:latin typeface="微软雅黑" panose="020B0503020204020204" charset="-122"/>
                  <a:ea typeface="微软雅黑" panose="020B0503020204020204" charset="-122"/>
                </a:endParaRPr>
              </a:p>
            </p:txBody>
          </p:sp>
        </p:grpSp>
        <p:sp>
          <p:nvSpPr>
            <p:cNvPr id="53" name="椭圆 52"/>
            <p:cNvSpPr/>
            <p:nvPr>
              <p:custDataLst>
                <p:tags r:id="rId25"/>
              </p:custDataLst>
            </p:nvPr>
          </p:nvSpPr>
          <p:spPr>
            <a:xfrm>
              <a:off x="2532" y="6640"/>
              <a:ext cx="227" cy="227"/>
            </a:xfrm>
            <a:prstGeom prst="ellipse">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5">
                <a:solidFill>
                  <a:schemeClr val="tx2"/>
                </a:solidFill>
                <a:latin typeface="微软雅黑" panose="020B0503020204020204" charset="-122"/>
                <a:ea typeface="微软雅黑" panose="020B0503020204020204" charset="-122"/>
              </a:endParaRPr>
            </a:p>
          </p:txBody>
        </p:sp>
        <p:cxnSp>
          <p:nvCxnSpPr>
            <p:cNvPr id="75" name="直接连接符 74"/>
            <p:cNvCxnSpPr/>
            <p:nvPr>
              <p:custDataLst>
                <p:tags r:id="rId26"/>
              </p:custDataLst>
            </p:nvPr>
          </p:nvCxnSpPr>
          <p:spPr>
            <a:xfrm flipV="1">
              <a:off x="2879" y="6743"/>
              <a:ext cx="510" cy="3"/>
            </a:xfrm>
            <a:prstGeom prst="line">
              <a:avLst/>
            </a:prstGeom>
            <a:ln w="15875">
              <a:solidFill>
                <a:schemeClr val="bg1">
                  <a:lumMod val="65000"/>
                  <a:alpha val="80000"/>
                </a:schemeClr>
              </a:solidFill>
            </a:ln>
          </p:spPr>
          <p:style>
            <a:lnRef idx="1">
              <a:schemeClr val="accent1"/>
            </a:lnRef>
            <a:fillRef idx="0">
              <a:schemeClr val="accent1"/>
            </a:fillRef>
            <a:effectRef idx="0">
              <a:schemeClr val="accent1"/>
            </a:effectRef>
            <a:fontRef idx="minor">
              <a:schemeClr val="tx1"/>
            </a:fontRef>
          </p:style>
        </p:cxnSp>
        <p:grpSp>
          <p:nvGrpSpPr>
            <p:cNvPr id="85" name="组合 84"/>
            <p:cNvGrpSpPr/>
            <p:nvPr/>
          </p:nvGrpSpPr>
          <p:grpSpPr>
            <a:xfrm>
              <a:off x="491" y="6322"/>
              <a:ext cx="2027" cy="944"/>
              <a:chOff x="618" y="2984"/>
              <a:chExt cx="2027" cy="944"/>
            </a:xfrm>
          </p:grpSpPr>
          <p:sp>
            <p:nvSpPr>
              <p:cNvPr id="89" name="文本框 88"/>
              <p:cNvSpPr txBox="1"/>
              <p:nvPr>
                <p:custDataLst>
                  <p:tags r:id="rId27"/>
                </p:custDataLst>
              </p:nvPr>
            </p:nvSpPr>
            <p:spPr>
              <a:xfrm>
                <a:off x="712" y="2984"/>
                <a:ext cx="1814" cy="580"/>
              </a:xfrm>
              <a:prstGeom prst="rect">
                <a:avLst/>
              </a:prstGeom>
              <a:noFill/>
            </p:spPr>
            <p:txBody>
              <a:bodyPr wrap="square" rtlCol="0">
                <a:spAutoFit/>
              </a:bodyPr>
              <a:p>
                <a:pPr algn="ctr"/>
                <a:r>
                  <a:rPr lang="zh-CN" altLang="en-US" b="1" dirty="0">
                    <a:solidFill>
                      <a:srgbClr val="4BB65A"/>
                    </a:solidFill>
                    <a:latin typeface="微软雅黑" panose="020B0503020204020204" charset="-122"/>
                    <a:ea typeface="微软雅黑" panose="020B0503020204020204" charset="-122"/>
                  </a:rPr>
                  <a:t>种植</a:t>
                </a:r>
                <a:r>
                  <a:rPr lang="zh-CN" altLang="en-US" b="1" dirty="0">
                    <a:solidFill>
                      <a:srgbClr val="4BB65A"/>
                    </a:solidFill>
                    <a:latin typeface="微软雅黑" panose="020B0503020204020204" charset="-122"/>
                    <a:ea typeface="微软雅黑" panose="020B0503020204020204" charset="-122"/>
                  </a:rPr>
                  <a:t>无忧</a:t>
                </a:r>
                <a:endParaRPr lang="zh-CN" altLang="en-US" b="1" dirty="0">
                  <a:solidFill>
                    <a:srgbClr val="4BB65A"/>
                  </a:solidFill>
                  <a:latin typeface="微软雅黑" panose="020B0503020204020204" charset="-122"/>
                  <a:ea typeface="微软雅黑" panose="020B0503020204020204" charset="-122"/>
                </a:endParaRPr>
              </a:p>
            </p:txBody>
          </p:sp>
          <p:sp>
            <p:nvSpPr>
              <p:cNvPr id="91" name="文本框 90"/>
              <p:cNvSpPr txBox="1"/>
              <p:nvPr>
                <p:custDataLst>
                  <p:tags r:id="rId28"/>
                </p:custDataLst>
              </p:nvPr>
            </p:nvSpPr>
            <p:spPr>
              <a:xfrm>
                <a:off x="618" y="3542"/>
                <a:ext cx="2027" cy="386"/>
              </a:xfrm>
              <a:prstGeom prst="rect">
                <a:avLst/>
              </a:prstGeom>
              <a:noFill/>
            </p:spPr>
            <p:txBody>
              <a:bodyPr wrap="square" rtlCol="0" anchor="t">
                <a:spAutoFit/>
              </a:bodyPr>
              <a:p>
                <a:pPr algn="dist"/>
                <a:r>
                  <a:rPr lang="zh-CN" altLang="en-US" sz="1000">
                    <a:solidFill>
                      <a:srgbClr val="4BB65A"/>
                    </a:solidFill>
                  </a:rPr>
                  <a:t>Worry-free planting</a:t>
                </a:r>
                <a:endParaRPr lang="zh-CN" altLang="en-US" sz="1000">
                  <a:solidFill>
                    <a:srgbClr val="4BB65A"/>
                  </a:solidFill>
                </a:endParaRPr>
              </a:p>
            </p:txBody>
          </p:sp>
        </p:grpSp>
      </p:grpSp>
      <p:sp>
        <p:nvSpPr>
          <p:cNvPr id="100" name="文本框 99"/>
          <p:cNvSpPr txBox="1"/>
          <p:nvPr/>
        </p:nvSpPr>
        <p:spPr>
          <a:xfrm>
            <a:off x="3303270" y="3903345"/>
            <a:ext cx="3862705" cy="2037715"/>
          </a:xfrm>
          <a:prstGeom prst="rect">
            <a:avLst/>
          </a:prstGeom>
          <a:noFill/>
          <a:ln w="9525">
            <a:noFill/>
          </a:ln>
        </p:spPr>
        <p:txBody>
          <a:bodyPr wrap="square">
            <a:spAutoFit/>
          </a:bodyPr>
          <a:p>
            <a:pPr indent="0" fontAlgn="auto">
              <a:lnSpc>
                <a:spcPct val="150000"/>
              </a:lnSpc>
              <a:spcAft>
                <a:spcPts val="600"/>
              </a:spcAft>
            </a:pPr>
            <a:r>
              <a:rPr lang="zh-CN" altLang="en-US" sz="1600" b="1"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rPr>
              <a:t>如果想</a:t>
            </a:r>
            <a:endParaRPr lang="zh-CN" altLang="en-US" sz="1600" b="1" dirty="0">
              <a:solidFill>
                <a:schemeClr val="tx1">
                  <a:lumMod val="50000"/>
                  <a:lumOff val="50000"/>
                </a:schemeClr>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手动一键控制现场电机设备</a:t>
            </a:r>
            <a:endParaRPr lang="zh-CN" altLang="en-US" sz="1300" b="1" dirty="0">
              <a:solidFill>
                <a:srgbClr val="4BB65A"/>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24h随时随地掌握环境数据</a:t>
            </a:r>
            <a:endParaRPr lang="zh-CN" altLang="en-US" sz="1300" b="1" dirty="0">
              <a:solidFill>
                <a:srgbClr val="4BB65A"/>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远程控制现场设备</a:t>
            </a:r>
            <a:endParaRPr lang="zh-CN" altLang="en-US" sz="1300" b="1" dirty="0">
              <a:solidFill>
                <a:srgbClr val="4BB65A"/>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环境不适宜联动设备动作进行自动调节</a:t>
            </a:r>
            <a:endParaRPr lang="zh-CN" altLang="en-US" sz="1300" b="1" dirty="0">
              <a:solidFill>
                <a:srgbClr val="4BB65A"/>
              </a:solidFill>
              <a:latin typeface="微软雅黑" panose="020B0503020204020204" charset="-122"/>
              <a:ea typeface="微软雅黑" panose="020B0503020204020204" charset="-122"/>
              <a:cs typeface="微软雅黑" panose="020B0503020204020204" charset="-122"/>
            </a:endParaRPr>
          </a:p>
          <a:p>
            <a:pPr indent="0">
              <a:lnSpc>
                <a:spcPct val="150000"/>
              </a:lnSpc>
            </a:pP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拥有</a:t>
            </a:r>
            <a:r>
              <a:rPr lang="en-US" altLang="zh-CN" sz="1300" b="1" dirty="0">
                <a:solidFill>
                  <a:srgbClr val="4BB65A"/>
                </a:solidFill>
                <a:latin typeface="微软雅黑" panose="020B0503020204020204" charset="-122"/>
                <a:ea typeface="微软雅黑" panose="020B0503020204020204" charset="-122"/>
                <a:cs typeface="微软雅黑" panose="020B0503020204020204" charset="-122"/>
              </a:rPr>
              <a:t> </a:t>
            </a: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触摸屏</a:t>
            </a:r>
            <a:r>
              <a:rPr lang="en-US" altLang="zh-CN" sz="1300" b="1" dirty="0">
                <a:solidFill>
                  <a:srgbClr val="4BB65A"/>
                </a:solidFill>
                <a:latin typeface="微软雅黑" panose="020B0503020204020204" charset="-122"/>
                <a:ea typeface="微软雅黑" panose="020B0503020204020204" charset="-122"/>
                <a:cs typeface="微软雅黑" panose="020B0503020204020204" charset="-122"/>
              </a:rPr>
              <a:t> </a:t>
            </a: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手机端</a:t>
            </a:r>
            <a:r>
              <a:rPr lang="en-US" altLang="zh-CN" sz="1300" b="1" dirty="0">
                <a:solidFill>
                  <a:srgbClr val="4BB65A"/>
                </a:solidFill>
                <a:latin typeface="微软雅黑" panose="020B0503020204020204" charset="-122"/>
                <a:ea typeface="微软雅黑" panose="020B0503020204020204" charset="-122"/>
                <a:cs typeface="微软雅黑" panose="020B0503020204020204" charset="-122"/>
              </a:rPr>
              <a:t> PC</a:t>
            </a: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端</a:t>
            </a:r>
            <a:r>
              <a:rPr lang="en-US" altLang="zh-CN" sz="1300" b="1" dirty="0">
                <a:solidFill>
                  <a:srgbClr val="4BB65A"/>
                </a:solidFill>
                <a:latin typeface="微软雅黑" panose="020B0503020204020204" charset="-122"/>
                <a:ea typeface="微软雅黑" panose="020B0503020204020204" charset="-122"/>
                <a:cs typeface="微软雅黑" panose="020B0503020204020204" charset="-122"/>
              </a:rPr>
              <a:t> </a:t>
            </a:r>
            <a:r>
              <a:rPr lang="zh-CN" altLang="en-US" sz="1300" b="1" dirty="0">
                <a:solidFill>
                  <a:srgbClr val="4BB65A"/>
                </a:solidFill>
                <a:latin typeface="微软雅黑" panose="020B0503020204020204" charset="-122"/>
                <a:ea typeface="微软雅黑" panose="020B0503020204020204" charset="-122"/>
                <a:cs typeface="微软雅黑" panose="020B0503020204020204" charset="-122"/>
              </a:rPr>
              <a:t>等查看和控制方式</a:t>
            </a:r>
            <a:endParaRPr lang="zh-CN" altLang="en-US" sz="1300" b="1" dirty="0">
              <a:solidFill>
                <a:srgbClr val="4BB65A"/>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7108190" y="4600575"/>
            <a:ext cx="1953895" cy="866140"/>
          </a:xfrm>
          <a:prstGeom prst="rect">
            <a:avLst/>
          </a:prstGeom>
          <a:noFill/>
        </p:spPr>
        <p:txBody>
          <a:bodyPr wrap="square" rtlCol="0" anchor="t">
            <a:spAutoFit/>
          </a:bodyPr>
          <a:p>
            <a:pPr indent="0">
              <a:lnSpc>
                <a:spcPct val="140000"/>
              </a:lnSpc>
            </a:pPr>
            <a:r>
              <a:rPr lang="zh-CN" altLang="en-US" sz="2400" b="1" dirty="0">
                <a:solidFill>
                  <a:srgbClr val="1F3484"/>
                </a:solidFill>
                <a:latin typeface="微软雅黑" panose="020B0503020204020204" charset="-122"/>
                <a:ea typeface="微软雅黑" panose="020B0503020204020204" charset="-122"/>
                <a:cs typeface="微软雅黑" panose="020B0503020204020204" charset="-122"/>
                <a:sym typeface="+mn-ea"/>
              </a:rPr>
              <a:t>怎么解决</a:t>
            </a:r>
            <a:r>
              <a:rPr lang="en-US" altLang="zh-CN" sz="2400" b="1" dirty="0">
                <a:solidFill>
                  <a:srgbClr val="1F3484"/>
                </a:solidFill>
                <a:latin typeface="微软雅黑" panose="020B0503020204020204" charset="-122"/>
                <a:ea typeface="微软雅黑" panose="020B0503020204020204" charset="-122"/>
                <a:cs typeface="微软雅黑" panose="020B0503020204020204" charset="-122"/>
                <a:sym typeface="+mn-ea"/>
              </a:rPr>
              <a:t> </a:t>
            </a:r>
            <a:r>
              <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rPr>
              <a:t>? </a:t>
            </a:r>
            <a:endPar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nvSpPr>
        <p:spPr>
          <a:xfrm>
            <a:off x="7974965" y="5353685"/>
            <a:ext cx="3136265" cy="645160"/>
          </a:xfrm>
          <a:prstGeom prst="rect">
            <a:avLst/>
          </a:prstGeom>
          <a:noFill/>
        </p:spPr>
        <p:txBody>
          <a:bodyPr wrap="square" rtlCol="0" anchor="t">
            <a:spAutoFit/>
          </a:bodyPr>
          <a:p>
            <a:r>
              <a:rPr lang="zh-CN" altLang="en-US" sz="2400" b="1" dirty="0">
                <a:solidFill>
                  <a:srgbClr val="1F3484"/>
                </a:solidFill>
                <a:latin typeface="微软雅黑" panose="020B0503020204020204" charset="-122"/>
                <a:ea typeface="微软雅黑" panose="020B0503020204020204" charset="-122"/>
                <a:cs typeface="微软雅黑" panose="020B0503020204020204" charset="-122"/>
                <a:sym typeface="+mn-ea"/>
              </a:rPr>
              <a:t>How to solve it</a:t>
            </a:r>
            <a:r>
              <a:rPr lang="en-US" altLang="zh-CN" sz="2400" b="1" dirty="0">
                <a:solidFill>
                  <a:srgbClr val="1F3484"/>
                </a:solidFill>
                <a:latin typeface="微软雅黑" panose="020B0503020204020204" charset="-122"/>
                <a:ea typeface="微软雅黑" panose="020B0503020204020204" charset="-122"/>
                <a:cs typeface="微软雅黑" panose="020B0503020204020204" charset="-122"/>
                <a:sym typeface="+mn-ea"/>
              </a:rPr>
              <a:t> </a:t>
            </a:r>
            <a:r>
              <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rPr>
              <a:t>? </a:t>
            </a:r>
            <a:endParaRPr lang="en-US" altLang="zh-CN" sz="3600" b="1" dirty="0">
              <a:solidFill>
                <a:srgbClr val="1F3484"/>
              </a:solidFill>
              <a:latin typeface="微软雅黑" panose="020B0503020204020204" charset="-122"/>
              <a:ea typeface="微软雅黑" panose="020B0503020204020204" charset="-122"/>
              <a:cs typeface="微软雅黑" panose="020B0503020204020204" charset="-122"/>
              <a:sym typeface="+mn-ea"/>
            </a:endParaRPr>
          </a:p>
        </p:txBody>
      </p:sp>
      <p:grpSp>
        <p:nvGrpSpPr>
          <p:cNvPr id="46" name="Group 128"/>
          <p:cNvGrpSpPr/>
          <p:nvPr/>
        </p:nvGrpSpPr>
        <p:grpSpPr>
          <a:xfrm>
            <a:off x="9164955" y="4783455"/>
            <a:ext cx="1414780" cy="469900"/>
            <a:chOff x="2193925" y="492126"/>
            <a:chExt cx="1329656" cy="439738"/>
          </a:xfrm>
          <a:solidFill>
            <a:srgbClr val="578B18"/>
          </a:solidFill>
        </p:grpSpPr>
        <p:sp>
          <p:nvSpPr>
            <p:cNvPr id="25" name="Freeform 298"/>
            <p:cNvSpPr/>
            <p:nvPr>
              <p:custDataLst>
                <p:tags r:id="rId29"/>
              </p:custDataLst>
            </p:nvPr>
          </p:nvSpPr>
          <p:spPr bwMode="auto">
            <a:xfrm>
              <a:off x="3223543" y="492126"/>
              <a:ext cx="300038" cy="266700"/>
            </a:xfrm>
            <a:custGeom>
              <a:avLst/>
              <a:gdLst/>
              <a:ahLst/>
              <a:cxnLst>
                <a:cxn ang="0">
                  <a:pos x="186" y="97"/>
                </a:cxn>
                <a:cxn ang="0">
                  <a:pos x="186" y="97"/>
                </a:cxn>
                <a:cxn ang="0">
                  <a:pos x="183" y="94"/>
                </a:cxn>
                <a:cxn ang="0">
                  <a:pos x="178" y="92"/>
                </a:cxn>
                <a:cxn ang="0">
                  <a:pos x="161" y="88"/>
                </a:cxn>
                <a:cxn ang="0">
                  <a:pos x="130" y="81"/>
                </a:cxn>
                <a:cxn ang="0">
                  <a:pos x="90" y="4"/>
                </a:cxn>
                <a:cxn ang="0">
                  <a:pos x="75" y="0"/>
                </a:cxn>
                <a:cxn ang="0">
                  <a:pos x="83" y="72"/>
                </a:cxn>
                <a:cxn ang="0">
                  <a:pos x="43" y="64"/>
                </a:cxn>
                <a:cxn ang="0">
                  <a:pos x="26" y="32"/>
                </a:cxn>
                <a:cxn ang="0">
                  <a:pos x="18" y="31"/>
                </a:cxn>
                <a:cxn ang="0">
                  <a:pos x="18" y="34"/>
                </a:cxn>
                <a:cxn ang="0">
                  <a:pos x="16" y="33"/>
                </a:cxn>
                <a:cxn ang="0">
                  <a:pos x="19" y="69"/>
                </a:cxn>
                <a:cxn ang="0">
                  <a:pos x="19" y="75"/>
                </a:cxn>
                <a:cxn ang="0">
                  <a:pos x="17" y="80"/>
                </a:cxn>
                <a:cxn ang="0">
                  <a:pos x="0" y="111"/>
                </a:cxn>
                <a:cxn ang="0">
                  <a:pos x="2" y="112"/>
                </a:cxn>
                <a:cxn ang="0">
                  <a:pos x="0" y="114"/>
                </a:cxn>
                <a:cxn ang="0">
                  <a:pos x="9" y="117"/>
                </a:cxn>
                <a:cxn ang="0">
                  <a:pos x="38" y="95"/>
                </a:cxn>
                <a:cxn ang="0">
                  <a:pos x="77" y="102"/>
                </a:cxn>
                <a:cxn ang="0">
                  <a:pos x="41" y="165"/>
                </a:cxn>
                <a:cxn ang="0">
                  <a:pos x="57" y="168"/>
                </a:cxn>
                <a:cxn ang="0">
                  <a:pos x="124" y="111"/>
                </a:cxn>
                <a:cxn ang="0">
                  <a:pos x="155" y="118"/>
                </a:cxn>
                <a:cxn ang="0">
                  <a:pos x="173" y="121"/>
                </a:cxn>
                <a:cxn ang="0">
                  <a:pos x="173" y="121"/>
                </a:cxn>
                <a:cxn ang="0">
                  <a:pos x="177" y="121"/>
                </a:cxn>
                <a:cxn ang="0">
                  <a:pos x="181" y="119"/>
                </a:cxn>
                <a:cxn ang="0">
                  <a:pos x="181" y="119"/>
                </a:cxn>
                <a:cxn ang="0">
                  <a:pos x="186" y="115"/>
                </a:cxn>
                <a:cxn ang="0">
                  <a:pos x="188" y="112"/>
                </a:cxn>
                <a:cxn ang="0">
                  <a:pos x="189" y="109"/>
                </a:cxn>
                <a:cxn ang="0">
                  <a:pos x="189" y="109"/>
                </a:cxn>
                <a:cxn ang="0">
                  <a:pos x="189" y="109"/>
                </a:cxn>
                <a:cxn ang="0">
                  <a:pos x="189" y="109"/>
                </a:cxn>
                <a:cxn ang="0">
                  <a:pos x="189" y="109"/>
                </a:cxn>
                <a:cxn ang="0">
                  <a:pos x="189" y="109"/>
                </a:cxn>
                <a:cxn ang="0">
                  <a:pos x="189" y="106"/>
                </a:cxn>
                <a:cxn ang="0">
                  <a:pos x="189" y="102"/>
                </a:cxn>
                <a:cxn ang="0">
                  <a:pos x="186" y="97"/>
                </a:cxn>
                <a:cxn ang="0">
                  <a:pos x="186" y="97"/>
                </a:cxn>
              </a:cxnLst>
              <a:rect l="0" t="0" r="r" b="b"/>
              <a:pathLst>
                <a:path w="189" h="168">
                  <a:moveTo>
                    <a:pt x="186" y="97"/>
                  </a:moveTo>
                  <a:lnTo>
                    <a:pt x="186" y="97"/>
                  </a:lnTo>
                  <a:lnTo>
                    <a:pt x="183" y="94"/>
                  </a:lnTo>
                  <a:lnTo>
                    <a:pt x="178" y="92"/>
                  </a:lnTo>
                  <a:lnTo>
                    <a:pt x="161" y="88"/>
                  </a:lnTo>
                  <a:lnTo>
                    <a:pt x="130" y="81"/>
                  </a:lnTo>
                  <a:lnTo>
                    <a:pt x="90" y="4"/>
                  </a:lnTo>
                  <a:lnTo>
                    <a:pt x="75" y="0"/>
                  </a:lnTo>
                  <a:lnTo>
                    <a:pt x="83" y="72"/>
                  </a:lnTo>
                  <a:lnTo>
                    <a:pt x="43" y="64"/>
                  </a:lnTo>
                  <a:lnTo>
                    <a:pt x="26" y="32"/>
                  </a:lnTo>
                  <a:lnTo>
                    <a:pt x="18" y="31"/>
                  </a:lnTo>
                  <a:lnTo>
                    <a:pt x="18" y="34"/>
                  </a:lnTo>
                  <a:lnTo>
                    <a:pt x="16" y="33"/>
                  </a:lnTo>
                  <a:lnTo>
                    <a:pt x="19" y="69"/>
                  </a:lnTo>
                  <a:lnTo>
                    <a:pt x="19" y="75"/>
                  </a:lnTo>
                  <a:lnTo>
                    <a:pt x="17" y="80"/>
                  </a:lnTo>
                  <a:lnTo>
                    <a:pt x="0" y="111"/>
                  </a:lnTo>
                  <a:lnTo>
                    <a:pt x="2" y="112"/>
                  </a:lnTo>
                  <a:lnTo>
                    <a:pt x="0" y="114"/>
                  </a:lnTo>
                  <a:lnTo>
                    <a:pt x="9" y="117"/>
                  </a:lnTo>
                  <a:lnTo>
                    <a:pt x="38" y="95"/>
                  </a:lnTo>
                  <a:lnTo>
                    <a:pt x="77" y="102"/>
                  </a:lnTo>
                  <a:lnTo>
                    <a:pt x="41" y="165"/>
                  </a:lnTo>
                  <a:lnTo>
                    <a:pt x="57" y="168"/>
                  </a:lnTo>
                  <a:lnTo>
                    <a:pt x="124" y="111"/>
                  </a:lnTo>
                  <a:lnTo>
                    <a:pt x="155" y="118"/>
                  </a:lnTo>
                  <a:lnTo>
                    <a:pt x="173" y="121"/>
                  </a:lnTo>
                  <a:lnTo>
                    <a:pt x="173" y="121"/>
                  </a:lnTo>
                  <a:lnTo>
                    <a:pt x="177" y="121"/>
                  </a:lnTo>
                  <a:lnTo>
                    <a:pt x="181" y="119"/>
                  </a:lnTo>
                  <a:lnTo>
                    <a:pt x="181" y="119"/>
                  </a:lnTo>
                  <a:lnTo>
                    <a:pt x="186" y="115"/>
                  </a:lnTo>
                  <a:lnTo>
                    <a:pt x="188" y="112"/>
                  </a:lnTo>
                  <a:lnTo>
                    <a:pt x="189" y="109"/>
                  </a:lnTo>
                  <a:lnTo>
                    <a:pt x="189" y="109"/>
                  </a:lnTo>
                  <a:lnTo>
                    <a:pt x="189" y="109"/>
                  </a:lnTo>
                  <a:lnTo>
                    <a:pt x="189" y="109"/>
                  </a:lnTo>
                  <a:lnTo>
                    <a:pt x="189" y="109"/>
                  </a:lnTo>
                  <a:lnTo>
                    <a:pt x="189" y="109"/>
                  </a:lnTo>
                  <a:lnTo>
                    <a:pt x="189" y="106"/>
                  </a:lnTo>
                  <a:lnTo>
                    <a:pt x="189" y="102"/>
                  </a:lnTo>
                  <a:lnTo>
                    <a:pt x="186" y="97"/>
                  </a:lnTo>
                  <a:lnTo>
                    <a:pt x="186" y="97"/>
                  </a:lnTo>
                  <a:close/>
                </a:path>
              </a:pathLst>
            </a:custGeom>
            <a:grpFill/>
            <a:ln w="9525">
              <a:noFill/>
              <a:round/>
            </a:ln>
          </p:spPr>
          <p:txBody>
            <a:bodyPr vert="horz" wrap="square" lIns="91440" tIns="45720" rIns="91440" bIns="45720" numCol="1" anchor="t" anchorCtr="0" compatLnSpc="1"/>
            <a:p>
              <a:endParaRPr lang="en-US"/>
            </a:p>
          </p:txBody>
        </p:sp>
        <p:sp>
          <p:nvSpPr>
            <p:cNvPr id="28" name="Freeform 299"/>
            <p:cNvSpPr/>
            <p:nvPr>
              <p:custDataLst>
                <p:tags r:id="rId30"/>
              </p:custDataLst>
            </p:nvPr>
          </p:nvSpPr>
          <p:spPr bwMode="auto">
            <a:xfrm>
              <a:off x="2570163" y="669926"/>
              <a:ext cx="53975" cy="30163"/>
            </a:xfrm>
            <a:custGeom>
              <a:avLst/>
              <a:gdLst/>
              <a:ahLst/>
              <a:cxnLst>
                <a:cxn ang="0">
                  <a:pos x="0" y="12"/>
                </a:cxn>
                <a:cxn ang="0">
                  <a:pos x="3" y="19"/>
                </a:cxn>
                <a:cxn ang="0">
                  <a:pos x="3" y="19"/>
                </a:cxn>
                <a:cxn ang="0">
                  <a:pos x="34" y="7"/>
                </a:cxn>
                <a:cxn ang="0">
                  <a:pos x="32" y="0"/>
                </a:cxn>
                <a:cxn ang="0">
                  <a:pos x="32" y="0"/>
                </a:cxn>
                <a:cxn ang="0">
                  <a:pos x="0" y="12"/>
                </a:cxn>
                <a:cxn ang="0">
                  <a:pos x="0" y="12"/>
                </a:cxn>
              </a:cxnLst>
              <a:rect l="0" t="0" r="r" b="b"/>
              <a:pathLst>
                <a:path w="34" h="19">
                  <a:moveTo>
                    <a:pt x="0" y="12"/>
                  </a:moveTo>
                  <a:lnTo>
                    <a:pt x="3" y="19"/>
                  </a:lnTo>
                  <a:lnTo>
                    <a:pt x="3" y="19"/>
                  </a:lnTo>
                  <a:lnTo>
                    <a:pt x="34" y="7"/>
                  </a:lnTo>
                  <a:lnTo>
                    <a:pt x="32" y="0"/>
                  </a:lnTo>
                  <a:lnTo>
                    <a:pt x="32" y="0"/>
                  </a:lnTo>
                  <a:lnTo>
                    <a:pt x="0" y="12"/>
                  </a:lnTo>
                  <a:lnTo>
                    <a:pt x="0" y="12"/>
                  </a:lnTo>
                  <a:close/>
                </a:path>
              </a:pathLst>
            </a:custGeom>
            <a:grpFill/>
            <a:ln w="9525">
              <a:noFill/>
              <a:round/>
            </a:ln>
          </p:spPr>
          <p:txBody>
            <a:bodyPr vert="horz" wrap="square" lIns="91440" tIns="45720" rIns="91440" bIns="45720" numCol="1" anchor="t" anchorCtr="0" compatLnSpc="1"/>
            <a:p>
              <a:endParaRPr lang="en-US"/>
            </a:p>
          </p:txBody>
        </p:sp>
        <p:sp>
          <p:nvSpPr>
            <p:cNvPr id="132" name="Freeform 300"/>
            <p:cNvSpPr/>
            <p:nvPr>
              <p:custDataLst>
                <p:tags r:id="rId31"/>
              </p:custDataLst>
            </p:nvPr>
          </p:nvSpPr>
          <p:spPr bwMode="auto">
            <a:xfrm>
              <a:off x="2470150" y="712788"/>
              <a:ext cx="53975" cy="31750"/>
            </a:xfrm>
            <a:custGeom>
              <a:avLst/>
              <a:gdLst/>
              <a:ahLst/>
              <a:cxnLst>
                <a:cxn ang="0">
                  <a:pos x="0" y="15"/>
                </a:cxn>
                <a:cxn ang="0">
                  <a:pos x="3" y="20"/>
                </a:cxn>
                <a:cxn ang="0">
                  <a:pos x="3" y="20"/>
                </a:cxn>
                <a:cxn ang="0">
                  <a:pos x="34" y="6"/>
                </a:cxn>
                <a:cxn ang="0">
                  <a:pos x="30" y="0"/>
                </a:cxn>
                <a:cxn ang="0">
                  <a:pos x="30" y="0"/>
                </a:cxn>
                <a:cxn ang="0">
                  <a:pos x="0" y="15"/>
                </a:cxn>
                <a:cxn ang="0">
                  <a:pos x="0" y="15"/>
                </a:cxn>
              </a:cxnLst>
              <a:rect l="0" t="0" r="r" b="b"/>
              <a:pathLst>
                <a:path w="34" h="20">
                  <a:moveTo>
                    <a:pt x="0" y="15"/>
                  </a:moveTo>
                  <a:lnTo>
                    <a:pt x="3" y="20"/>
                  </a:lnTo>
                  <a:lnTo>
                    <a:pt x="3" y="20"/>
                  </a:lnTo>
                  <a:lnTo>
                    <a:pt x="34" y="6"/>
                  </a:lnTo>
                  <a:lnTo>
                    <a:pt x="30" y="0"/>
                  </a:lnTo>
                  <a:lnTo>
                    <a:pt x="30" y="0"/>
                  </a:lnTo>
                  <a:lnTo>
                    <a:pt x="0" y="15"/>
                  </a:lnTo>
                  <a:lnTo>
                    <a:pt x="0" y="15"/>
                  </a:lnTo>
                  <a:close/>
                </a:path>
              </a:pathLst>
            </a:custGeom>
            <a:grpFill/>
            <a:ln w="9525">
              <a:noFill/>
              <a:round/>
            </a:ln>
          </p:spPr>
          <p:txBody>
            <a:bodyPr vert="horz" wrap="square" lIns="91440" tIns="45720" rIns="91440" bIns="45720" numCol="1" anchor="t" anchorCtr="0" compatLnSpc="1"/>
            <a:p>
              <a:endParaRPr lang="en-US"/>
            </a:p>
          </p:txBody>
        </p:sp>
        <p:sp>
          <p:nvSpPr>
            <p:cNvPr id="133" name="Freeform 301"/>
            <p:cNvSpPr/>
            <p:nvPr>
              <p:custDataLst>
                <p:tags r:id="rId32"/>
              </p:custDataLst>
            </p:nvPr>
          </p:nvSpPr>
          <p:spPr bwMode="auto">
            <a:xfrm>
              <a:off x="2371725" y="762001"/>
              <a:ext cx="53975" cy="38100"/>
            </a:xfrm>
            <a:custGeom>
              <a:avLst/>
              <a:gdLst/>
              <a:ahLst/>
              <a:cxnLst>
                <a:cxn ang="0">
                  <a:pos x="0" y="18"/>
                </a:cxn>
                <a:cxn ang="0">
                  <a:pos x="5" y="24"/>
                </a:cxn>
                <a:cxn ang="0">
                  <a:pos x="5" y="24"/>
                </a:cxn>
                <a:cxn ang="0">
                  <a:pos x="34" y="6"/>
                </a:cxn>
                <a:cxn ang="0">
                  <a:pos x="31" y="0"/>
                </a:cxn>
                <a:cxn ang="0">
                  <a:pos x="31" y="0"/>
                </a:cxn>
                <a:cxn ang="0">
                  <a:pos x="0" y="18"/>
                </a:cxn>
                <a:cxn ang="0">
                  <a:pos x="0" y="18"/>
                </a:cxn>
              </a:cxnLst>
              <a:rect l="0" t="0" r="r" b="b"/>
              <a:pathLst>
                <a:path w="34" h="24">
                  <a:moveTo>
                    <a:pt x="0" y="18"/>
                  </a:moveTo>
                  <a:lnTo>
                    <a:pt x="5" y="24"/>
                  </a:lnTo>
                  <a:lnTo>
                    <a:pt x="5" y="24"/>
                  </a:lnTo>
                  <a:lnTo>
                    <a:pt x="34" y="6"/>
                  </a:lnTo>
                  <a:lnTo>
                    <a:pt x="31" y="0"/>
                  </a:lnTo>
                  <a:lnTo>
                    <a:pt x="31" y="0"/>
                  </a:lnTo>
                  <a:lnTo>
                    <a:pt x="0" y="18"/>
                  </a:lnTo>
                  <a:lnTo>
                    <a:pt x="0" y="18"/>
                  </a:lnTo>
                  <a:close/>
                </a:path>
              </a:pathLst>
            </a:custGeom>
            <a:grpFill/>
            <a:ln w="9525">
              <a:noFill/>
              <a:round/>
            </a:ln>
          </p:spPr>
          <p:txBody>
            <a:bodyPr vert="horz" wrap="square" lIns="91440" tIns="45720" rIns="91440" bIns="45720" numCol="1" anchor="t" anchorCtr="0" compatLnSpc="1"/>
            <a:p>
              <a:endParaRPr lang="en-US"/>
            </a:p>
          </p:txBody>
        </p:sp>
        <p:sp>
          <p:nvSpPr>
            <p:cNvPr id="134" name="Freeform 302"/>
            <p:cNvSpPr/>
            <p:nvPr>
              <p:custDataLst>
                <p:tags r:id="rId33"/>
              </p:custDataLst>
            </p:nvPr>
          </p:nvSpPr>
          <p:spPr bwMode="auto">
            <a:xfrm>
              <a:off x="2193925" y="885826"/>
              <a:ext cx="49213" cy="46038"/>
            </a:xfrm>
            <a:custGeom>
              <a:avLst/>
              <a:gdLst/>
              <a:ahLst/>
              <a:cxnLst>
                <a:cxn ang="0">
                  <a:pos x="0" y="23"/>
                </a:cxn>
                <a:cxn ang="0">
                  <a:pos x="5" y="29"/>
                </a:cxn>
                <a:cxn ang="0">
                  <a:pos x="5" y="29"/>
                </a:cxn>
                <a:cxn ang="0">
                  <a:pos x="31" y="6"/>
                </a:cxn>
                <a:cxn ang="0">
                  <a:pos x="27" y="0"/>
                </a:cxn>
                <a:cxn ang="0">
                  <a:pos x="27" y="0"/>
                </a:cxn>
                <a:cxn ang="0">
                  <a:pos x="0" y="23"/>
                </a:cxn>
                <a:cxn ang="0">
                  <a:pos x="0" y="23"/>
                </a:cxn>
              </a:cxnLst>
              <a:rect l="0" t="0" r="r" b="b"/>
              <a:pathLst>
                <a:path w="31" h="29">
                  <a:moveTo>
                    <a:pt x="0" y="23"/>
                  </a:moveTo>
                  <a:lnTo>
                    <a:pt x="5" y="29"/>
                  </a:lnTo>
                  <a:lnTo>
                    <a:pt x="5" y="29"/>
                  </a:lnTo>
                  <a:lnTo>
                    <a:pt x="31" y="6"/>
                  </a:lnTo>
                  <a:lnTo>
                    <a:pt x="27" y="0"/>
                  </a:lnTo>
                  <a:lnTo>
                    <a:pt x="27" y="0"/>
                  </a:lnTo>
                  <a:lnTo>
                    <a:pt x="0" y="23"/>
                  </a:lnTo>
                  <a:lnTo>
                    <a:pt x="0" y="23"/>
                  </a:lnTo>
                  <a:close/>
                </a:path>
              </a:pathLst>
            </a:custGeom>
            <a:grpFill/>
            <a:ln w="9525">
              <a:noFill/>
              <a:round/>
            </a:ln>
          </p:spPr>
          <p:txBody>
            <a:bodyPr vert="horz" wrap="square" lIns="91440" tIns="45720" rIns="91440" bIns="45720" numCol="1" anchor="t" anchorCtr="0" compatLnSpc="1"/>
            <a:p>
              <a:endParaRPr lang="en-US"/>
            </a:p>
          </p:txBody>
        </p:sp>
        <p:sp>
          <p:nvSpPr>
            <p:cNvPr id="26" name="Freeform 303"/>
            <p:cNvSpPr/>
            <p:nvPr>
              <p:custDataLst>
                <p:tags r:id="rId34"/>
              </p:custDataLst>
            </p:nvPr>
          </p:nvSpPr>
          <p:spPr bwMode="auto">
            <a:xfrm>
              <a:off x="2279650" y="820738"/>
              <a:ext cx="50800" cy="39688"/>
            </a:xfrm>
            <a:custGeom>
              <a:avLst/>
              <a:gdLst/>
              <a:ahLst/>
              <a:cxnLst>
                <a:cxn ang="0">
                  <a:pos x="0" y="19"/>
                </a:cxn>
                <a:cxn ang="0">
                  <a:pos x="4" y="25"/>
                </a:cxn>
                <a:cxn ang="0">
                  <a:pos x="4" y="25"/>
                </a:cxn>
                <a:cxn ang="0">
                  <a:pos x="32" y="5"/>
                </a:cxn>
                <a:cxn ang="0">
                  <a:pos x="29" y="0"/>
                </a:cxn>
                <a:cxn ang="0">
                  <a:pos x="29" y="0"/>
                </a:cxn>
                <a:cxn ang="0">
                  <a:pos x="0" y="19"/>
                </a:cxn>
                <a:cxn ang="0">
                  <a:pos x="0" y="19"/>
                </a:cxn>
              </a:cxnLst>
              <a:rect l="0" t="0" r="r" b="b"/>
              <a:pathLst>
                <a:path w="32" h="25">
                  <a:moveTo>
                    <a:pt x="0" y="19"/>
                  </a:moveTo>
                  <a:lnTo>
                    <a:pt x="4" y="25"/>
                  </a:lnTo>
                  <a:lnTo>
                    <a:pt x="4" y="25"/>
                  </a:lnTo>
                  <a:lnTo>
                    <a:pt x="32" y="5"/>
                  </a:lnTo>
                  <a:lnTo>
                    <a:pt x="29" y="0"/>
                  </a:lnTo>
                  <a:lnTo>
                    <a:pt x="29" y="0"/>
                  </a:lnTo>
                  <a:lnTo>
                    <a:pt x="0" y="19"/>
                  </a:lnTo>
                  <a:lnTo>
                    <a:pt x="0" y="19"/>
                  </a:lnTo>
                  <a:close/>
                </a:path>
              </a:pathLst>
            </a:custGeom>
            <a:grpFill/>
            <a:ln w="9525">
              <a:noFill/>
              <a:round/>
            </a:ln>
          </p:spPr>
          <p:txBody>
            <a:bodyPr vert="horz" wrap="square" lIns="91440" tIns="45720" rIns="91440" bIns="45720" numCol="1" anchor="t" anchorCtr="0" compatLnSpc="1"/>
            <a:p>
              <a:endParaRPr lang="en-US"/>
            </a:p>
          </p:txBody>
        </p:sp>
        <p:sp>
          <p:nvSpPr>
            <p:cNvPr id="30" name="Freeform 304"/>
            <p:cNvSpPr/>
            <p:nvPr>
              <p:custDataLst>
                <p:tags r:id="rId35"/>
              </p:custDataLst>
            </p:nvPr>
          </p:nvSpPr>
          <p:spPr bwMode="auto">
            <a:xfrm>
              <a:off x="2998788" y="579438"/>
              <a:ext cx="55563" cy="15875"/>
            </a:xfrm>
            <a:custGeom>
              <a:avLst/>
              <a:gdLst/>
              <a:ahLst/>
              <a:cxnLst>
                <a:cxn ang="0">
                  <a:pos x="1" y="10"/>
                </a:cxn>
                <a:cxn ang="0">
                  <a:pos x="1" y="10"/>
                </a:cxn>
                <a:cxn ang="0">
                  <a:pos x="35" y="7"/>
                </a:cxn>
                <a:cxn ang="0">
                  <a:pos x="35" y="0"/>
                </a:cxn>
                <a:cxn ang="0">
                  <a:pos x="35" y="0"/>
                </a:cxn>
                <a:cxn ang="0">
                  <a:pos x="0" y="3"/>
                </a:cxn>
                <a:cxn ang="0">
                  <a:pos x="1" y="10"/>
                </a:cxn>
              </a:cxnLst>
              <a:rect l="0" t="0" r="r" b="b"/>
              <a:pathLst>
                <a:path w="35" h="10">
                  <a:moveTo>
                    <a:pt x="1" y="10"/>
                  </a:moveTo>
                  <a:lnTo>
                    <a:pt x="1" y="10"/>
                  </a:lnTo>
                  <a:lnTo>
                    <a:pt x="35" y="7"/>
                  </a:lnTo>
                  <a:lnTo>
                    <a:pt x="35" y="0"/>
                  </a:lnTo>
                  <a:lnTo>
                    <a:pt x="35" y="0"/>
                  </a:lnTo>
                  <a:lnTo>
                    <a:pt x="0" y="3"/>
                  </a:lnTo>
                  <a:lnTo>
                    <a:pt x="1" y="10"/>
                  </a:lnTo>
                  <a:close/>
                </a:path>
              </a:pathLst>
            </a:custGeom>
            <a:grpFill/>
            <a:ln w="9525">
              <a:noFill/>
              <a:round/>
            </a:ln>
          </p:spPr>
          <p:txBody>
            <a:bodyPr vert="horz" wrap="square" lIns="91440" tIns="45720" rIns="91440" bIns="45720" numCol="1" anchor="t" anchorCtr="0" compatLnSpc="1"/>
            <a:p>
              <a:endParaRPr lang="en-US"/>
            </a:p>
          </p:txBody>
        </p:sp>
        <p:sp>
          <p:nvSpPr>
            <p:cNvPr id="32" name="Freeform 306"/>
            <p:cNvSpPr/>
            <p:nvPr>
              <p:custDataLst>
                <p:tags r:id="rId36"/>
              </p:custDataLst>
            </p:nvPr>
          </p:nvSpPr>
          <p:spPr bwMode="auto">
            <a:xfrm>
              <a:off x="3108325" y="576263"/>
              <a:ext cx="57150" cy="12700"/>
            </a:xfrm>
            <a:custGeom>
              <a:avLst/>
              <a:gdLst/>
              <a:ahLst/>
              <a:cxnLst>
                <a:cxn ang="0">
                  <a:pos x="2" y="8"/>
                </a:cxn>
                <a:cxn ang="0">
                  <a:pos x="2" y="8"/>
                </a:cxn>
                <a:cxn ang="0">
                  <a:pos x="36" y="7"/>
                </a:cxn>
                <a:cxn ang="0">
                  <a:pos x="36" y="0"/>
                </a:cxn>
                <a:cxn ang="0">
                  <a:pos x="36" y="0"/>
                </a:cxn>
                <a:cxn ang="0">
                  <a:pos x="0" y="0"/>
                </a:cxn>
                <a:cxn ang="0">
                  <a:pos x="2" y="8"/>
                </a:cxn>
              </a:cxnLst>
              <a:rect l="0" t="0" r="r" b="b"/>
              <a:pathLst>
                <a:path w="36" h="8">
                  <a:moveTo>
                    <a:pt x="2" y="8"/>
                  </a:moveTo>
                  <a:lnTo>
                    <a:pt x="2" y="8"/>
                  </a:lnTo>
                  <a:lnTo>
                    <a:pt x="36" y="7"/>
                  </a:lnTo>
                  <a:lnTo>
                    <a:pt x="36" y="0"/>
                  </a:lnTo>
                  <a:lnTo>
                    <a:pt x="36" y="0"/>
                  </a:lnTo>
                  <a:lnTo>
                    <a:pt x="0" y="0"/>
                  </a:lnTo>
                  <a:lnTo>
                    <a:pt x="2" y="8"/>
                  </a:lnTo>
                  <a:close/>
                </a:path>
              </a:pathLst>
            </a:custGeom>
            <a:grpFill/>
            <a:ln w="9525">
              <a:noFill/>
              <a:round/>
            </a:ln>
          </p:spPr>
          <p:txBody>
            <a:bodyPr vert="horz" wrap="square" lIns="91440" tIns="45720" rIns="91440" bIns="45720" numCol="1" anchor="t" anchorCtr="0" compatLnSpc="1"/>
            <a:p>
              <a:endParaRPr lang="en-US"/>
            </a:p>
          </p:txBody>
        </p:sp>
        <p:sp>
          <p:nvSpPr>
            <p:cNvPr id="140" name="Freeform 308"/>
            <p:cNvSpPr/>
            <p:nvPr>
              <p:custDataLst>
                <p:tags r:id="rId37"/>
              </p:custDataLst>
            </p:nvPr>
          </p:nvSpPr>
          <p:spPr bwMode="auto">
            <a:xfrm>
              <a:off x="2889250" y="590551"/>
              <a:ext cx="55563" cy="19050"/>
            </a:xfrm>
            <a:custGeom>
              <a:avLst/>
              <a:gdLst/>
              <a:ahLst/>
              <a:cxnLst>
                <a:cxn ang="0">
                  <a:pos x="1" y="12"/>
                </a:cxn>
                <a:cxn ang="0">
                  <a:pos x="1" y="12"/>
                </a:cxn>
                <a:cxn ang="0">
                  <a:pos x="35" y="7"/>
                </a:cxn>
                <a:cxn ang="0">
                  <a:pos x="34" y="0"/>
                </a:cxn>
                <a:cxn ang="0">
                  <a:pos x="34" y="0"/>
                </a:cxn>
                <a:cxn ang="0">
                  <a:pos x="0" y="5"/>
                </a:cxn>
                <a:cxn ang="0">
                  <a:pos x="1" y="12"/>
                </a:cxn>
              </a:cxnLst>
              <a:rect l="0" t="0" r="r" b="b"/>
              <a:pathLst>
                <a:path w="35" h="12">
                  <a:moveTo>
                    <a:pt x="1" y="12"/>
                  </a:moveTo>
                  <a:lnTo>
                    <a:pt x="1" y="12"/>
                  </a:lnTo>
                  <a:lnTo>
                    <a:pt x="35" y="7"/>
                  </a:lnTo>
                  <a:lnTo>
                    <a:pt x="34" y="0"/>
                  </a:lnTo>
                  <a:lnTo>
                    <a:pt x="34" y="0"/>
                  </a:lnTo>
                  <a:lnTo>
                    <a:pt x="0" y="5"/>
                  </a:lnTo>
                  <a:lnTo>
                    <a:pt x="1" y="12"/>
                  </a:lnTo>
                  <a:close/>
                </a:path>
              </a:pathLst>
            </a:custGeom>
            <a:grpFill/>
            <a:ln w="9525">
              <a:noFill/>
              <a:round/>
            </a:ln>
          </p:spPr>
          <p:txBody>
            <a:bodyPr vert="horz" wrap="square" lIns="91440" tIns="45720" rIns="91440" bIns="45720" numCol="1" anchor="t" anchorCtr="0" compatLnSpc="1"/>
            <a:p>
              <a:endParaRPr lang="en-US"/>
            </a:p>
          </p:txBody>
        </p:sp>
        <p:sp>
          <p:nvSpPr>
            <p:cNvPr id="141" name="Freeform 309"/>
            <p:cNvSpPr/>
            <p:nvPr>
              <p:custDataLst>
                <p:tags r:id="rId38"/>
              </p:custDataLst>
            </p:nvPr>
          </p:nvSpPr>
          <p:spPr bwMode="auto">
            <a:xfrm>
              <a:off x="2781300" y="609601"/>
              <a:ext cx="55563" cy="22225"/>
            </a:xfrm>
            <a:custGeom>
              <a:avLst/>
              <a:gdLst/>
              <a:ahLst/>
              <a:cxnLst>
                <a:cxn ang="0">
                  <a:pos x="0" y="7"/>
                </a:cxn>
                <a:cxn ang="0">
                  <a:pos x="1" y="14"/>
                </a:cxn>
                <a:cxn ang="0">
                  <a:pos x="1" y="14"/>
                </a:cxn>
                <a:cxn ang="0">
                  <a:pos x="35" y="6"/>
                </a:cxn>
                <a:cxn ang="0">
                  <a:pos x="34" y="0"/>
                </a:cxn>
                <a:cxn ang="0">
                  <a:pos x="34" y="0"/>
                </a:cxn>
                <a:cxn ang="0">
                  <a:pos x="0" y="7"/>
                </a:cxn>
                <a:cxn ang="0">
                  <a:pos x="0" y="7"/>
                </a:cxn>
              </a:cxnLst>
              <a:rect l="0" t="0" r="r" b="b"/>
              <a:pathLst>
                <a:path w="35" h="14">
                  <a:moveTo>
                    <a:pt x="0" y="7"/>
                  </a:moveTo>
                  <a:lnTo>
                    <a:pt x="1" y="14"/>
                  </a:lnTo>
                  <a:lnTo>
                    <a:pt x="1" y="14"/>
                  </a:lnTo>
                  <a:lnTo>
                    <a:pt x="35" y="6"/>
                  </a:lnTo>
                  <a:lnTo>
                    <a:pt x="34" y="0"/>
                  </a:lnTo>
                  <a:lnTo>
                    <a:pt x="34" y="0"/>
                  </a:lnTo>
                  <a:lnTo>
                    <a:pt x="0" y="7"/>
                  </a:lnTo>
                  <a:lnTo>
                    <a:pt x="0" y="7"/>
                  </a:lnTo>
                  <a:close/>
                </a:path>
              </a:pathLst>
            </a:custGeom>
            <a:grpFill/>
            <a:ln w="9525">
              <a:noFill/>
              <a:round/>
            </a:ln>
          </p:spPr>
          <p:txBody>
            <a:bodyPr vert="horz" wrap="square" lIns="91440" tIns="45720" rIns="91440" bIns="45720" numCol="1" anchor="t" anchorCtr="0" compatLnSpc="1"/>
            <a:p>
              <a:endParaRPr lang="en-US"/>
            </a:p>
          </p:txBody>
        </p:sp>
        <p:sp>
          <p:nvSpPr>
            <p:cNvPr id="142" name="Freeform 310"/>
            <p:cNvSpPr/>
            <p:nvPr>
              <p:custDataLst>
                <p:tags r:id="rId39"/>
              </p:custDataLst>
            </p:nvPr>
          </p:nvSpPr>
          <p:spPr bwMode="auto">
            <a:xfrm>
              <a:off x="2673350" y="635001"/>
              <a:ext cx="57150" cy="26988"/>
            </a:xfrm>
            <a:custGeom>
              <a:avLst/>
              <a:gdLst/>
              <a:ahLst/>
              <a:cxnLst>
                <a:cxn ang="0">
                  <a:pos x="0" y="10"/>
                </a:cxn>
                <a:cxn ang="0">
                  <a:pos x="2" y="17"/>
                </a:cxn>
                <a:cxn ang="0">
                  <a:pos x="2" y="17"/>
                </a:cxn>
                <a:cxn ang="0">
                  <a:pos x="36" y="7"/>
                </a:cxn>
                <a:cxn ang="0">
                  <a:pos x="34" y="0"/>
                </a:cxn>
                <a:cxn ang="0">
                  <a:pos x="34" y="0"/>
                </a:cxn>
                <a:cxn ang="0">
                  <a:pos x="0" y="10"/>
                </a:cxn>
                <a:cxn ang="0">
                  <a:pos x="0" y="10"/>
                </a:cxn>
              </a:cxnLst>
              <a:rect l="0" t="0" r="r" b="b"/>
              <a:pathLst>
                <a:path w="36" h="17">
                  <a:moveTo>
                    <a:pt x="0" y="10"/>
                  </a:moveTo>
                  <a:lnTo>
                    <a:pt x="2" y="17"/>
                  </a:lnTo>
                  <a:lnTo>
                    <a:pt x="2" y="17"/>
                  </a:lnTo>
                  <a:lnTo>
                    <a:pt x="36" y="7"/>
                  </a:lnTo>
                  <a:lnTo>
                    <a:pt x="34" y="0"/>
                  </a:lnTo>
                  <a:lnTo>
                    <a:pt x="34" y="0"/>
                  </a:lnTo>
                  <a:lnTo>
                    <a:pt x="0" y="10"/>
                  </a:lnTo>
                  <a:lnTo>
                    <a:pt x="0" y="10"/>
                  </a:lnTo>
                  <a:close/>
                </a:path>
              </a:pathLst>
            </a:custGeom>
            <a:grpFill/>
            <a:ln w="9525">
              <a:noFill/>
              <a:round/>
            </a:ln>
          </p:spPr>
          <p:txBody>
            <a:bodyPr vert="horz" wrap="square" lIns="91440" tIns="45720" rIns="91440" bIns="45720" numCol="1" anchor="t" anchorCtr="0" compatLnSpc="1"/>
            <a:p>
              <a:endParaRPr lang="en-US"/>
            </a:p>
          </p:txBody>
        </p:sp>
      </p:grpSp>
      <p:pic>
        <p:nvPicPr>
          <p:cNvPr id="9" name="图片 8" descr="1586660052660236_836_10000"/>
          <p:cNvPicPr>
            <a:picLocks noChangeAspect="1"/>
          </p:cNvPicPr>
          <p:nvPr>
            <p:custDataLst>
              <p:tags r:id="rId40"/>
            </p:custDataLst>
          </p:nvPr>
        </p:nvPicPr>
        <p:blipFill>
          <a:blip r:embed="rId41"/>
          <a:srcRect l="15221"/>
          <a:stretch>
            <a:fillRect/>
          </a:stretch>
        </p:blipFill>
        <p:spPr>
          <a:xfrm>
            <a:off x="7369175" y="723900"/>
            <a:ext cx="1963420" cy="1524000"/>
          </a:xfrm>
          <a:prstGeom prst="rect">
            <a:avLst/>
          </a:prstGeom>
        </p:spPr>
      </p:pic>
      <p:pic>
        <p:nvPicPr>
          <p:cNvPr id="3" name="图片 2" descr="3_343861_d5f10061601b47c"/>
          <p:cNvPicPr>
            <a:picLocks noChangeAspect="1"/>
          </p:cNvPicPr>
          <p:nvPr>
            <p:custDataLst>
              <p:tags r:id="rId42"/>
            </p:custDataLst>
          </p:nvPr>
        </p:nvPicPr>
        <p:blipFill>
          <a:blip r:embed="rId43"/>
          <a:srcRect b="7497"/>
          <a:stretch>
            <a:fillRect/>
          </a:stretch>
        </p:blipFill>
        <p:spPr>
          <a:xfrm>
            <a:off x="9434830" y="723900"/>
            <a:ext cx="1981835" cy="1522730"/>
          </a:xfrm>
          <a:prstGeom prst="rect">
            <a:avLst/>
          </a:prstGeom>
        </p:spPr>
      </p:pic>
      <p:pic>
        <p:nvPicPr>
          <p:cNvPr id="12" name="图片 11" descr="1572162008926448"/>
          <p:cNvPicPr>
            <a:picLocks noChangeAspect="1"/>
          </p:cNvPicPr>
          <p:nvPr/>
        </p:nvPicPr>
        <p:blipFill>
          <a:blip r:embed="rId44"/>
          <a:srcRect b="19890"/>
          <a:stretch>
            <a:fillRect/>
          </a:stretch>
        </p:blipFill>
        <p:spPr>
          <a:xfrm>
            <a:off x="9434830" y="2329815"/>
            <a:ext cx="1983600" cy="1589061"/>
          </a:xfrm>
          <a:prstGeom prst="rect">
            <a:avLst/>
          </a:prstGeom>
        </p:spPr>
      </p:pic>
      <p:pic>
        <p:nvPicPr>
          <p:cNvPr id="15" name="图片 14" descr="161483826892184"/>
          <p:cNvPicPr>
            <a:picLocks noChangeAspect="1"/>
          </p:cNvPicPr>
          <p:nvPr/>
        </p:nvPicPr>
        <p:blipFill>
          <a:blip r:embed="rId45"/>
          <a:srcRect b="19111"/>
          <a:stretch>
            <a:fillRect/>
          </a:stretch>
        </p:blipFill>
        <p:spPr>
          <a:xfrm>
            <a:off x="7369885" y="2329815"/>
            <a:ext cx="1962000" cy="158707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任意多边形: 形状 23"/>
          <p:cNvSpPr/>
          <p:nvPr>
            <p:custDataLst>
              <p:tags r:id="rId1"/>
            </p:custDataLst>
          </p:nvPr>
        </p:nvSpPr>
        <p:spPr>
          <a:xfrm>
            <a:off x="-1471767" y="4127773"/>
            <a:ext cx="9531015" cy="4403117"/>
          </a:xfrm>
          <a:custGeom>
            <a:avLst/>
            <a:gdLst>
              <a:gd name="connsiteX0" fmla="*/ 372172 w 9531015"/>
              <a:gd name="connsiteY0" fmla="*/ 2261452 h 4403117"/>
              <a:gd name="connsiteX1" fmla="*/ 372172 w 9531015"/>
              <a:gd name="connsiteY1" fmla="*/ 2203579 h 4403117"/>
              <a:gd name="connsiteX2" fmla="*/ 1078228 w 9531015"/>
              <a:gd name="connsiteY2" fmla="*/ 15964 h 4403117"/>
              <a:gd name="connsiteX3" fmla="*/ 3184820 w 9531015"/>
              <a:gd name="connsiteY3" fmla="*/ 1196581 h 4403117"/>
              <a:gd name="connsiteX4" fmla="*/ 7189661 w 9531015"/>
              <a:gd name="connsiteY4" fmla="*/ 860916 h 4403117"/>
              <a:gd name="connsiteX5" fmla="*/ 9469873 w 9531015"/>
              <a:gd name="connsiteY5" fmla="*/ 3812460 h 4403117"/>
              <a:gd name="connsiteX6" fmla="*/ 4805276 w 9531015"/>
              <a:gd name="connsiteY6" fmla="*/ 4298597 h 4403117"/>
              <a:gd name="connsiteX7" fmla="*/ 314299 w 9531015"/>
              <a:gd name="connsiteY7" fmla="*/ 2435073 h 4403117"/>
              <a:gd name="connsiteX8" fmla="*/ 372172 w 9531015"/>
              <a:gd name="connsiteY8" fmla="*/ 2261452 h 440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31015" h="4403117">
                <a:moveTo>
                  <a:pt x="372172" y="2261452"/>
                </a:moveTo>
                <a:cubicBezTo>
                  <a:pt x="381818" y="2222870"/>
                  <a:pt x="254496" y="2577827"/>
                  <a:pt x="372172" y="2203579"/>
                </a:cubicBezTo>
                <a:cubicBezTo>
                  <a:pt x="489848" y="1829331"/>
                  <a:pt x="609453" y="183797"/>
                  <a:pt x="1078228" y="15964"/>
                </a:cubicBezTo>
                <a:cubicBezTo>
                  <a:pt x="1547003" y="-151869"/>
                  <a:pt x="2166248" y="1055756"/>
                  <a:pt x="3184820" y="1196581"/>
                </a:cubicBezTo>
                <a:cubicBezTo>
                  <a:pt x="4203392" y="1337406"/>
                  <a:pt x="6142152" y="424936"/>
                  <a:pt x="7189661" y="860916"/>
                </a:cubicBezTo>
                <a:cubicBezTo>
                  <a:pt x="8237170" y="1296896"/>
                  <a:pt x="9867271" y="3239513"/>
                  <a:pt x="9469873" y="3812460"/>
                </a:cubicBezTo>
                <a:cubicBezTo>
                  <a:pt x="9072475" y="4385407"/>
                  <a:pt x="6331205" y="4528161"/>
                  <a:pt x="4805276" y="4298597"/>
                </a:cubicBezTo>
                <a:cubicBezTo>
                  <a:pt x="3279347" y="4069033"/>
                  <a:pt x="1049292" y="2774597"/>
                  <a:pt x="314299" y="2435073"/>
                </a:cubicBezTo>
                <a:cubicBezTo>
                  <a:pt x="-420694" y="2095549"/>
                  <a:pt x="362526" y="2300034"/>
                  <a:pt x="372172" y="2261452"/>
                </a:cubicBezTo>
                <a:close/>
              </a:path>
            </a:pathLst>
          </a:custGeom>
          <a:gradFill>
            <a:gsLst>
              <a:gs pos="0">
                <a:srgbClr val="82BD51">
                  <a:alpha val="0"/>
                </a:srgbClr>
              </a:gs>
              <a:gs pos="100000">
                <a:srgbClr val="39B45A">
                  <a:alpha val="42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内部示意2"/>
          <p:cNvPicPr>
            <a:picLocks noChangeAspect="1"/>
          </p:cNvPicPr>
          <p:nvPr/>
        </p:nvPicPr>
        <p:blipFill>
          <a:blip r:embed="rId2"/>
          <a:stretch>
            <a:fillRect/>
          </a:stretch>
        </p:blipFill>
        <p:spPr>
          <a:xfrm>
            <a:off x="271145" y="1070610"/>
            <a:ext cx="10677525" cy="5551170"/>
          </a:xfrm>
          <a:prstGeom prst="rect">
            <a:avLst/>
          </a:prstGeom>
        </p:spPr>
      </p:pic>
      <p:sp>
        <p:nvSpPr>
          <p:cNvPr id="6" name="椭圆 5"/>
          <p:cNvSpPr/>
          <p:nvPr>
            <p:custDataLst>
              <p:tags r:id="rId3"/>
            </p:custDataLst>
          </p:nvPr>
        </p:nvSpPr>
        <p:spPr>
          <a:xfrm>
            <a:off x="9352431" y="3097742"/>
            <a:ext cx="5196537" cy="5196537"/>
          </a:xfrm>
          <a:prstGeom prst="ellipse">
            <a:avLst/>
          </a:prstGeom>
          <a:gradFill>
            <a:gsLst>
              <a:gs pos="0">
                <a:srgbClr val="82BD51">
                  <a:alpha val="24000"/>
                </a:srgbClr>
              </a:gs>
              <a:gs pos="100000">
                <a:srgbClr val="39B45A">
                  <a:alpha val="16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4"/>
            </p:custDataLst>
          </p:nvPr>
        </p:nvSpPr>
        <p:spPr>
          <a:xfrm>
            <a:off x="8265160" y="-1677035"/>
            <a:ext cx="3425825" cy="306705"/>
          </a:xfrm>
          <a:prstGeom prst="rect">
            <a:avLst/>
          </a:prstGeom>
          <a:noFill/>
        </p:spPr>
        <p:txBody>
          <a:bodyPr wrap="square" rtlCol="0">
            <a:spAutoFit/>
          </a:bodyPr>
          <a:p>
            <a:pPr algn="dist"/>
            <a:r>
              <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rPr>
              <a:t>山东仁科·赋能精准农业</a:t>
            </a:r>
            <a:endParaRPr lang="zh-CN" altLang="en-US" sz="1400" dirty="0" smtClean="0">
              <a:effectLst>
                <a:outerShdw blurRad="25400" dist="25400" dir="2700000" algn="tl">
                  <a:srgbClr val="000000">
                    <a:alpha val="25000"/>
                  </a:srgbClr>
                </a:outerShdw>
              </a:effectLst>
              <a:latin typeface="思源黑体" panose="020B0500000000000000" pitchFamily="34" charset="-122"/>
              <a:ea typeface="思源黑体" panose="020B0500000000000000" pitchFamily="34" charset="-122"/>
            </a:endParaRPr>
          </a:p>
        </p:txBody>
      </p:sp>
      <p:grpSp>
        <p:nvGrpSpPr>
          <p:cNvPr id="3" name="组合 2"/>
          <p:cNvGrpSpPr/>
          <p:nvPr/>
        </p:nvGrpSpPr>
        <p:grpSpPr>
          <a:xfrm>
            <a:off x="610870" y="397510"/>
            <a:ext cx="7449185" cy="483870"/>
            <a:chOff x="631" y="499"/>
            <a:chExt cx="11731" cy="762"/>
          </a:xfrm>
        </p:grpSpPr>
        <p:sp>
          <p:nvSpPr>
            <p:cNvPr id="96" name="PA-矩形 76"/>
            <p:cNvSpPr/>
            <p:nvPr>
              <p:custDataLst>
                <p:tags r:id="rId5"/>
              </p:custDataLst>
            </p:nvPr>
          </p:nvSpPr>
          <p:spPr>
            <a:xfrm>
              <a:off x="631" y="870"/>
              <a:ext cx="11731" cy="39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97" name="TextBox 55"/>
            <p:cNvSpPr txBox="1"/>
            <p:nvPr>
              <p:custDataLst>
                <p:tags r:id="rId6"/>
              </p:custDataLst>
            </p:nvPr>
          </p:nvSpPr>
          <p:spPr>
            <a:xfrm>
              <a:off x="902" y="499"/>
              <a:ext cx="11096" cy="711"/>
            </a:xfrm>
            <a:prstGeom prst="rect">
              <a:avLst/>
            </a:prstGeom>
            <a:noFill/>
          </p:spPr>
          <p:txBody>
            <a:bodyPr wrap="square" lIns="68571" tIns="34285" rIns="68571" bIns="34285" rtlCol="0">
              <a:spAutoFit/>
            </a:bodyPr>
            <a:p>
              <a:pPr algn="dist"/>
              <a:r>
                <a:rPr lang="zh-CN" altLang="en-US" sz="2500" b="1" dirty="0">
                  <a:solidFill>
                    <a:schemeClr val="tx1">
                      <a:lumMod val="75000"/>
                      <a:lumOff val="25000"/>
                    </a:schemeClr>
                  </a:solidFill>
                  <a:cs typeface="+mn-ea"/>
                  <a:sym typeface="+mn-lt"/>
                </a:rPr>
                <a:t>山东仁科·</a:t>
              </a:r>
              <a:r>
                <a:rPr lang="zh-CN" altLang="en-US" sz="2500" b="1" dirty="0">
                  <a:solidFill>
                    <a:schemeClr val="tx1">
                      <a:lumMod val="75000"/>
                      <a:lumOff val="25000"/>
                    </a:schemeClr>
                  </a:solidFill>
                  <a:cs typeface="+mn-ea"/>
                  <a:sym typeface="+mn-lt"/>
                </a:rPr>
                <a:t>连栋温室物联网远程智能监控系统</a:t>
              </a:r>
              <a:endParaRPr lang="zh-CN" altLang="en-US" sz="2500" b="1" dirty="0">
                <a:solidFill>
                  <a:schemeClr val="tx1">
                    <a:lumMod val="75000"/>
                    <a:lumOff val="25000"/>
                  </a:schemeClr>
                </a:solidFill>
                <a:cs typeface="+mn-ea"/>
                <a:sym typeface="+mn-lt"/>
              </a:endParaRPr>
            </a:p>
          </p:txBody>
        </p:sp>
      </p:grpSp>
      <p:sp>
        <p:nvSpPr>
          <p:cNvPr id="15" name="文本框 14"/>
          <p:cNvSpPr txBox="1"/>
          <p:nvPr/>
        </p:nvSpPr>
        <p:spPr>
          <a:xfrm>
            <a:off x="11668125" y="1542415"/>
            <a:ext cx="4064000" cy="368300"/>
          </a:xfrm>
          <a:prstGeom prst="rect">
            <a:avLst/>
          </a:prstGeom>
          <a:noFill/>
        </p:spPr>
        <p:txBody>
          <a:bodyPr wrap="square" rtlCol="0">
            <a:spAutoFit/>
          </a:bodyPr>
          <a:p>
            <a:endParaRPr lang="zh-CN" altLang="en-US"/>
          </a:p>
        </p:txBody>
      </p:sp>
      <p:sp>
        <p:nvSpPr>
          <p:cNvPr id="18" name="椭圆 17"/>
          <p:cNvSpPr/>
          <p:nvPr>
            <p:custDataLst>
              <p:tags r:id="rId7"/>
            </p:custDataLst>
          </p:nvPr>
        </p:nvSpPr>
        <p:spPr>
          <a:xfrm>
            <a:off x="10915650" y="757555"/>
            <a:ext cx="862965" cy="847090"/>
          </a:xfrm>
          <a:prstGeom prst="ellipse">
            <a:avLst/>
          </a:prstGeom>
          <a:solidFill>
            <a:srgbClr val="A9CF61">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custDataLst>
              <p:tags r:id="rId8"/>
            </p:custDataLst>
          </p:nvPr>
        </p:nvSpPr>
        <p:spPr>
          <a:xfrm>
            <a:off x="11259185" y="2950845"/>
            <a:ext cx="521335" cy="3290570"/>
          </a:xfrm>
          <a:prstGeom prst="rect">
            <a:avLst/>
          </a:prstGeom>
          <a:noFill/>
        </p:spPr>
        <p:txBody>
          <a:bodyPr vert="eaVert" wrap="square" rtlCol="0" anchor="t">
            <a:spAutoFit/>
          </a:bodyPr>
          <a:p>
            <a:pPr algn="dist">
              <a:lnSpc>
                <a:spcPct val="110000"/>
              </a:lnSpc>
            </a:pPr>
            <a:r>
              <a:rPr lang="zh-CN" altLang="en-US" sz="2000">
                <a:solidFill>
                  <a:srgbClr val="DBB262"/>
                </a:solidFill>
              </a:rPr>
              <a:t>Te</a:t>
            </a:r>
            <a:r>
              <a:rPr lang="zh-CN" altLang="en-US" sz="2000">
                <a:solidFill>
                  <a:srgbClr val="D7B262"/>
                </a:solidFill>
              </a:rPr>
              <a:t>chnology</a:t>
            </a:r>
            <a:r>
              <a:rPr lang="zh-CN" altLang="en-US" sz="2000">
                <a:solidFill>
                  <a:srgbClr val="1F3484"/>
                </a:solidFill>
              </a:rPr>
              <a:t> empowered</a:t>
            </a:r>
            <a:endParaRPr lang="zh-CN" altLang="en-US" sz="2000">
              <a:solidFill>
                <a:srgbClr val="1F3484"/>
              </a:solidFill>
            </a:endParaRPr>
          </a:p>
        </p:txBody>
      </p:sp>
      <p:grpSp>
        <p:nvGrpSpPr>
          <p:cNvPr id="4" name="组合 3"/>
          <p:cNvGrpSpPr/>
          <p:nvPr/>
        </p:nvGrpSpPr>
        <p:grpSpPr>
          <a:xfrm>
            <a:off x="7664450" y="808355"/>
            <a:ext cx="3822700" cy="645160"/>
            <a:chOff x="11398" y="865"/>
            <a:chExt cx="6511" cy="1016"/>
          </a:xfrm>
        </p:grpSpPr>
        <p:sp>
          <p:nvSpPr>
            <p:cNvPr id="9" name="文本框 8"/>
            <p:cNvSpPr txBox="1"/>
            <p:nvPr>
              <p:custDataLst>
                <p:tags r:id="rId9"/>
              </p:custDataLst>
            </p:nvPr>
          </p:nvSpPr>
          <p:spPr>
            <a:xfrm>
              <a:off x="11398" y="987"/>
              <a:ext cx="6511" cy="890"/>
            </a:xfrm>
            <a:prstGeom prst="rect">
              <a:avLst/>
            </a:prstGeom>
            <a:noFill/>
          </p:spPr>
          <p:txBody>
            <a:bodyPr vert="horz" wrap="square" rtlCol="0" anchor="t">
              <a:spAutoFit/>
            </a:bodyPr>
            <a:p>
              <a:pPr algn="dist">
                <a:lnSpc>
                  <a:spcPct val="110000"/>
                </a:lnSpc>
              </a:pPr>
              <a:r>
                <a:rPr lang="zh-CN" altLang="en-US" sz="2400">
                  <a:solidFill>
                    <a:srgbClr val="0C7F4C"/>
                  </a:solidFill>
                </a:rPr>
                <a:t>让科技</a:t>
              </a:r>
              <a:r>
                <a:rPr lang="en-US" altLang="zh-CN" sz="2400">
                  <a:solidFill>
                    <a:srgbClr val="DBB262"/>
                  </a:solidFill>
                </a:rPr>
                <a:t>   </a:t>
              </a:r>
              <a:r>
                <a:rPr lang="zh-CN" altLang="en-US" sz="2800" b="1">
                  <a:solidFill>
                    <a:srgbClr val="DBB262"/>
                  </a:solidFill>
                </a:rPr>
                <a:t>赋能</a:t>
              </a:r>
              <a:r>
                <a:rPr lang="en-US" altLang="zh-CN" sz="2800" b="1">
                  <a:solidFill>
                    <a:srgbClr val="0C7F4C"/>
                  </a:solidFill>
                </a:rPr>
                <a:t>  </a:t>
              </a:r>
              <a:r>
                <a:rPr lang="zh-CN" altLang="en-US" sz="2800" b="1">
                  <a:solidFill>
                    <a:srgbClr val="2B438B"/>
                  </a:solidFill>
                </a:rPr>
                <a:t>温室</a:t>
              </a:r>
              <a:endParaRPr lang="zh-CN" altLang="en-US" sz="2800" b="1">
                <a:solidFill>
                  <a:srgbClr val="2B438B"/>
                </a:solidFill>
              </a:endParaRPr>
            </a:p>
          </p:txBody>
        </p:sp>
        <p:sp>
          <p:nvSpPr>
            <p:cNvPr id="5" name="文本框 4"/>
            <p:cNvSpPr txBox="1"/>
            <p:nvPr>
              <p:custDataLst>
                <p:tags r:id="rId10"/>
              </p:custDataLst>
            </p:nvPr>
          </p:nvSpPr>
          <p:spPr>
            <a:xfrm>
              <a:off x="15667" y="865"/>
              <a:ext cx="803" cy="1016"/>
            </a:xfrm>
            <a:prstGeom prst="rect">
              <a:avLst/>
            </a:prstGeom>
            <a:noFill/>
          </p:spPr>
          <p:txBody>
            <a:bodyPr wrap="square" rtlCol="0" anchor="t">
              <a:spAutoFit/>
            </a:bodyPr>
            <a:p>
              <a:r>
                <a:rPr lang="zh-CN" altLang="en-US" sz="3600" b="1">
                  <a:solidFill>
                    <a:srgbClr val="DBB262"/>
                  </a:solidFill>
                  <a:sym typeface="+mn-ea"/>
                </a:rPr>
                <a:t>”</a:t>
              </a:r>
              <a:endParaRPr lang="zh-CN" altLang="en-US" sz="3600" b="1">
                <a:solidFill>
                  <a:srgbClr val="DBB262"/>
                </a:solidFill>
                <a:sym typeface="+mn-ea"/>
              </a:endParaRPr>
            </a:p>
          </p:txBody>
        </p:sp>
        <p:sp>
          <p:nvSpPr>
            <p:cNvPr id="10" name="文本框 9"/>
            <p:cNvSpPr txBox="1"/>
            <p:nvPr>
              <p:custDataLst>
                <p:tags r:id="rId11"/>
              </p:custDataLst>
            </p:nvPr>
          </p:nvSpPr>
          <p:spPr>
            <a:xfrm>
              <a:off x="13563" y="865"/>
              <a:ext cx="1404" cy="1016"/>
            </a:xfrm>
            <a:prstGeom prst="rect">
              <a:avLst/>
            </a:prstGeom>
            <a:noFill/>
          </p:spPr>
          <p:txBody>
            <a:bodyPr wrap="square" rtlCol="0" anchor="t">
              <a:spAutoFit/>
            </a:bodyPr>
            <a:p>
              <a:r>
                <a:rPr lang="zh-CN" altLang="en-US" sz="3600" b="1">
                  <a:solidFill>
                    <a:srgbClr val="DBB262"/>
                  </a:solidFill>
                  <a:sym typeface="+mn-ea"/>
                </a:rPr>
                <a:t>“</a:t>
              </a:r>
              <a:endParaRPr lang="zh-CN" altLang="en-US" sz="3600" b="1">
                <a:solidFill>
                  <a:srgbClr val="DBB262"/>
                </a:solidFill>
                <a:sym typeface="+mn-ea"/>
              </a:endParaRPr>
            </a:p>
          </p:txBody>
        </p:sp>
      </p:gr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par>
                                <p:cTn id="9" presetID="5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par>
                                <p:cTn id="14" presetID="2" presetClass="entr" presetSubtype="2"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 calcmode="lin" valueType="num">
                                      <p:cBhvr additive="base">
                                        <p:cTn id="16" dur="500" fill="hold"/>
                                        <p:tgtEl>
                                          <p:spTgt spid="18"/>
                                        </p:tgtEl>
                                        <p:attrNameLst>
                                          <p:attrName>ppt_x</p:attrName>
                                        </p:attrNameLst>
                                      </p:cBhvr>
                                      <p:tavLst>
                                        <p:tav tm="0">
                                          <p:val>
                                            <p:strVal val="1+#ppt_w/2"/>
                                          </p:val>
                                        </p:tav>
                                        <p:tav tm="100000">
                                          <p:val>
                                            <p:strVal val="#ppt_x"/>
                                          </p:val>
                                        </p:tav>
                                      </p:tavLst>
                                    </p:anim>
                                    <p:anim calcmode="lin" valueType="num">
                                      <p:cBhvr additive="base">
                                        <p:cTn id="17"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6" grpId="0" bldLvl="0" animBg="1"/>
      <p:bldP spid="1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custDataLst>
              <p:tags r:id="rId1"/>
            </p:custDataLst>
          </p:nvPr>
        </p:nvPicPr>
        <p:blipFill>
          <a:blip r:embed="rId2" cstate="print">
            <a:alphaModFix amt="15000"/>
          </a:blip>
          <a:stretch>
            <a:fillRect/>
          </a:stretch>
        </p:blipFill>
        <p:spPr>
          <a:xfrm>
            <a:off x="10262870" y="3979545"/>
            <a:ext cx="1697355" cy="2312670"/>
          </a:xfrm>
          <a:prstGeom prst="rect">
            <a:avLst/>
          </a:prstGeom>
        </p:spPr>
      </p:pic>
      <p:sp>
        <p:nvSpPr>
          <p:cNvPr id="39" name="Rectangle 6"/>
          <p:cNvSpPr/>
          <p:nvPr>
            <p:custDataLst>
              <p:tags r:id="rId3"/>
            </p:custDataLst>
          </p:nvPr>
        </p:nvSpPr>
        <p:spPr>
          <a:xfrm>
            <a:off x="341630" y="5408930"/>
            <a:ext cx="8654415" cy="695325"/>
          </a:xfrm>
          <a:prstGeom prst="rect">
            <a:avLst/>
          </a:prstGeom>
          <a:solidFill>
            <a:srgbClr val="CAE69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anchor="ctr">
            <a:normAutofit/>
          </a:bodyPr>
          <a:p>
            <a:pPr lvl="0" algn="ctr"/>
            <a:endParaRPr lang="zh-CN" altLang="en-US" sz="1400" b="1">
              <a:solidFill>
                <a:schemeClr val="bg1"/>
              </a:solidFill>
            </a:endParaRPr>
          </a:p>
        </p:txBody>
      </p:sp>
      <p:sp>
        <p:nvSpPr>
          <p:cNvPr id="3" name="任意形状 6"/>
          <p:cNvSpPr/>
          <p:nvPr/>
        </p:nvSpPr>
        <p:spPr>
          <a:xfrm>
            <a:off x="1" y="362607"/>
            <a:ext cx="1387365" cy="220717"/>
          </a:xfrm>
          <a:custGeom>
            <a:avLst/>
            <a:gdLst>
              <a:gd name="connsiteX0" fmla="*/ 0 w 1387365"/>
              <a:gd name="connsiteY0" fmla="*/ 0 h 220717"/>
              <a:gd name="connsiteX1" fmla="*/ 1387365 w 1387365"/>
              <a:gd name="connsiteY1" fmla="*/ 0 h 220717"/>
              <a:gd name="connsiteX2" fmla="*/ 1258188 w 1387365"/>
              <a:gd name="connsiteY2" fmla="*/ 220717 h 220717"/>
              <a:gd name="connsiteX3" fmla="*/ 0 w 1387365"/>
              <a:gd name="connsiteY3" fmla="*/ 220717 h 220717"/>
            </a:gdLst>
            <a:ahLst/>
            <a:cxnLst>
              <a:cxn ang="0">
                <a:pos x="connsiteX0" y="connsiteY0"/>
              </a:cxn>
              <a:cxn ang="0">
                <a:pos x="connsiteX1" y="connsiteY1"/>
              </a:cxn>
              <a:cxn ang="0">
                <a:pos x="connsiteX2" y="connsiteY2"/>
              </a:cxn>
              <a:cxn ang="0">
                <a:pos x="connsiteX3" y="connsiteY3"/>
              </a:cxn>
            </a:cxnLst>
            <a:rect l="l" t="t" r="r" b="b"/>
            <a:pathLst>
              <a:path w="1387365" h="220717">
                <a:moveTo>
                  <a:pt x="0" y="0"/>
                </a:moveTo>
                <a:lnTo>
                  <a:pt x="1387365" y="0"/>
                </a:lnTo>
                <a:lnTo>
                  <a:pt x="1258188" y="220717"/>
                </a:lnTo>
                <a:lnTo>
                  <a:pt x="0" y="22071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 name="组 7"/>
          <p:cNvGrpSpPr/>
          <p:nvPr/>
        </p:nvGrpSpPr>
        <p:grpSpPr>
          <a:xfrm flipV="1">
            <a:off x="7858662" y="362607"/>
            <a:ext cx="4333338" cy="220717"/>
            <a:chOff x="7858662" y="362607"/>
            <a:chExt cx="4333338" cy="220717"/>
          </a:xfrm>
        </p:grpSpPr>
        <p:sp>
          <p:nvSpPr>
            <p:cNvPr id="5" name="任意形状 8"/>
            <p:cNvSpPr/>
            <p:nvPr/>
          </p:nvSpPr>
          <p:spPr>
            <a:xfrm flipV="1">
              <a:off x="11462744" y="362607"/>
              <a:ext cx="729256" cy="220717"/>
            </a:xfrm>
            <a:custGeom>
              <a:avLst/>
              <a:gdLst>
                <a:gd name="connsiteX0" fmla="*/ 0 w 729256"/>
                <a:gd name="connsiteY0" fmla="*/ 220717 h 220717"/>
                <a:gd name="connsiteX1" fmla="*/ 729256 w 729256"/>
                <a:gd name="connsiteY1" fmla="*/ 220717 h 220717"/>
                <a:gd name="connsiteX2" fmla="*/ 729256 w 729256"/>
                <a:gd name="connsiteY2" fmla="*/ 0 h 220717"/>
                <a:gd name="connsiteX3" fmla="*/ 129177 w 729256"/>
                <a:gd name="connsiteY3" fmla="*/ 0 h 220717"/>
              </a:gdLst>
              <a:ahLst/>
              <a:cxnLst>
                <a:cxn ang="0">
                  <a:pos x="connsiteX0" y="connsiteY0"/>
                </a:cxn>
                <a:cxn ang="0">
                  <a:pos x="connsiteX1" y="connsiteY1"/>
                </a:cxn>
                <a:cxn ang="0">
                  <a:pos x="connsiteX2" y="connsiteY2"/>
                </a:cxn>
                <a:cxn ang="0">
                  <a:pos x="connsiteX3" y="connsiteY3"/>
                </a:cxn>
              </a:cxnLst>
              <a:rect l="l" t="t" r="r" b="b"/>
              <a:pathLst>
                <a:path w="729256" h="220717">
                  <a:moveTo>
                    <a:pt x="0" y="220717"/>
                  </a:moveTo>
                  <a:lnTo>
                    <a:pt x="729256" y="220717"/>
                  </a:lnTo>
                  <a:lnTo>
                    <a:pt x="729256" y="0"/>
                  </a:lnTo>
                  <a:lnTo>
                    <a:pt x="129177" y="0"/>
                  </a:lnTo>
                  <a:close/>
                </a:path>
              </a:pathLst>
            </a:custGeom>
            <a:solidFill>
              <a:srgbClr val="2A42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平行四边形 13"/>
            <p:cNvSpPr/>
            <p:nvPr/>
          </p:nvSpPr>
          <p:spPr>
            <a:xfrm flipV="1">
              <a:off x="7858662" y="362607"/>
              <a:ext cx="3616043" cy="220717"/>
            </a:xfrm>
            <a:prstGeom prst="parallelogram">
              <a:avLst>
                <a:gd name="adj" fmla="val 5852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7" name="矩形 26"/>
          <p:cNvSpPr/>
          <p:nvPr/>
        </p:nvSpPr>
        <p:spPr>
          <a:xfrm>
            <a:off x="0" y="6506210"/>
            <a:ext cx="7858760" cy="7620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solidFill>
                <a:schemeClr val="bg1"/>
              </a:solidFill>
              <a:effectLst>
                <a:outerShdw blurRad="38100" dist="38100" dir="2700000" algn="tl">
                  <a:srgbClr val="000000">
                    <a:alpha val="43137"/>
                  </a:srgbClr>
                </a:outerShdw>
              </a:effectLst>
              <a:latin typeface="仓耳玄三M W05" panose="02020400000000000000" pitchFamily="18" charset="-122"/>
              <a:ea typeface="仓耳玄三M W05" panose="02020400000000000000" pitchFamily="18" charset="-122"/>
            </a:endParaRPr>
          </a:p>
        </p:txBody>
      </p:sp>
      <p:grpSp>
        <p:nvGrpSpPr>
          <p:cNvPr id="29" name="组合 28"/>
          <p:cNvGrpSpPr/>
          <p:nvPr/>
        </p:nvGrpSpPr>
        <p:grpSpPr>
          <a:xfrm>
            <a:off x="11327130" y="6450965"/>
            <a:ext cx="735330" cy="189230"/>
            <a:chOff x="6849035" y="1775011"/>
            <a:chExt cx="1255059" cy="322730"/>
          </a:xfrm>
        </p:grpSpPr>
        <p:sp>
          <p:nvSpPr>
            <p:cNvPr id="31" name="矩形 30"/>
            <p:cNvSpPr/>
            <p:nvPr/>
          </p:nvSpPr>
          <p:spPr>
            <a:xfrm>
              <a:off x="6849035" y="1775011"/>
              <a:ext cx="322730" cy="322730"/>
            </a:xfrm>
            <a:prstGeom prst="rect">
              <a:avLst/>
            </a:prstGeom>
            <a:solidFill>
              <a:srgbClr val="4BB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3" name="矩形 12"/>
            <p:cNvSpPr/>
            <p:nvPr/>
          </p:nvSpPr>
          <p:spPr>
            <a:xfrm>
              <a:off x="7315199" y="1775011"/>
              <a:ext cx="322730" cy="322730"/>
            </a:xfrm>
            <a:prstGeom prst="rect">
              <a:avLst/>
            </a:prstGeom>
            <a:solidFill>
              <a:srgbClr val="3E99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sp>
          <p:nvSpPr>
            <p:cNvPr id="16" name="矩形 15"/>
            <p:cNvSpPr/>
            <p:nvPr/>
          </p:nvSpPr>
          <p:spPr>
            <a:xfrm>
              <a:off x="7781364" y="1775011"/>
              <a:ext cx="322730" cy="322730"/>
            </a:xfrm>
            <a:prstGeom prst="rect">
              <a:avLst/>
            </a:prstGeom>
            <a:solidFill>
              <a:srgbClr val="0C8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b="1"/>
            </a:p>
          </p:txBody>
        </p:sp>
      </p:grpSp>
      <p:sp>
        <p:nvSpPr>
          <p:cNvPr id="34" name="PA-矩形 76"/>
          <p:cNvSpPr/>
          <p:nvPr>
            <p:custDataLst>
              <p:tags r:id="rId4"/>
            </p:custDataLst>
          </p:nvPr>
        </p:nvSpPr>
        <p:spPr>
          <a:xfrm>
            <a:off x="8143875" y="6490970"/>
            <a:ext cx="2967355" cy="8699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latin typeface="仓耳玄三M W05" panose="02020400000000000000" pitchFamily="18" charset="-122"/>
              <a:ea typeface="仓耳玄三M W05" panose="02020400000000000000" pitchFamily="18" charset="-122"/>
            </a:endParaRPr>
          </a:p>
        </p:txBody>
      </p:sp>
      <p:sp>
        <p:nvSpPr>
          <p:cNvPr id="35" name="TextBox 55"/>
          <p:cNvSpPr txBox="1"/>
          <p:nvPr/>
        </p:nvSpPr>
        <p:spPr>
          <a:xfrm>
            <a:off x="8330565" y="6353175"/>
            <a:ext cx="2593975" cy="328295"/>
          </a:xfrm>
          <a:prstGeom prst="rect">
            <a:avLst/>
          </a:prstGeom>
          <a:noFill/>
        </p:spPr>
        <p:txBody>
          <a:bodyPr wrap="square" lIns="68571" tIns="34285" rIns="68571" bIns="34285" rtlCol="0">
            <a:spAutoFit/>
          </a:bodyPr>
          <a:p>
            <a:pPr algn="dist"/>
            <a:r>
              <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科技赋能  精准高</a:t>
            </a:r>
            <a:r>
              <a:rPr lang="zh-CN" altLang="en-US" sz="1700" dirty="0" smtClean="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rPr>
              <a:t>效</a:t>
            </a:r>
            <a:endParaRPr lang="zh-CN" altLang="en-US" sz="1700" dirty="0">
              <a:solidFill>
                <a:schemeClr val="tx1">
                  <a:lumMod val="75000"/>
                  <a:lumOff val="25000"/>
                </a:schemeClr>
              </a:solidFill>
              <a:latin typeface="微软雅黑" panose="020B0503020204020204" charset="-122"/>
              <a:ea typeface="微软雅黑" panose="020B0503020204020204" charset="-122"/>
              <a:cs typeface="微软雅黑" panose="020B0503020204020204" charset="-122"/>
              <a:sym typeface="+mn-lt"/>
            </a:endParaRPr>
          </a:p>
        </p:txBody>
      </p:sp>
      <p:sp>
        <p:nvSpPr>
          <p:cNvPr id="6" name="TextBox 25"/>
          <p:cNvSpPr txBox="1">
            <a:spLocks noChangeArrowheads="1"/>
          </p:cNvSpPr>
          <p:nvPr>
            <p:custDataLst>
              <p:tags r:id="rId5"/>
            </p:custDataLst>
          </p:nvPr>
        </p:nvSpPr>
        <p:spPr bwMode="auto">
          <a:xfrm>
            <a:off x="1579245" y="221615"/>
            <a:ext cx="1713230" cy="47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a:defRPr>
                <a:solidFill>
                  <a:schemeClr val="tx1"/>
                </a:solidFill>
                <a:latin typeface="Arial" panose="020B0604020202020204" pitchFamily="34" charset="0"/>
                <a:ea typeface="宋体" panose="02010600030101010101" pitchFamily="2" charset="-122"/>
              </a:defRPr>
            </a:lvl2pPr>
            <a:lvl3pPr>
              <a:defRPr>
                <a:solidFill>
                  <a:schemeClr val="tx1"/>
                </a:solidFill>
                <a:latin typeface="Arial" panose="020B0604020202020204" pitchFamily="34" charset="0"/>
                <a:ea typeface="宋体" panose="02010600030101010101" pitchFamily="2" charset="-122"/>
              </a:defRPr>
            </a:lvl3pPr>
            <a:lvl4pPr>
              <a:defRPr>
                <a:solidFill>
                  <a:schemeClr val="tx1"/>
                </a:solidFill>
                <a:latin typeface="Arial" panose="020B0604020202020204" pitchFamily="34" charset="0"/>
                <a:ea typeface="宋体" panose="02010600030101010101" pitchFamily="2" charset="-122"/>
              </a:defRPr>
            </a:lvl4pPr>
            <a:lvl5pPr>
              <a:defRPr>
                <a:solidFill>
                  <a:schemeClr val="tx1"/>
                </a:solidFill>
                <a:latin typeface="Arial" panose="020B0604020202020204" pitchFamily="34" charset="0"/>
                <a:ea typeface="宋体" panose="02010600030101010101" pitchFamily="2" charset="-122"/>
              </a:defRPr>
            </a:lvl5pPr>
            <a:lvl6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fontAlgn="base">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dist"/>
            <a:r>
              <a:rPr lang="zh-CN" altLang="en-US" sz="2400" dirty="0">
                <a:solidFill>
                  <a:srgbClr val="0C814C"/>
                </a:solidFill>
                <a:latin typeface="微软雅黑" panose="020B0503020204020204" charset="-122"/>
                <a:ea typeface="微软雅黑" panose="020B0503020204020204" charset="-122"/>
                <a:cs typeface="微软雅黑" panose="020B0503020204020204" charset="-122"/>
              </a:rPr>
              <a:t>系统</a:t>
            </a:r>
            <a:r>
              <a:rPr lang="zh-CN" altLang="en-US" sz="2500" b="1" dirty="0">
                <a:solidFill>
                  <a:srgbClr val="2A428B"/>
                </a:solidFill>
                <a:latin typeface="微软雅黑" panose="020B0503020204020204" charset="-122"/>
                <a:ea typeface="微软雅黑" panose="020B0503020204020204" charset="-122"/>
                <a:cs typeface="微软雅黑" panose="020B0503020204020204" charset="-122"/>
              </a:rPr>
              <a:t>功能</a:t>
            </a:r>
            <a:r>
              <a:rPr lang="en-US" altLang="zh-CN" sz="2500" b="1" dirty="0">
                <a:solidFill>
                  <a:srgbClr val="1F3484"/>
                </a:solidFill>
                <a:latin typeface="微软雅黑" panose="020B0503020204020204" charset="-122"/>
                <a:ea typeface="微软雅黑" panose="020B0503020204020204" charset="-122"/>
                <a:cs typeface="微软雅黑" panose="020B0503020204020204" charset="-122"/>
              </a:rPr>
              <a:t> </a:t>
            </a:r>
            <a:endParaRPr lang="zh-CN" altLang="en-US" sz="2400" dirty="0">
              <a:solidFill>
                <a:srgbClr val="0C814C"/>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6"/>
            </p:custDataLst>
          </p:nvPr>
        </p:nvSpPr>
        <p:spPr>
          <a:xfrm>
            <a:off x="3557905" y="307975"/>
            <a:ext cx="2049145" cy="311150"/>
          </a:xfrm>
          <a:prstGeom prst="rect">
            <a:avLst/>
          </a:prstGeom>
        </p:spPr>
        <p:txBody>
          <a:bodyPr wrap="square">
            <a:spAutoFit/>
          </a:bodyPr>
          <a:p>
            <a:pPr algn="dist" fontAlgn="auto">
              <a:lnSpc>
                <a:spcPct val="130000"/>
              </a:lnSpc>
            </a:pPr>
            <a:r>
              <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rPr>
              <a:t>SYSTEM  CAPABILITIES</a:t>
            </a:r>
            <a:endParaRPr lang="en-US" altLang="zh-CN" sz="1100" dirty="0">
              <a:solidFill>
                <a:srgbClr val="333F50"/>
              </a:solidFill>
              <a:latin typeface="微软雅黑" panose="020B0503020204020204" charset="-122"/>
              <a:ea typeface="微软雅黑" panose="020B0503020204020204" charset="-122"/>
              <a:cs typeface="Arial" panose="020B0604020202020204" pitchFamily="34" charset="0"/>
              <a:sym typeface="+mn-ea"/>
            </a:endParaRPr>
          </a:p>
        </p:txBody>
      </p:sp>
      <p:sp>
        <p:nvSpPr>
          <p:cNvPr id="15" name="文本框 14"/>
          <p:cNvSpPr txBox="1"/>
          <p:nvPr>
            <p:custDataLst>
              <p:tags r:id="rId7"/>
            </p:custDataLst>
          </p:nvPr>
        </p:nvSpPr>
        <p:spPr>
          <a:xfrm>
            <a:off x="9255125" y="948690"/>
            <a:ext cx="2618105" cy="5126990"/>
          </a:xfrm>
          <a:prstGeom prst="rect">
            <a:avLst/>
          </a:prstGeom>
          <a:noFill/>
          <a:ln w="9525">
            <a:noFill/>
          </a:ln>
        </p:spPr>
        <p:txBody>
          <a:bodyPr wrap="square">
            <a:spAutoFit/>
          </a:bodyPr>
          <a:p>
            <a:pPr indent="342900" fontAlgn="auto">
              <a:lnSpc>
                <a:spcPct val="175000"/>
              </a:lnSpc>
            </a:pPr>
            <a:r>
              <a:rPr lang="zh-CN" altLang="en-US" sz="1300" b="1">
                <a:solidFill>
                  <a:srgbClr val="2B438B"/>
                </a:solidFill>
                <a:latin typeface="微软雅黑" panose="020B0503020204020204" charset="-122"/>
                <a:ea typeface="微软雅黑" panose="020B0503020204020204" charset="-122"/>
              </a:rPr>
              <a:t>连栋温室物联网远程智能监控系统</a:t>
            </a:r>
            <a:r>
              <a:rPr lang="zh-CN" altLang="en-US" sz="1300">
                <a:solidFill>
                  <a:srgbClr val="333333"/>
                </a:solidFill>
                <a:latin typeface="微软雅黑" panose="020B0503020204020204" charset="-122"/>
                <a:ea typeface="微软雅黑" panose="020B0503020204020204" charset="-122"/>
              </a:rPr>
              <a:t>，</a:t>
            </a:r>
            <a:r>
              <a:rPr lang="zh-CN" altLang="en-US" sz="1150">
                <a:solidFill>
                  <a:srgbClr val="333333"/>
                </a:solidFill>
                <a:latin typeface="微软雅黑" panose="020B0503020204020204" charset="-122"/>
                <a:ea typeface="微软雅黑" panose="020B0503020204020204" charset="-122"/>
              </a:rPr>
              <a:t>可实现</a:t>
            </a:r>
            <a:r>
              <a:rPr lang="en-US" altLang="zh-CN" sz="1150">
                <a:solidFill>
                  <a:srgbClr val="333333"/>
                </a:solidFill>
                <a:latin typeface="微软雅黑" panose="020B0503020204020204" charset="-122"/>
                <a:ea typeface="微软雅黑" panose="020B0503020204020204" charset="-122"/>
              </a:rPr>
              <a:t> </a:t>
            </a:r>
            <a:r>
              <a:rPr lang="zh-CN" altLang="en-US" sz="1150" b="1">
                <a:solidFill>
                  <a:srgbClr val="0C7F4C"/>
                </a:solidFill>
                <a:latin typeface="微软雅黑" panose="020B0503020204020204" charset="-122"/>
                <a:ea typeface="微软雅黑" panose="020B0503020204020204" charset="-122"/>
              </a:rPr>
              <a:t>手动一键控制</a:t>
            </a:r>
            <a:r>
              <a:rPr lang="en-US" altLang="zh-CN" sz="1150" b="1">
                <a:solidFill>
                  <a:srgbClr val="0C7F4C"/>
                </a:solidFill>
                <a:latin typeface="微软雅黑" panose="020B0503020204020204" charset="-122"/>
                <a:ea typeface="微软雅黑" panose="020B0503020204020204" charset="-122"/>
              </a:rPr>
              <a:t> </a:t>
            </a:r>
            <a:r>
              <a:rPr lang="zh-CN" altLang="en-US" sz="1150">
                <a:solidFill>
                  <a:srgbClr val="333333"/>
                </a:solidFill>
                <a:latin typeface="微软雅黑" panose="020B0503020204020204" charset="-122"/>
                <a:ea typeface="微软雅黑" panose="020B0503020204020204" charset="-122"/>
                <a:sym typeface="+mn-ea"/>
              </a:rPr>
              <a:t>风机、湿帘、遮阳、水泵、天窗</a:t>
            </a:r>
            <a:r>
              <a:rPr lang="zh-CN" altLang="en-US" sz="1150">
                <a:solidFill>
                  <a:srgbClr val="333333"/>
                </a:solidFill>
                <a:latin typeface="微软雅黑" panose="020B0503020204020204" charset="-122"/>
                <a:ea typeface="微软雅黑" panose="020B0503020204020204" charset="-122"/>
              </a:rPr>
              <a:t>等现场电机设备，</a:t>
            </a:r>
            <a:r>
              <a:rPr lang="zh-CN" altLang="en-US" sz="1150" b="0">
                <a:solidFill>
                  <a:srgbClr val="333333"/>
                </a:solidFill>
                <a:latin typeface="微软雅黑" panose="020B0503020204020204" charset="-122"/>
                <a:ea typeface="微软雅黑" panose="020B0503020204020204" charset="-122"/>
              </a:rPr>
              <a:t>并可实时显示其当前状态及工作进度，</a:t>
            </a:r>
            <a:r>
              <a:rPr lang="zh-CN" altLang="en-US" sz="1150">
                <a:solidFill>
                  <a:srgbClr val="333333"/>
                </a:solidFill>
                <a:latin typeface="微软雅黑" panose="020B0503020204020204" charset="-122"/>
                <a:ea typeface="微软雅黑" panose="020B0503020204020204" charset="-122"/>
              </a:rPr>
              <a:t>方便快捷；</a:t>
            </a:r>
            <a:r>
              <a:rPr lang="zh-CN" altLang="en-US" sz="1150" b="1">
                <a:solidFill>
                  <a:srgbClr val="0C7F4C"/>
                </a:solidFill>
                <a:latin typeface="微软雅黑" panose="020B0503020204020204" charset="-122"/>
                <a:ea typeface="微软雅黑" panose="020B0503020204020204" charset="-122"/>
              </a:rPr>
              <a:t>搭配环境监测传感器</a:t>
            </a:r>
            <a:r>
              <a:rPr lang="zh-CN" altLang="en-US" sz="1150">
                <a:solidFill>
                  <a:srgbClr val="333333"/>
                </a:solidFill>
                <a:latin typeface="微软雅黑" panose="020B0503020204020204" charset="-122"/>
                <a:ea typeface="微软雅黑" panose="020B0503020204020204" charset="-122"/>
              </a:rPr>
              <a:t>，可实现</a:t>
            </a:r>
            <a:r>
              <a:rPr lang="en-US" altLang="zh-CN" sz="1150">
                <a:solidFill>
                  <a:srgbClr val="333333"/>
                </a:solidFill>
                <a:latin typeface="微软雅黑" panose="020B0503020204020204" charset="-122"/>
                <a:ea typeface="微软雅黑" panose="020B0503020204020204" charset="-122"/>
              </a:rPr>
              <a:t> </a:t>
            </a:r>
            <a:r>
              <a:rPr lang="zh-CN" altLang="en-US" sz="1150">
                <a:solidFill>
                  <a:srgbClr val="333333"/>
                </a:solidFill>
                <a:latin typeface="微软雅黑" panose="020B0503020204020204" charset="-122"/>
                <a:ea typeface="微软雅黑" panose="020B0503020204020204" charset="-122"/>
              </a:rPr>
              <a:t>24h</a:t>
            </a:r>
            <a:r>
              <a:rPr lang="en-US" altLang="zh-CN" sz="1150">
                <a:solidFill>
                  <a:srgbClr val="333333"/>
                </a:solidFill>
                <a:latin typeface="微软雅黑" panose="020B0503020204020204" charset="-122"/>
                <a:ea typeface="微软雅黑" panose="020B0503020204020204" charset="-122"/>
              </a:rPr>
              <a:t> </a:t>
            </a:r>
            <a:r>
              <a:rPr lang="zh-CN" altLang="en-US" sz="1150">
                <a:solidFill>
                  <a:srgbClr val="333333"/>
                </a:solidFill>
                <a:latin typeface="微软雅黑" panose="020B0503020204020204" charset="-122"/>
                <a:ea typeface="微软雅黑" panose="020B0503020204020204" charset="-122"/>
              </a:rPr>
              <a:t>随时随地掌握现场温湿度、光照度、土壤参数、</a:t>
            </a:r>
            <a:r>
              <a:rPr lang="en-US" altLang="zh-CN" sz="1150">
                <a:solidFill>
                  <a:srgbClr val="333333"/>
                </a:solidFill>
                <a:latin typeface="微软雅黑" panose="020B0503020204020204" charset="-122"/>
                <a:ea typeface="微软雅黑" panose="020B0503020204020204" charset="-122"/>
              </a:rPr>
              <a:t>CO</a:t>
            </a:r>
            <a:r>
              <a:rPr lang="en-US" altLang="zh-CN" sz="1150" baseline="-25000">
                <a:solidFill>
                  <a:srgbClr val="333333"/>
                </a:solidFill>
                <a:latin typeface="微软雅黑" panose="020B0503020204020204" charset="-122"/>
                <a:ea typeface="微软雅黑" panose="020B0503020204020204" charset="-122"/>
              </a:rPr>
              <a:t>2 </a:t>
            </a:r>
            <a:r>
              <a:rPr lang="zh-CN" altLang="en-US" sz="1150">
                <a:solidFill>
                  <a:srgbClr val="333333"/>
                </a:solidFill>
                <a:latin typeface="微软雅黑" panose="020B0503020204020204" charset="-122"/>
                <a:ea typeface="微软雅黑" panose="020B0503020204020204" charset="-122"/>
              </a:rPr>
              <a:t>浓度等环境数据；如有需要还可以</a:t>
            </a:r>
            <a:r>
              <a:rPr lang="en-US" altLang="zh-CN" sz="1150">
                <a:solidFill>
                  <a:srgbClr val="333333"/>
                </a:solidFill>
                <a:latin typeface="微软雅黑" panose="020B0503020204020204" charset="-122"/>
                <a:ea typeface="微软雅黑" panose="020B0503020204020204" charset="-122"/>
              </a:rPr>
              <a:t> </a:t>
            </a:r>
            <a:r>
              <a:rPr lang="zh-CN" altLang="en-US" sz="1150" b="1">
                <a:solidFill>
                  <a:srgbClr val="0C7F4C"/>
                </a:solidFill>
                <a:latin typeface="微软雅黑" panose="020B0503020204020204" charset="-122"/>
                <a:ea typeface="微软雅黑" panose="020B0503020204020204" charset="-122"/>
              </a:rPr>
              <a:t>联动使用</a:t>
            </a:r>
            <a:r>
              <a:rPr lang="zh-CN" altLang="en-US" sz="1150">
                <a:solidFill>
                  <a:srgbClr val="333333"/>
                </a:solidFill>
                <a:latin typeface="微软雅黑" panose="020B0503020204020204" charset="-122"/>
                <a:ea typeface="微软雅黑" panose="020B0503020204020204" charset="-122"/>
              </a:rPr>
              <a:t>，一旦超出作物适宜环境范围，自动控制设备进行调节，例如进行通风或遮阳等，</a:t>
            </a:r>
            <a:r>
              <a:rPr lang="zh-CN" altLang="en-US" sz="1150">
                <a:solidFill>
                  <a:srgbClr val="333333"/>
                </a:solidFill>
                <a:latin typeface="微软雅黑" panose="020B0503020204020204" charset="-122"/>
                <a:ea typeface="微软雅黑" panose="020B0503020204020204" charset="-122"/>
                <a:sym typeface="+mn-ea"/>
              </a:rPr>
              <a:t>还可以进行</a:t>
            </a:r>
            <a:r>
              <a:rPr lang="zh-CN" altLang="en-US" sz="1150" b="1">
                <a:solidFill>
                  <a:srgbClr val="0C7F4C"/>
                </a:solidFill>
                <a:latin typeface="微软雅黑" panose="020B0503020204020204" charset="-122"/>
                <a:ea typeface="微软雅黑" panose="020B0503020204020204" charset="-122"/>
                <a:sym typeface="+mn-ea"/>
              </a:rPr>
              <a:t>组合逻辑控制</a:t>
            </a:r>
            <a:r>
              <a:rPr lang="zh-CN" altLang="en-US" sz="1150">
                <a:solidFill>
                  <a:srgbClr val="333333"/>
                </a:solidFill>
                <a:latin typeface="微软雅黑" panose="020B0503020204020204" charset="-122"/>
                <a:ea typeface="微软雅黑" panose="020B0503020204020204" charset="-122"/>
                <a:sym typeface="+mn-ea"/>
              </a:rPr>
              <a:t>，使</a:t>
            </a:r>
            <a:r>
              <a:rPr lang="zh-CN" altLang="en-US" sz="1150">
                <a:solidFill>
                  <a:srgbClr val="333333"/>
                </a:solidFill>
                <a:latin typeface="微软雅黑" panose="020B0503020204020204" charset="-122"/>
                <a:ea typeface="微软雅黑" panose="020B0503020204020204" charset="-122"/>
                <a:sym typeface="+mn-ea"/>
              </a:rPr>
              <a:t>各种电机配合工作，</a:t>
            </a:r>
            <a:r>
              <a:rPr lang="zh-CN" altLang="en-US" sz="1150">
                <a:solidFill>
                  <a:srgbClr val="333333"/>
                </a:solidFill>
                <a:latin typeface="微软雅黑" panose="020B0503020204020204" charset="-122"/>
                <a:ea typeface="微软雅黑" panose="020B0503020204020204" charset="-122"/>
                <a:sym typeface="+mn-ea"/>
              </a:rPr>
              <a:t>确保温室内各个环境指标趋于理想状态，作物拥有良好的生长环境。除现场触屏操作外，还</a:t>
            </a:r>
            <a:r>
              <a:rPr lang="en-US" altLang="zh-CN" sz="1150">
                <a:solidFill>
                  <a:srgbClr val="333333"/>
                </a:solidFill>
                <a:latin typeface="微软雅黑" panose="020B0503020204020204" charset="-122"/>
                <a:ea typeface="微软雅黑" panose="020B0503020204020204" charset="-122"/>
                <a:sym typeface="+mn-ea"/>
              </a:rPr>
              <a:t> </a:t>
            </a:r>
            <a:r>
              <a:rPr lang="zh-CN" altLang="en-US" sz="1150" b="1">
                <a:solidFill>
                  <a:srgbClr val="0C7F4C"/>
                </a:solidFill>
                <a:latin typeface="微软雅黑" panose="020B0503020204020204" charset="-122"/>
                <a:ea typeface="微软雅黑" panose="020B0503020204020204" charset="-122"/>
                <a:sym typeface="+mn-ea"/>
              </a:rPr>
              <a:t>搭载了智慧农业大数据平台</a:t>
            </a:r>
            <a:r>
              <a:rPr lang="zh-CN" altLang="en-US" sz="1150">
                <a:solidFill>
                  <a:srgbClr val="333333"/>
                </a:solidFill>
                <a:latin typeface="微软雅黑" panose="020B0503020204020204" charset="-122"/>
                <a:ea typeface="微软雅黑" panose="020B0503020204020204" charset="-122"/>
                <a:sym typeface="+mn-ea"/>
              </a:rPr>
              <a:t>，满足监控与追溯的双重需求!</a:t>
            </a:r>
            <a:endParaRPr lang="zh-CN" altLang="en-US" sz="1150">
              <a:solidFill>
                <a:srgbClr val="333333"/>
              </a:solidFill>
              <a:latin typeface="微软雅黑" panose="020B0503020204020204" charset="-122"/>
              <a:ea typeface="微软雅黑" panose="020B0503020204020204" charset="-122"/>
              <a:sym typeface="+mn-ea"/>
            </a:endParaRPr>
          </a:p>
        </p:txBody>
      </p:sp>
      <p:pic>
        <p:nvPicPr>
          <p:cNvPr id="2" name="图片 1" descr="控制"/>
          <p:cNvPicPr>
            <a:picLocks noChangeAspect="1"/>
          </p:cNvPicPr>
          <p:nvPr>
            <p:custDataLst>
              <p:tags r:id="rId8"/>
            </p:custDataLst>
          </p:nvPr>
        </p:nvPicPr>
        <p:blipFill>
          <a:blip r:embed="rId9"/>
          <a:stretch>
            <a:fillRect/>
          </a:stretch>
        </p:blipFill>
        <p:spPr>
          <a:xfrm>
            <a:off x="474980" y="1064895"/>
            <a:ext cx="8520430" cy="48113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PA" val="v5.2.9"/>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BEAUTIFY_FLAG" val=""/>
</p:tagLst>
</file>

<file path=ppt/tags/tag193.xml><?xml version="1.0" encoding="utf-8"?>
<p:tagLst xmlns:p="http://schemas.openxmlformats.org/presentationml/2006/main">
  <p:tag name="KSO_WM_BEAUTIFY_FLAG" val=""/>
</p:tagLst>
</file>

<file path=ppt/tags/tag194.xml><?xml version="1.0" encoding="utf-8"?>
<p:tagLst xmlns:p="http://schemas.openxmlformats.org/presentationml/2006/main">
  <p:tag name="KSO_WM_BEAUTIFY_FLAG" val=""/>
</p:tagLst>
</file>

<file path=ppt/tags/tag195.xml><?xml version="1.0" encoding="utf-8"?>
<p:tagLst xmlns:p="http://schemas.openxmlformats.org/presentationml/2006/main">
  <p:tag name="KSO_WM_BEAUTIFY_FLAG" val=""/>
</p:tagLst>
</file>

<file path=ppt/tags/tag196.xml><?xml version="1.0" encoding="utf-8"?>
<p:tagLst xmlns:p="http://schemas.openxmlformats.org/presentationml/2006/main">
  <p:tag name="KSO_WM_BEAUTIFY_FLAG" val=""/>
</p:tagLst>
</file>

<file path=ppt/tags/tag197.xml><?xml version="1.0" encoding="utf-8"?>
<p:tagLst xmlns:p="http://schemas.openxmlformats.org/presentationml/2006/main">
  <p:tag name="KSO_WM_BEAUTIFY_FLAG" val=""/>
</p:tagLst>
</file>

<file path=ppt/tags/tag198.xml><?xml version="1.0" encoding="utf-8"?>
<p:tagLst xmlns:p="http://schemas.openxmlformats.org/presentationml/2006/main">
  <p:tag name="KSO_WM_BEAUTIFY_FLAG" val=""/>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BEAUTIFY_FLAG" val=""/>
</p:tagLst>
</file>

<file path=ppt/tags/tag208.xml><?xml version="1.0" encoding="utf-8"?>
<p:tagLst xmlns:p="http://schemas.openxmlformats.org/presentationml/2006/main">
  <p:tag name="KSO_WM_BEAUTIFY_FLAG" val=""/>
</p:tagLst>
</file>

<file path=ppt/tags/tag209.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Lst>
</file>

<file path=ppt/tags/tag211.xml><?xml version="1.0" encoding="utf-8"?>
<p:tagLst xmlns:p="http://schemas.openxmlformats.org/presentationml/2006/main">
  <p:tag name="KSO_WM_BEAUTIFY_FLAG" val=""/>
</p:tagLst>
</file>

<file path=ppt/tags/tag212.xml><?xml version="1.0" encoding="utf-8"?>
<p:tagLst xmlns:p="http://schemas.openxmlformats.org/presentationml/2006/main">
  <p:tag name="KSO_WM_BEAUTIFY_FLAG" val=""/>
</p:tagLst>
</file>

<file path=ppt/tags/tag213.xml><?xml version="1.0" encoding="utf-8"?>
<p:tagLst xmlns:p="http://schemas.openxmlformats.org/presentationml/2006/main">
  <p:tag name="KSO_WM_BEAUTIFY_FLAG" val=""/>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PA" val="v5.2.9"/>
  <p:tag name="KSO_WM_BEAUTIFY_FLAG" val=""/>
</p:tagLst>
</file>

<file path=ppt/tags/tag222.xml><?xml version="1.0" encoding="utf-8"?>
<p:tagLst xmlns:p="http://schemas.openxmlformats.org/presentationml/2006/main">
  <p:tag name="KSO_WM_BEAUTIFY_FLAG" val=""/>
</p:tagLst>
</file>

<file path=ppt/tags/tag223.xml><?xml version="1.0" encoding="utf-8"?>
<p:tagLst xmlns:p="http://schemas.openxmlformats.org/presentationml/2006/main">
  <p:tag name="KSO_WM_BEAUTIFY_FLAG" val=""/>
</p:tagLst>
</file>

<file path=ppt/tags/tag224.xml><?xml version="1.0" encoding="utf-8"?>
<p:tagLst xmlns:p="http://schemas.openxmlformats.org/presentationml/2006/main">
  <p:tag name="KSO_WM_BEAUTIFY_FLAG" val=""/>
</p:tagLst>
</file>

<file path=ppt/tags/tag225.xml><?xml version="1.0" encoding="utf-8"?>
<p:tagLst xmlns:p="http://schemas.openxmlformats.org/presentationml/2006/main">
  <p:tag name="KSO_WM_BEAUTIFY_FLAG" val=""/>
</p:tagLst>
</file>

<file path=ppt/tags/tag226.xml><?xml version="1.0" encoding="utf-8"?>
<p:tagLst xmlns:p="http://schemas.openxmlformats.org/presentationml/2006/main">
  <p:tag name="KSO_WM_BEAUTIFY_FLAG" val=""/>
</p:tagLst>
</file>

<file path=ppt/tags/tag227.xml><?xml version="1.0" encoding="utf-8"?>
<p:tagLst xmlns:p="http://schemas.openxmlformats.org/presentationml/2006/main">
  <p:tag name="KSO_WM_BEAUTIFY_FLAG" val=""/>
</p:tagLst>
</file>

<file path=ppt/tags/tag228.xml><?xml version="1.0" encoding="utf-8"?>
<p:tagLst xmlns:p="http://schemas.openxmlformats.org/presentationml/2006/main">
  <p:tag name="KSO_WM_BEAUTIFY_FLAG" val=""/>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PA" val="v5.2.9"/>
</p:tagLst>
</file>

<file path=ppt/tags/tag231.xml><?xml version="1.0" encoding="utf-8"?>
<p:tagLst xmlns:p="http://schemas.openxmlformats.org/presentationml/2006/main">
  <p:tag name="KSO_WM_BEAUTIFY_FLAG" val=""/>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PA" val="v5.2.9"/>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KSO_WM_BEAUTIFY_FLAG" val=""/>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BEAUTIFY_FLAG" val=""/>
</p:tagLst>
</file>

<file path=ppt/tags/tag254.xml><?xml version="1.0" encoding="utf-8"?>
<p:tagLst xmlns:p="http://schemas.openxmlformats.org/presentationml/2006/main">
  <p:tag name="KSO_WM_BEAUTIFY_FLAG" val=""/>
</p:tagLst>
</file>

<file path=ppt/tags/tag255.xml><?xml version="1.0" encoding="utf-8"?>
<p:tagLst xmlns:p="http://schemas.openxmlformats.org/presentationml/2006/main">
  <p:tag name="KSO_WM_BEAUTIFY_FLAG" val=""/>
</p:tagLst>
</file>

<file path=ppt/tags/tag256.xml><?xml version="1.0" encoding="utf-8"?>
<p:tagLst xmlns:p="http://schemas.openxmlformats.org/presentationml/2006/main">
  <p:tag name="KSO_WM_BEAUTIFY_FLAG" val=""/>
</p:tagLst>
</file>

<file path=ppt/tags/tag257.xml><?xml version="1.0" encoding="utf-8"?>
<p:tagLst xmlns:p="http://schemas.openxmlformats.org/presentationml/2006/main">
  <p:tag name="KSO_WM_BEAUTIFY_FLAG" val=""/>
</p:tagLst>
</file>

<file path=ppt/tags/tag258.xml><?xml version="1.0" encoding="utf-8"?>
<p:tagLst xmlns:p="http://schemas.openxmlformats.org/presentationml/2006/main">
  <p:tag name="KSO_WM_BEAUTIFY_FLAG" val=""/>
</p:tagLst>
</file>

<file path=ppt/tags/tag259.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BEAUTIFY_FLAG" val=""/>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KSO_WM_BEAUTIFY_FLAG" val=""/>
</p:tagLst>
</file>

<file path=ppt/tags/tag269.xml><?xml version="1.0" encoding="utf-8"?>
<p:tagLst xmlns:p="http://schemas.openxmlformats.org/presentationml/2006/main">
  <p:tag name="PA" val="v5.2.9"/>
</p:tagLst>
</file>

<file path=ppt/tags/tag27.xml><?xml version="1.0" encoding="utf-8"?>
<p:tagLst xmlns:p="http://schemas.openxmlformats.org/presentationml/2006/main">
  <p:tag name="KSO_WM_BEAUTIFY_FLAG" val=""/>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KSO_WM_BEAUTIFY_FLAG" val=""/>
</p:tagLst>
</file>

<file path=ppt/tags/tag277.xml><?xml version="1.0" encoding="utf-8"?>
<p:tagLst xmlns:p="http://schemas.openxmlformats.org/presentationml/2006/main">
  <p:tag name="KSO_WM_BEAUTIFY_FLAG" val=""/>
</p:tagLst>
</file>

<file path=ppt/tags/tag278.xml><?xml version="1.0" encoding="utf-8"?>
<p:tagLst xmlns:p="http://schemas.openxmlformats.org/presentationml/2006/main">
  <p:tag name="KSO_WM_BEAUTIFY_FLAG" val=""/>
</p:tagLst>
</file>

<file path=ppt/tags/tag279.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80.xml><?xml version="1.0" encoding="utf-8"?>
<p:tagLst xmlns:p="http://schemas.openxmlformats.org/presentationml/2006/main">
  <p:tag name="KSO_WM_BEAUTIFY_FLAG" val=""/>
</p:tagLst>
</file>

<file path=ppt/tags/tag281.xml><?xml version="1.0" encoding="utf-8"?>
<p:tagLst xmlns:p="http://schemas.openxmlformats.org/presentationml/2006/main">
  <p:tag name="KSO_WM_BEAUTIFY_FLAG" val=""/>
</p:tagLst>
</file>

<file path=ppt/tags/tag282.xml><?xml version="1.0" encoding="utf-8"?>
<p:tagLst xmlns:p="http://schemas.openxmlformats.org/presentationml/2006/main">
  <p:tag name="KSO_WM_BEAUTIFY_FLAG" val=""/>
</p:tagLst>
</file>

<file path=ppt/tags/tag283.xml><?xml version="1.0" encoding="utf-8"?>
<p:tagLst xmlns:p="http://schemas.openxmlformats.org/presentationml/2006/main">
  <p:tag name="KSO_WM_BEAUTIFY_FLAG" val=""/>
</p:tagLst>
</file>

<file path=ppt/tags/tag284.xml><?xml version="1.0" encoding="utf-8"?>
<p:tagLst xmlns:p="http://schemas.openxmlformats.org/presentationml/2006/main">
  <p:tag name="KSO_WM_BEAUTIFY_FLAG" val=""/>
</p:tagLst>
</file>

<file path=ppt/tags/tag285.xml><?xml version="1.0" encoding="utf-8"?>
<p:tagLst xmlns:p="http://schemas.openxmlformats.org/presentationml/2006/main">
  <p:tag name="KSO_WM_BEAUTIFY_FLAG" val=""/>
</p:tagLst>
</file>

<file path=ppt/tags/tag286.xml><?xml version="1.0" encoding="utf-8"?>
<p:tagLst xmlns:p="http://schemas.openxmlformats.org/presentationml/2006/main">
  <p:tag name="KSO_WM_BEAUTIFY_FLAG" val=""/>
</p:tagLst>
</file>

<file path=ppt/tags/tag287.xml><?xml version="1.0" encoding="utf-8"?>
<p:tagLst xmlns:p="http://schemas.openxmlformats.org/presentationml/2006/main">
  <p:tag name="KSO_WM_BEAUTIFY_FLAG" val=""/>
</p:tagLst>
</file>

<file path=ppt/tags/tag288.xml><?xml version="1.0" encoding="utf-8"?>
<p:tagLst xmlns:p="http://schemas.openxmlformats.org/presentationml/2006/main">
  <p:tag name="KSO_WM_BEAUTIFY_FLAG" val=""/>
</p:tagLst>
</file>

<file path=ppt/tags/tag289.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290.xml><?xml version="1.0" encoding="utf-8"?>
<p:tagLst xmlns:p="http://schemas.openxmlformats.org/presentationml/2006/main">
  <p:tag name="KSO_WM_BEAUTIFY_FLAG" val=""/>
</p:tagLst>
</file>

<file path=ppt/tags/tag291.xml><?xml version="1.0" encoding="utf-8"?>
<p:tagLst xmlns:p="http://schemas.openxmlformats.org/presentationml/2006/main">
  <p:tag name="KSO_WM_BEAUTIFY_FLAG" val=""/>
</p:tagLst>
</file>

<file path=ppt/tags/tag292.xml><?xml version="1.0" encoding="utf-8"?>
<p:tagLst xmlns:p="http://schemas.openxmlformats.org/presentationml/2006/main">
  <p:tag name="KSO_WM_BEAUTIFY_FLAG" val=""/>
</p:tagLst>
</file>

<file path=ppt/tags/tag293.xml><?xml version="1.0" encoding="utf-8"?>
<p:tagLst xmlns:p="http://schemas.openxmlformats.org/presentationml/2006/main">
  <p:tag name="KSO_WM_BEAUTIFY_FLAG" val=""/>
</p:tagLst>
</file>

<file path=ppt/tags/tag294.xml><?xml version="1.0" encoding="utf-8"?>
<p:tagLst xmlns:p="http://schemas.openxmlformats.org/presentationml/2006/main">
  <p:tag name="PA" val="v5.2.9"/>
</p:tagLst>
</file>

<file path=ppt/tags/tag295.xml><?xml version="1.0" encoding="utf-8"?>
<p:tagLst xmlns:p="http://schemas.openxmlformats.org/presentationml/2006/main">
  <p:tag name="KSO_WM_BEAUTIFY_FLAG" val=""/>
</p:tagLst>
</file>

<file path=ppt/tags/tag296.xml><?xml version="1.0" encoding="utf-8"?>
<p:tagLst xmlns:p="http://schemas.openxmlformats.org/presentationml/2006/main">
  <p:tag name="KSO_WM_BEAUTIFY_FLAG" val=""/>
</p:tagLst>
</file>

<file path=ppt/tags/tag297.xml><?xml version="1.0" encoding="utf-8"?>
<p:tagLst xmlns:p="http://schemas.openxmlformats.org/presentationml/2006/main">
  <p:tag name="KSO_WM_BEAUTIFY_FLAG" val=""/>
</p:tagLst>
</file>

<file path=ppt/tags/tag298.xml><?xml version="1.0" encoding="utf-8"?>
<p:tagLst xmlns:p="http://schemas.openxmlformats.org/presentationml/2006/main">
  <p:tag name="KSO_WM_BEAUTIFY_FLAG" val=""/>
</p:tagLst>
</file>

<file path=ppt/tags/tag29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00.xml><?xml version="1.0" encoding="utf-8"?>
<p:tagLst xmlns:p="http://schemas.openxmlformats.org/presentationml/2006/main">
  <p:tag name="KSO_WM_BEAUTIFY_FLAG" val=""/>
</p:tagLst>
</file>

<file path=ppt/tags/tag301.xml><?xml version="1.0" encoding="utf-8"?>
<p:tagLst xmlns:p="http://schemas.openxmlformats.org/presentationml/2006/main">
  <p:tag name="KSO_WM_BEAUTIFY_FLAG" val=""/>
</p:tagLst>
</file>

<file path=ppt/tags/tag302.xml><?xml version="1.0" encoding="utf-8"?>
<p:tagLst xmlns:p="http://schemas.openxmlformats.org/presentationml/2006/main">
  <p:tag name="KSO_WM_BEAUTIFY_FLAG" val=""/>
</p:tagLst>
</file>

<file path=ppt/tags/tag303.xml><?xml version="1.0" encoding="utf-8"?>
<p:tagLst xmlns:p="http://schemas.openxmlformats.org/presentationml/2006/main">
  <p:tag name="KSO_WM_BEAUTIFY_FLAG" val=""/>
</p:tagLst>
</file>

<file path=ppt/tags/tag304.xml><?xml version="1.0" encoding="utf-8"?>
<p:tagLst xmlns:p="http://schemas.openxmlformats.org/presentationml/2006/main">
  <p:tag name="PA" val="v5.2.9"/>
</p:tagLst>
</file>

<file path=ppt/tags/tag305.xml><?xml version="1.0" encoding="utf-8"?>
<p:tagLst xmlns:p="http://schemas.openxmlformats.org/presentationml/2006/main">
  <p:tag name="KSO_WM_BEAUTIFY_FLAG" val=""/>
</p:tagLst>
</file>

<file path=ppt/tags/tag306.xml><?xml version="1.0" encoding="utf-8"?>
<p:tagLst xmlns:p="http://schemas.openxmlformats.org/presentationml/2006/main">
  <p:tag name="KSO_WM_BEAUTIFY_FLAG" val=""/>
</p:tagLst>
</file>

<file path=ppt/tags/tag307.xml><?xml version="1.0" encoding="utf-8"?>
<p:tagLst xmlns:p="http://schemas.openxmlformats.org/presentationml/2006/main">
  <p:tag name="KSO_WM_BEAUTIFY_FLAG" val=""/>
</p:tagLst>
</file>

<file path=ppt/tags/tag308.xml><?xml version="1.0" encoding="utf-8"?>
<p:tagLst xmlns:p="http://schemas.openxmlformats.org/presentationml/2006/main">
  <p:tag name="KSO_WM_BEAUTIFY_FLAG" val=""/>
</p:tagLst>
</file>

<file path=ppt/tags/tag309.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10.xml><?xml version="1.0" encoding="utf-8"?>
<p:tagLst xmlns:p="http://schemas.openxmlformats.org/presentationml/2006/main">
  <p:tag name="KSO_WM_BEAUTIFY_FLAG" val=""/>
</p:tagLst>
</file>

<file path=ppt/tags/tag311.xml><?xml version="1.0" encoding="utf-8"?>
<p:tagLst xmlns:p="http://schemas.openxmlformats.org/presentationml/2006/main">
  <p:tag name="KSO_WM_BEAUTIFY_FLAG" val=""/>
</p:tagLst>
</file>

<file path=ppt/tags/tag312.xml><?xml version="1.0" encoding="utf-8"?>
<p:tagLst xmlns:p="http://schemas.openxmlformats.org/presentationml/2006/main">
  <p:tag name="KSO_WM_BEAUTIFY_FLAG" val=""/>
</p:tagLst>
</file>

<file path=ppt/tags/tag313.xml><?xml version="1.0" encoding="utf-8"?>
<p:tagLst xmlns:p="http://schemas.openxmlformats.org/presentationml/2006/main">
  <p:tag name="KSO_WM_BEAUTIFY_FLAG" val=""/>
</p:tagLst>
</file>

<file path=ppt/tags/tag314.xml><?xml version="1.0" encoding="utf-8"?>
<p:tagLst xmlns:p="http://schemas.openxmlformats.org/presentationml/2006/main">
  <p:tag name="KSO_WM_BEAUTIFY_FLAG" val=""/>
</p:tagLst>
</file>

<file path=ppt/tags/tag315.xml><?xml version="1.0" encoding="utf-8"?>
<p:tagLst xmlns:p="http://schemas.openxmlformats.org/presentationml/2006/main">
  <p:tag name="KSO_WM_BEAUTIFY_FLAG" val=""/>
</p:tagLst>
</file>

<file path=ppt/tags/tag316.xml><?xml version="1.0" encoding="utf-8"?>
<p:tagLst xmlns:p="http://schemas.openxmlformats.org/presentationml/2006/main">
  <p:tag name="KSO_WM_BEAUTIFY_FLAG" val=""/>
</p:tagLst>
</file>

<file path=ppt/tags/tag317.xml><?xml version="1.0" encoding="utf-8"?>
<p:tagLst xmlns:p="http://schemas.openxmlformats.org/presentationml/2006/main">
  <p:tag name="KSO_WM_BEAUTIFY_FLAG" val=""/>
</p:tagLst>
</file>

<file path=ppt/tags/tag318.xml><?xml version="1.0" encoding="utf-8"?>
<p:tagLst xmlns:p="http://schemas.openxmlformats.org/presentationml/2006/main">
  <p:tag name="PA" val="v5.2.9"/>
</p:tagLst>
</file>

<file path=ppt/tags/tag319.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20.xml><?xml version="1.0" encoding="utf-8"?>
<p:tagLst xmlns:p="http://schemas.openxmlformats.org/presentationml/2006/main">
  <p:tag name="KSO_WM_BEAUTIFY_FLAG" val=""/>
</p:tagLst>
</file>

<file path=ppt/tags/tag321.xml><?xml version="1.0" encoding="utf-8"?>
<p:tagLst xmlns:p="http://schemas.openxmlformats.org/presentationml/2006/main">
  <p:tag name="KSO_WM_BEAUTIFY_FLAG" val=""/>
</p:tagLst>
</file>

<file path=ppt/tags/tag322.xml><?xml version="1.0" encoding="utf-8"?>
<p:tagLst xmlns:p="http://schemas.openxmlformats.org/presentationml/2006/main">
  <p:tag name="KSO_WM_BEAUTIFY_FLAG" val=""/>
</p:tagLst>
</file>

<file path=ppt/tags/tag323.xml><?xml version="1.0" encoding="utf-8"?>
<p:tagLst xmlns:p="http://schemas.openxmlformats.org/presentationml/2006/main">
  <p:tag name="KSO_WM_BEAUTIFY_FLAG" val=""/>
</p:tagLst>
</file>

<file path=ppt/tags/tag324.xml><?xml version="1.0" encoding="utf-8"?>
<p:tagLst xmlns:p="http://schemas.openxmlformats.org/presentationml/2006/main">
  <p:tag name="KSO_WM_BEAUTIFY_FLAG" val=""/>
</p:tagLst>
</file>

<file path=ppt/tags/tag325.xml><?xml version="1.0" encoding="utf-8"?>
<p:tagLst xmlns:p="http://schemas.openxmlformats.org/presentationml/2006/main">
  <p:tag name="KSO_WM_BEAUTIFY_FLAG" val=""/>
</p:tagLst>
</file>

<file path=ppt/tags/tag326.xml><?xml version="1.0" encoding="utf-8"?>
<p:tagLst xmlns:p="http://schemas.openxmlformats.org/presentationml/2006/main">
  <p:tag name="KSO_WM_BEAUTIFY_FLAG" val=""/>
</p:tagLst>
</file>

<file path=ppt/tags/tag327.xml><?xml version="1.0" encoding="utf-8"?>
<p:tagLst xmlns:p="http://schemas.openxmlformats.org/presentationml/2006/main">
  <p:tag name="KSO_WM_BEAUTIFY_FLAG" val=""/>
</p:tagLst>
</file>

<file path=ppt/tags/tag328.xml><?xml version="1.0" encoding="utf-8"?>
<p:tagLst xmlns:p="http://schemas.openxmlformats.org/presentationml/2006/main">
  <p:tag name="KSO_WM_BEAUTIFY_FLAG" val=""/>
</p:tagLst>
</file>

<file path=ppt/tags/tag329.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30.xml><?xml version="1.0" encoding="utf-8"?>
<p:tagLst xmlns:p="http://schemas.openxmlformats.org/presentationml/2006/main">
  <p:tag name="KSO_WM_BEAUTIFY_FLAG" val=""/>
</p:tagLst>
</file>

<file path=ppt/tags/tag331.xml><?xml version="1.0" encoding="utf-8"?>
<p:tagLst xmlns:p="http://schemas.openxmlformats.org/presentationml/2006/main">
  <p:tag name="KSO_WM_BEAUTIFY_FLAG" val=""/>
</p:tagLst>
</file>

<file path=ppt/tags/tag332.xml><?xml version="1.0" encoding="utf-8"?>
<p:tagLst xmlns:p="http://schemas.openxmlformats.org/presentationml/2006/main">
  <p:tag name="KSO_WM_BEAUTIFY_FLAG" val=""/>
</p:tagLst>
</file>

<file path=ppt/tags/tag333.xml><?xml version="1.0" encoding="utf-8"?>
<p:tagLst xmlns:p="http://schemas.openxmlformats.org/presentationml/2006/main">
  <p:tag name="KSO_WM_BEAUTIFY_FLAG" val=""/>
</p:tagLst>
</file>

<file path=ppt/tags/tag334.xml><?xml version="1.0" encoding="utf-8"?>
<p:tagLst xmlns:p="http://schemas.openxmlformats.org/presentationml/2006/main">
  <p:tag name="KSO_WM_BEAUTIFY_FLAG" val=""/>
</p:tagLst>
</file>

<file path=ppt/tags/tag335.xml><?xml version="1.0" encoding="utf-8"?>
<p:tagLst xmlns:p="http://schemas.openxmlformats.org/presentationml/2006/main">
  <p:tag name="KSO_WM_BEAUTIFY_FLAG" val=""/>
</p:tagLst>
</file>

<file path=ppt/tags/tag336.xml><?xml version="1.0" encoding="utf-8"?>
<p:tagLst xmlns:p="http://schemas.openxmlformats.org/presentationml/2006/main">
  <p:tag name="KSO_WM_BEAUTIFY_FLAG" val=""/>
</p:tagLst>
</file>

<file path=ppt/tags/tag337.xml><?xml version="1.0" encoding="utf-8"?>
<p:tagLst xmlns:p="http://schemas.openxmlformats.org/presentationml/2006/main">
  <p:tag name="KSO_WM_BEAUTIFY_FLAG" val=""/>
</p:tagLst>
</file>

<file path=ppt/tags/tag338.xml><?xml version="1.0" encoding="utf-8"?>
<p:tagLst xmlns:p="http://schemas.openxmlformats.org/presentationml/2006/main">
  <p:tag name="KSO_WM_BEAUTIFY_FLAG" val=""/>
</p:tagLst>
</file>

<file path=ppt/tags/tag339.xml><?xml version="1.0" encoding="utf-8"?>
<p:tagLst xmlns:p="http://schemas.openxmlformats.org/presentationml/2006/main">
  <p:tag name="KSO_WM_BEAUTIFY_FLAG" val=""/>
</p:tagLst>
</file>

<file path=ppt/tags/tag34.xml><?xml version="1.0" encoding="utf-8"?>
<p:tagLst xmlns:p="http://schemas.openxmlformats.org/presentationml/2006/main">
  <p:tag name="KSO_WM_UNIT_FLASH_PICTURE_TYPE" val="1"/>
</p:tagLst>
</file>

<file path=ppt/tags/tag340.xml><?xml version="1.0" encoding="utf-8"?>
<p:tagLst xmlns:p="http://schemas.openxmlformats.org/presentationml/2006/main">
  <p:tag name="KSO_WM_BEAUTIFY_FLAG" val=""/>
</p:tagLst>
</file>

<file path=ppt/tags/tag341.xml><?xml version="1.0" encoding="utf-8"?>
<p:tagLst xmlns:p="http://schemas.openxmlformats.org/presentationml/2006/main">
  <p:tag name="KSO_WM_BEAUTIFY_FLAG" val=""/>
</p:tagLst>
</file>

<file path=ppt/tags/tag342.xml><?xml version="1.0" encoding="utf-8"?>
<p:tagLst xmlns:p="http://schemas.openxmlformats.org/presentationml/2006/main">
  <p:tag name="KSO_WM_BEAUTIFY_FLAG" val=""/>
</p:tagLst>
</file>

<file path=ppt/tags/tag343.xml><?xml version="1.0" encoding="utf-8"?>
<p:tagLst xmlns:p="http://schemas.openxmlformats.org/presentationml/2006/main">
  <p:tag name="KSO_WM_BEAUTIFY_FLAG" val=""/>
</p:tagLst>
</file>

<file path=ppt/tags/tag344.xml><?xml version="1.0" encoding="utf-8"?>
<p:tagLst xmlns:p="http://schemas.openxmlformats.org/presentationml/2006/main">
  <p:tag name="KSO_WM_BEAUTIFY_FLAG" val=""/>
</p:tagLst>
</file>

<file path=ppt/tags/tag345.xml><?xml version="1.0" encoding="utf-8"?>
<p:tagLst xmlns:p="http://schemas.openxmlformats.org/presentationml/2006/main">
  <p:tag name="KSO_WM_BEAUTIFY_FLAG" val=""/>
</p:tagLst>
</file>

<file path=ppt/tags/tag346.xml><?xml version="1.0" encoding="utf-8"?>
<p:tagLst xmlns:p="http://schemas.openxmlformats.org/presentationml/2006/main">
  <p:tag name="KSO_WM_BEAUTIFY_FLAG" val=""/>
</p:tagLst>
</file>

<file path=ppt/tags/tag347.xml><?xml version="1.0" encoding="utf-8"?>
<p:tagLst xmlns:p="http://schemas.openxmlformats.org/presentationml/2006/main">
  <p:tag name="PA" val="v5.2.9"/>
</p:tagLst>
</file>

<file path=ppt/tags/tag348.xml><?xml version="1.0" encoding="utf-8"?>
<p:tagLst xmlns:p="http://schemas.openxmlformats.org/presentationml/2006/main">
  <p:tag name="KSO_WM_BEAUTIFY_FLAG" val=""/>
</p:tagLst>
</file>

<file path=ppt/tags/tag349.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50.xml><?xml version="1.0" encoding="utf-8"?>
<p:tagLst xmlns:p="http://schemas.openxmlformats.org/presentationml/2006/main">
  <p:tag name="KSO_WM_BEAUTIFY_FLAG" val=""/>
</p:tagLst>
</file>

<file path=ppt/tags/tag351.xml><?xml version="1.0" encoding="utf-8"?>
<p:tagLst xmlns:p="http://schemas.openxmlformats.org/presentationml/2006/main">
  <p:tag name="KSO_WM_BEAUTIFY_FLAG" val=""/>
</p:tagLst>
</file>

<file path=ppt/tags/tag352.xml><?xml version="1.0" encoding="utf-8"?>
<p:tagLst xmlns:p="http://schemas.openxmlformats.org/presentationml/2006/main">
  <p:tag name="KSO_WM_BEAUTIFY_FLAG" val=""/>
</p:tagLst>
</file>

<file path=ppt/tags/tag353.xml><?xml version="1.0" encoding="utf-8"?>
<p:tagLst xmlns:p="http://schemas.openxmlformats.org/presentationml/2006/main">
  <p:tag name="KSO_WM_BEAUTIFY_FLAG" val=""/>
</p:tagLst>
</file>

<file path=ppt/tags/tag354.xml><?xml version="1.0" encoding="utf-8"?>
<p:tagLst xmlns:p="http://schemas.openxmlformats.org/presentationml/2006/main">
  <p:tag name="KSO_WM_BEAUTIFY_FLAG" val=""/>
</p:tagLst>
</file>

<file path=ppt/tags/tag355.xml><?xml version="1.0" encoding="utf-8"?>
<p:tagLst xmlns:p="http://schemas.openxmlformats.org/presentationml/2006/main">
  <p:tag name="KSO_WM_BEAUTIFY_FLAG" val=""/>
</p:tagLst>
</file>

<file path=ppt/tags/tag356.xml><?xml version="1.0" encoding="utf-8"?>
<p:tagLst xmlns:p="http://schemas.openxmlformats.org/presentationml/2006/main">
  <p:tag name="KSO_WM_BEAUTIFY_FLAG" val=""/>
</p:tagLst>
</file>

<file path=ppt/tags/tag357.xml><?xml version="1.0" encoding="utf-8"?>
<p:tagLst xmlns:p="http://schemas.openxmlformats.org/presentationml/2006/main">
  <p:tag name="KSO_WM_BEAUTIFY_FLAG" val=""/>
</p:tagLst>
</file>

<file path=ppt/tags/tag358.xml><?xml version="1.0" encoding="utf-8"?>
<p:tagLst xmlns:p="http://schemas.openxmlformats.org/presentationml/2006/main">
  <p:tag name="KSO_WM_BEAUTIFY_FLAG" val=""/>
</p:tagLst>
</file>

<file path=ppt/tags/tag359.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60.xml><?xml version="1.0" encoding="utf-8"?>
<p:tagLst xmlns:p="http://schemas.openxmlformats.org/presentationml/2006/main">
  <p:tag name="KSO_WM_BEAUTIFY_FLAG" val=""/>
</p:tagLst>
</file>

<file path=ppt/tags/tag361.xml><?xml version="1.0" encoding="utf-8"?>
<p:tagLst xmlns:p="http://schemas.openxmlformats.org/presentationml/2006/main">
  <p:tag name="KSO_WM_BEAUTIFY_FLAG" val=""/>
</p:tagLst>
</file>

<file path=ppt/tags/tag362.xml><?xml version="1.0" encoding="utf-8"?>
<p:tagLst xmlns:p="http://schemas.openxmlformats.org/presentationml/2006/main">
  <p:tag name="KSO_WM_BEAUTIFY_FLAG" val=""/>
</p:tagLst>
</file>

<file path=ppt/tags/tag363.xml><?xml version="1.0" encoding="utf-8"?>
<p:tagLst xmlns:p="http://schemas.openxmlformats.org/presentationml/2006/main">
  <p:tag name="KSO_WM_BEAUTIFY_FLAG" val=""/>
</p:tagLst>
</file>

<file path=ppt/tags/tag364.xml><?xml version="1.0" encoding="utf-8"?>
<p:tagLst xmlns:p="http://schemas.openxmlformats.org/presentationml/2006/main">
  <p:tag name="KSO_WM_BEAUTIFY_FLAG" val=""/>
</p:tagLst>
</file>

<file path=ppt/tags/tag365.xml><?xml version="1.0" encoding="utf-8"?>
<p:tagLst xmlns:p="http://schemas.openxmlformats.org/presentationml/2006/main">
  <p:tag name="PA" val="v5.2.9"/>
</p:tagLst>
</file>

<file path=ppt/tags/tag366.xml><?xml version="1.0" encoding="utf-8"?>
<p:tagLst xmlns:p="http://schemas.openxmlformats.org/presentationml/2006/main">
  <p:tag name="KSO_WM_BEAUTIFY_FLAG" val=""/>
</p:tagLst>
</file>

<file path=ppt/tags/tag367.xml><?xml version="1.0" encoding="utf-8"?>
<p:tagLst xmlns:p="http://schemas.openxmlformats.org/presentationml/2006/main">
  <p:tag name="KSO_WM_BEAUTIFY_FLAG" val=""/>
</p:tagLst>
</file>

<file path=ppt/tags/tag368.xml><?xml version="1.0" encoding="utf-8"?>
<p:tagLst xmlns:p="http://schemas.openxmlformats.org/presentationml/2006/main">
  <p:tag name="KSO_WM_BEAUTIFY_FLAG" val=""/>
</p:tagLst>
</file>

<file path=ppt/tags/tag369.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70.xml><?xml version="1.0" encoding="utf-8"?>
<p:tagLst xmlns:p="http://schemas.openxmlformats.org/presentationml/2006/main">
  <p:tag name="KSO_WM_BEAUTIFY_FLAG" val=""/>
</p:tagLst>
</file>

<file path=ppt/tags/tag371.xml><?xml version="1.0" encoding="utf-8"?>
<p:tagLst xmlns:p="http://schemas.openxmlformats.org/presentationml/2006/main">
  <p:tag name="KSO_WM_BEAUTIFY_FLAG" val=""/>
</p:tagLst>
</file>

<file path=ppt/tags/tag372.xml><?xml version="1.0" encoding="utf-8"?>
<p:tagLst xmlns:p="http://schemas.openxmlformats.org/presentationml/2006/main">
  <p:tag name="KSO_WM_BEAUTIFY_FLAG" val=""/>
</p:tagLst>
</file>

<file path=ppt/tags/tag373.xml><?xml version="1.0" encoding="utf-8"?>
<p:tagLst xmlns:p="http://schemas.openxmlformats.org/presentationml/2006/main">
  <p:tag name="KSO_WM_BEAUTIFY_FLAG" val=""/>
</p:tagLst>
</file>

<file path=ppt/tags/tag374.xml><?xml version="1.0" encoding="utf-8"?>
<p:tagLst xmlns:p="http://schemas.openxmlformats.org/presentationml/2006/main">
  <p:tag name="KSO_WM_BEAUTIFY_FLAG" val=""/>
</p:tagLst>
</file>

<file path=ppt/tags/tag375.xml><?xml version="1.0" encoding="utf-8"?>
<p:tagLst xmlns:p="http://schemas.openxmlformats.org/presentationml/2006/main">
  <p:tag name="KSO_WM_BEAUTIFY_FLAG" val=""/>
</p:tagLst>
</file>

<file path=ppt/tags/tag376.xml><?xml version="1.0" encoding="utf-8"?>
<p:tagLst xmlns:p="http://schemas.openxmlformats.org/presentationml/2006/main">
  <p:tag name="KSO_WM_BEAUTIFY_FLAG" val=""/>
</p:tagLst>
</file>

<file path=ppt/tags/tag377.xml><?xml version="1.0" encoding="utf-8"?>
<p:tagLst xmlns:p="http://schemas.openxmlformats.org/presentationml/2006/main">
  <p:tag name="KSO_WM_BEAUTIFY_FLAG" val=""/>
</p:tagLst>
</file>

<file path=ppt/tags/tag378.xml><?xml version="1.0" encoding="utf-8"?>
<p:tagLst xmlns:p="http://schemas.openxmlformats.org/presentationml/2006/main">
  <p:tag name="KSO_WM_BEAUTIFY_FLAG" val=""/>
</p:tagLst>
</file>

<file path=ppt/tags/tag379.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80.xml><?xml version="1.0" encoding="utf-8"?>
<p:tagLst xmlns:p="http://schemas.openxmlformats.org/presentationml/2006/main">
  <p:tag name="KSO_WM_BEAUTIFY_FLAG" val=""/>
</p:tagLst>
</file>

<file path=ppt/tags/tag381.xml><?xml version="1.0" encoding="utf-8"?>
<p:tagLst xmlns:p="http://schemas.openxmlformats.org/presentationml/2006/main">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PA" val="v5.2.9"/>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KSO_WM_BEAUTIFY_FLAG" val=""/>
</p:tagLst>
</file>

<file path=ppt/tags/tag394.xml><?xml version="1.0" encoding="utf-8"?>
<p:tagLst xmlns:p="http://schemas.openxmlformats.org/presentationml/2006/main">
  <p:tag name="KSO_WM_BEAUTIFY_FLAG" val=""/>
</p:tagLst>
</file>

<file path=ppt/tags/tag395.xml><?xml version="1.0" encoding="utf-8"?>
<p:tagLst xmlns:p="http://schemas.openxmlformats.org/presentationml/2006/main">
  <p:tag name="KSO_WM_BEAUTIFY_FLAG" val=""/>
</p:tagLst>
</file>

<file path=ppt/tags/tag396.xml><?xml version="1.0" encoding="utf-8"?>
<p:tagLst xmlns:p="http://schemas.openxmlformats.org/presentationml/2006/main">
  <p:tag name="KSO_WM_BEAUTIFY_FLAG" val=""/>
</p:tagLst>
</file>

<file path=ppt/tags/tag397.xml><?xml version="1.0" encoding="utf-8"?>
<p:tagLst xmlns:p="http://schemas.openxmlformats.org/presentationml/2006/main">
  <p:tag name="KSO_WM_BEAUTIFY_FLAG" val=""/>
</p:tagLst>
</file>

<file path=ppt/tags/tag398.xml><?xml version="1.0" encoding="utf-8"?>
<p:tagLst xmlns:p="http://schemas.openxmlformats.org/presentationml/2006/main">
  <p:tag name="KSO_WM_BEAUTIFY_FLAG" val=""/>
</p:tagLst>
</file>

<file path=ppt/tags/tag39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00.xml><?xml version="1.0" encoding="utf-8"?>
<p:tagLst xmlns:p="http://schemas.openxmlformats.org/presentationml/2006/main">
  <p:tag name="PA" val="v5.2.9"/>
</p:tagLst>
</file>

<file path=ppt/tags/tag401.xml><?xml version="1.0" encoding="utf-8"?>
<p:tagLst xmlns:p="http://schemas.openxmlformats.org/presentationml/2006/main">
  <p:tag name="KSO_WM_BEAUTIFY_FLAG" val=""/>
</p:tagLst>
</file>

<file path=ppt/tags/tag402.xml><?xml version="1.0" encoding="utf-8"?>
<p:tagLst xmlns:p="http://schemas.openxmlformats.org/presentationml/2006/main">
  <p:tag name="KSO_WM_BEAUTIFY_FLAG" val=""/>
</p:tagLst>
</file>

<file path=ppt/tags/tag403.xml><?xml version="1.0" encoding="utf-8"?>
<p:tagLst xmlns:p="http://schemas.openxmlformats.org/presentationml/2006/main">
  <p:tag name="KSO_WM_BEAUTIFY_FLAG" val=""/>
</p:tagLst>
</file>

<file path=ppt/tags/tag404.xml><?xml version="1.0" encoding="utf-8"?>
<p:tagLst xmlns:p="http://schemas.openxmlformats.org/presentationml/2006/main">
  <p:tag name="KSO_WM_BEAUTIFY_FLAG" val=""/>
</p:tagLst>
</file>

<file path=ppt/tags/tag405.xml><?xml version="1.0" encoding="utf-8"?>
<p:tagLst xmlns:p="http://schemas.openxmlformats.org/presentationml/2006/main">
  <p:tag name="KSO_WM_BEAUTIFY_FLAG" val=""/>
</p:tagLst>
</file>

<file path=ppt/tags/tag406.xml><?xml version="1.0" encoding="utf-8"?>
<p:tagLst xmlns:p="http://schemas.openxmlformats.org/presentationml/2006/main">
  <p:tag name="KSO_WM_BEAUTIFY_FLAG" val=""/>
</p:tagLst>
</file>

<file path=ppt/tags/tag407.xml><?xml version="1.0" encoding="utf-8"?>
<p:tagLst xmlns:p="http://schemas.openxmlformats.org/presentationml/2006/main">
  <p:tag name="KSO_WM_BEAUTIFY_FLAG" val=""/>
</p:tagLst>
</file>

<file path=ppt/tags/tag408.xml><?xml version="1.0" encoding="utf-8"?>
<p:tagLst xmlns:p="http://schemas.openxmlformats.org/presentationml/2006/main">
  <p:tag name="KSO_WM_BEAUTIFY_FLAG" val=""/>
</p:tagLst>
</file>

<file path=ppt/tags/tag409.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10.xml><?xml version="1.0" encoding="utf-8"?>
<p:tagLst xmlns:p="http://schemas.openxmlformats.org/presentationml/2006/main">
  <p:tag name="KSO_WM_BEAUTIFY_FLAG" val=""/>
</p:tagLst>
</file>

<file path=ppt/tags/tag411.xml><?xml version="1.0" encoding="utf-8"?>
<p:tagLst xmlns:p="http://schemas.openxmlformats.org/presentationml/2006/main">
  <p:tag name="KSO_WM_BEAUTIFY_FLAG" val=""/>
</p:tagLst>
</file>

<file path=ppt/tags/tag412.xml><?xml version="1.0" encoding="utf-8"?>
<p:tagLst xmlns:p="http://schemas.openxmlformats.org/presentationml/2006/main">
  <p:tag name="KSO_WM_BEAUTIFY_FLAG" val=""/>
</p:tagLst>
</file>

<file path=ppt/tags/tag413.xml><?xml version="1.0" encoding="utf-8"?>
<p:tagLst xmlns:p="http://schemas.openxmlformats.org/presentationml/2006/main">
  <p:tag name="KSO_WM_BEAUTIFY_FLAG" val=""/>
</p:tagLst>
</file>

<file path=ppt/tags/tag414.xml><?xml version="1.0" encoding="utf-8"?>
<p:tagLst xmlns:p="http://schemas.openxmlformats.org/presentationml/2006/main">
  <p:tag name="KSO_WM_BEAUTIFY_FLAG" val=""/>
</p:tagLst>
</file>

<file path=ppt/tags/tag415.xml><?xml version="1.0" encoding="utf-8"?>
<p:tagLst xmlns:p="http://schemas.openxmlformats.org/presentationml/2006/main">
  <p:tag name="KSO_WM_BEAUTIFY_FLAG" val=""/>
</p:tagLst>
</file>

<file path=ppt/tags/tag416.xml><?xml version="1.0" encoding="utf-8"?>
<p:tagLst xmlns:p="http://schemas.openxmlformats.org/presentationml/2006/main">
  <p:tag name="KSO_WM_BEAUTIFY_FLAG" val=""/>
</p:tagLst>
</file>

<file path=ppt/tags/tag417.xml><?xml version="1.0" encoding="utf-8"?>
<p:tagLst xmlns:p="http://schemas.openxmlformats.org/presentationml/2006/main">
  <p:tag name="KSO_WM_BEAUTIFY_FLAG" val=""/>
</p:tagLst>
</file>

<file path=ppt/tags/tag418.xml><?xml version="1.0" encoding="utf-8"?>
<p:tagLst xmlns:p="http://schemas.openxmlformats.org/presentationml/2006/main">
  <p:tag name="KSO_WM_BEAUTIFY_FLAG" val=""/>
</p:tagLst>
</file>

<file path=ppt/tags/tag419.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20.xml><?xml version="1.0" encoding="utf-8"?>
<p:tagLst xmlns:p="http://schemas.openxmlformats.org/presentationml/2006/main">
  <p:tag name="KSO_WM_BEAUTIFY_FLAG" val=""/>
</p:tagLst>
</file>

<file path=ppt/tags/tag421.xml><?xml version="1.0" encoding="utf-8"?>
<p:tagLst xmlns:p="http://schemas.openxmlformats.org/presentationml/2006/main">
  <p:tag name="KSO_WM_BEAUTIFY_FLAG" val=""/>
</p:tagLst>
</file>

<file path=ppt/tags/tag422.xml><?xml version="1.0" encoding="utf-8"?>
<p:tagLst xmlns:p="http://schemas.openxmlformats.org/presentationml/2006/main">
  <p:tag name="KSO_WM_BEAUTIFY_FLAG" val=""/>
</p:tagLst>
</file>

<file path=ppt/tags/tag423.xml><?xml version="1.0" encoding="utf-8"?>
<p:tagLst xmlns:p="http://schemas.openxmlformats.org/presentationml/2006/main">
  <p:tag name="KSO_WM_BEAUTIFY_FLAG" val=""/>
</p:tagLst>
</file>

<file path=ppt/tags/tag424.xml><?xml version="1.0" encoding="utf-8"?>
<p:tagLst xmlns:p="http://schemas.openxmlformats.org/presentationml/2006/main">
  <p:tag name="KSO_WM_BEAUTIFY_FLAG" val=""/>
</p:tagLst>
</file>

<file path=ppt/tags/tag425.xml><?xml version="1.0" encoding="utf-8"?>
<p:tagLst xmlns:p="http://schemas.openxmlformats.org/presentationml/2006/main">
  <p:tag name="KSO_WM_BEAUTIFY_FLAG" val=""/>
</p:tagLst>
</file>

<file path=ppt/tags/tag426.xml><?xml version="1.0" encoding="utf-8"?>
<p:tagLst xmlns:p="http://schemas.openxmlformats.org/presentationml/2006/main">
  <p:tag name="KSO_WM_BEAUTIFY_FLAG" val=""/>
</p:tagLst>
</file>

<file path=ppt/tags/tag427.xml><?xml version="1.0" encoding="utf-8"?>
<p:tagLst xmlns:p="http://schemas.openxmlformats.org/presentationml/2006/main">
  <p:tag name="PA" val="v5.2.9"/>
</p:tagLst>
</file>

<file path=ppt/tags/tag428.xml><?xml version="1.0" encoding="utf-8"?>
<p:tagLst xmlns:p="http://schemas.openxmlformats.org/presentationml/2006/main">
  <p:tag name="KSO_WM_BEAUTIFY_FLAG" val=""/>
</p:tagLst>
</file>

<file path=ppt/tags/tag429.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30.xml><?xml version="1.0" encoding="utf-8"?>
<p:tagLst xmlns:p="http://schemas.openxmlformats.org/presentationml/2006/main">
  <p:tag name="KSO_WM_BEAUTIFY_FLAG" val=""/>
</p:tagLst>
</file>

<file path=ppt/tags/tag431.xml><?xml version="1.0" encoding="utf-8"?>
<p:tagLst xmlns:p="http://schemas.openxmlformats.org/presentationml/2006/main">
  <p:tag name="KSO_WM_BEAUTIFY_FLAG" val=""/>
</p:tagLst>
</file>

<file path=ppt/tags/tag432.xml><?xml version="1.0" encoding="utf-8"?>
<p:tagLst xmlns:p="http://schemas.openxmlformats.org/presentationml/2006/main">
  <p:tag name="KSO_WM_BEAUTIFY_FLAG" val=""/>
</p:tagLst>
</file>

<file path=ppt/tags/tag433.xml><?xml version="1.0" encoding="utf-8"?>
<p:tagLst xmlns:p="http://schemas.openxmlformats.org/presentationml/2006/main">
  <p:tag name="KSO_WM_BEAUTIFY_FLAG" val=""/>
</p:tagLst>
</file>

<file path=ppt/tags/tag434.xml><?xml version="1.0" encoding="utf-8"?>
<p:tagLst xmlns:p="http://schemas.openxmlformats.org/presentationml/2006/main">
  <p:tag name="KSO_WM_BEAUTIFY_FLAG" val=""/>
</p:tagLst>
</file>

<file path=ppt/tags/tag435.xml><?xml version="1.0" encoding="utf-8"?>
<p:tagLst xmlns:p="http://schemas.openxmlformats.org/presentationml/2006/main">
  <p:tag name="KSO_WM_BEAUTIFY_FLAG" val=""/>
</p:tagLst>
</file>

<file path=ppt/tags/tag436.xml><?xml version="1.0" encoding="utf-8"?>
<p:tagLst xmlns:p="http://schemas.openxmlformats.org/presentationml/2006/main">
  <p:tag name="KSO_WM_BEAUTIFY_FLAG" val=""/>
</p:tagLst>
</file>

<file path=ppt/tags/tag437.xml><?xml version="1.0" encoding="utf-8"?>
<p:tagLst xmlns:p="http://schemas.openxmlformats.org/presentationml/2006/main">
  <p:tag name="KSO_WM_BEAUTIFY_FLAG" val=""/>
</p:tagLst>
</file>

<file path=ppt/tags/tag438.xml><?xml version="1.0" encoding="utf-8"?>
<p:tagLst xmlns:p="http://schemas.openxmlformats.org/presentationml/2006/main">
  <p:tag name="KSO_WM_BEAUTIFY_FLAG" val=""/>
</p:tagLst>
</file>

<file path=ppt/tags/tag439.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40.xml><?xml version="1.0" encoding="utf-8"?>
<p:tagLst xmlns:p="http://schemas.openxmlformats.org/presentationml/2006/main">
  <p:tag name="KSO_WM_BEAUTIFY_FLAG" val=""/>
</p:tagLst>
</file>

<file path=ppt/tags/tag441.xml><?xml version="1.0" encoding="utf-8"?>
<p:tagLst xmlns:p="http://schemas.openxmlformats.org/presentationml/2006/main">
  <p:tag name="KSO_WM_BEAUTIFY_FLAG" val=""/>
</p:tagLst>
</file>

<file path=ppt/tags/tag442.xml><?xml version="1.0" encoding="utf-8"?>
<p:tagLst xmlns:p="http://schemas.openxmlformats.org/presentationml/2006/main">
  <p:tag name="KSO_WM_BEAUTIFY_FLAG" val=""/>
</p:tagLst>
</file>

<file path=ppt/tags/tag443.xml><?xml version="1.0" encoding="utf-8"?>
<p:tagLst xmlns:p="http://schemas.openxmlformats.org/presentationml/2006/main">
  <p:tag name="KSO_WM_BEAUTIFY_FLAG" val=""/>
</p:tagLst>
</file>

<file path=ppt/tags/tag444.xml><?xml version="1.0" encoding="utf-8"?>
<p:tagLst xmlns:p="http://schemas.openxmlformats.org/presentationml/2006/main">
  <p:tag name="PA" val="v5.2.9"/>
</p:tagLst>
</file>

<file path=ppt/tags/tag445.xml><?xml version="1.0" encoding="utf-8"?>
<p:tagLst xmlns:p="http://schemas.openxmlformats.org/presentationml/2006/main">
  <p:tag name="KSO_WM_BEAUTIFY_FLAG" val=""/>
</p:tagLst>
</file>

<file path=ppt/tags/tag446.xml><?xml version="1.0" encoding="utf-8"?>
<p:tagLst xmlns:p="http://schemas.openxmlformats.org/presentationml/2006/main">
  <p:tag name="KSO_WM_BEAUTIFY_FLAG" val=""/>
</p:tagLst>
</file>

<file path=ppt/tags/tag447.xml><?xml version="1.0" encoding="utf-8"?>
<p:tagLst xmlns:p="http://schemas.openxmlformats.org/presentationml/2006/main">
  <p:tag name="KSO_WM_BEAUTIFY_FLAG" val=""/>
</p:tagLst>
</file>

<file path=ppt/tags/tag448.xml><?xml version="1.0" encoding="utf-8"?>
<p:tagLst xmlns:p="http://schemas.openxmlformats.org/presentationml/2006/main">
  <p:tag name="KSO_WM_BEAUTIFY_FLAG" val=""/>
</p:tagLst>
</file>

<file path=ppt/tags/tag449.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50.xml><?xml version="1.0" encoding="utf-8"?>
<p:tagLst xmlns:p="http://schemas.openxmlformats.org/presentationml/2006/main">
  <p:tag name="PA" val="v5.2.9"/>
</p:tagLst>
</file>

<file path=ppt/tags/tag451.xml><?xml version="1.0" encoding="utf-8"?>
<p:tagLst xmlns:p="http://schemas.openxmlformats.org/presentationml/2006/main">
  <p:tag name="KSO_WM_BEAUTIFY_FLAG" val=""/>
</p:tagLst>
</file>

<file path=ppt/tags/tag452.xml><?xml version="1.0" encoding="utf-8"?>
<p:tagLst xmlns:p="http://schemas.openxmlformats.org/presentationml/2006/main">
  <p:tag name="KSO_WM_BEAUTIFY_FLAG" val=""/>
</p:tagLst>
</file>

<file path=ppt/tags/tag453.xml><?xml version="1.0" encoding="utf-8"?>
<p:tagLst xmlns:p="http://schemas.openxmlformats.org/presentationml/2006/main">
  <p:tag name="KSO_WM_BEAUTIFY_FLAG" val=""/>
</p:tagLst>
</file>

<file path=ppt/tags/tag454.xml><?xml version="1.0" encoding="utf-8"?>
<p:tagLst xmlns:p="http://schemas.openxmlformats.org/presentationml/2006/main">
  <p:tag name="KSO_WM_BEAUTIFY_FLAG" val=""/>
</p:tagLst>
</file>

<file path=ppt/tags/tag455.xml><?xml version="1.0" encoding="utf-8"?>
<p:tagLst xmlns:p="http://schemas.openxmlformats.org/presentationml/2006/main">
  <p:tag name="KSO_WM_BEAUTIFY_FLAG" val=""/>
</p:tagLst>
</file>

<file path=ppt/tags/tag456.xml><?xml version="1.0" encoding="utf-8"?>
<p:tagLst xmlns:p="http://schemas.openxmlformats.org/presentationml/2006/main">
  <p:tag name="KSO_WM_BEAUTIFY_FLAG" val=""/>
</p:tagLst>
</file>

<file path=ppt/tags/tag457.xml><?xml version="1.0" encoding="utf-8"?>
<p:tagLst xmlns:p="http://schemas.openxmlformats.org/presentationml/2006/main">
  <p:tag name="KSO_WM_BEAUTIFY_FLAG" val=""/>
</p:tagLst>
</file>

<file path=ppt/tags/tag458.xml><?xml version="1.0" encoding="utf-8"?>
<p:tagLst xmlns:p="http://schemas.openxmlformats.org/presentationml/2006/main">
  <p:tag name="KSO_WM_BEAUTIFY_FLAG" val=""/>
</p:tagLst>
</file>

<file path=ppt/tags/tag459.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60.xml><?xml version="1.0" encoding="utf-8"?>
<p:tagLst xmlns:p="http://schemas.openxmlformats.org/presentationml/2006/main">
  <p:tag name="KSO_WM_BEAUTIFY_FLAG" val=""/>
</p:tagLst>
</file>

<file path=ppt/tags/tag461.xml><?xml version="1.0" encoding="utf-8"?>
<p:tagLst xmlns:p="http://schemas.openxmlformats.org/presentationml/2006/main">
  <p:tag name="KSO_WM_BEAUTIFY_FLAG" val=""/>
</p:tagLst>
</file>

<file path=ppt/tags/tag462.xml><?xml version="1.0" encoding="utf-8"?>
<p:tagLst xmlns:p="http://schemas.openxmlformats.org/presentationml/2006/main">
  <p:tag name="KSO_WM_BEAUTIFY_FLAG" val=""/>
</p:tagLst>
</file>

<file path=ppt/tags/tag463.xml><?xml version="1.0" encoding="utf-8"?>
<p:tagLst xmlns:p="http://schemas.openxmlformats.org/presentationml/2006/main">
  <p:tag name="KSO_WM_BEAUTIFY_FLAG" val=""/>
</p:tagLst>
</file>

<file path=ppt/tags/tag464.xml><?xml version="1.0" encoding="utf-8"?>
<p:tagLst xmlns:p="http://schemas.openxmlformats.org/presentationml/2006/main">
  <p:tag name="KSO_WM_BEAUTIFY_FLAG" val=""/>
</p:tagLst>
</file>

<file path=ppt/tags/tag465.xml><?xml version="1.0" encoding="utf-8"?>
<p:tagLst xmlns:p="http://schemas.openxmlformats.org/presentationml/2006/main">
  <p:tag name="KSO_WM_BEAUTIFY_FLAG" val=""/>
</p:tagLst>
</file>

<file path=ppt/tags/tag466.xml><?xml version="1.0" encoding="utf-8"?>
<p:tagLst xmlns:p="http://schemas.openxmlformats.org/presentationml/2006/main">
  <p:tag name="KSO_WM_BEAUTIFY_FLAG" val=""/>
</p:tagLst>
</file>

<file path=ppt/tags/tag467.xml><?xml version="1.0" encoding="utf-8"?>
<p:tagLst xmlns:p="http://schemas.openxmlformats.org/presentationml/2006/main">
  <p:tag name="KSO_WM_BEAUTIFY_FLAG" val=""/>
</p:tagLst>
</file>

<file path=ppt/tags/tag468.xml><?xml version="1.0" encoding="utf-8"?>
<p:tagLst xmlns:p="http://schemas.openxmlformats.org/presentationml/2006/main">
  <p:tag name="KSO_WM_BEAUTIFY_FLAG" val=""/>
</p:tagLst>
</file>

<file path=ppt/tags/tag469.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70.xml><?xml version="1.0" encoding="utf-8"?>
<p:tagLst xmlns:p="http://schemas.openxmlformats.org/presentationml/2006/main">
  <p:tag name="KSO_WM_BEAUTIFY_FLAG" val=""/>
</p:tagLst>
</file>

<file path=ppt/tags/tag471.xml><?xml version="1.0" encoding="utf-8"?>
<p:tagLst xmlns:p="http://schemas.openxmlformats.org/presentationml/2006/main">
  <p:tag name="KSO_WM_BEAUTIFY_FLAG" val=""/>
</p:tagLst>
</file>

<file path=ppt/tags/tag472.xml><?xml version="1.0" encoding="utf-8"?>
<p:tagLst xmlns:p="http://schemas.openxmlformats.org/presentationml/2006/main">
  <p:tag name="KSO_WM_BEAUTIFY_FLAG" val=""/>
</p:tagLst>
</file>

<file path=ppt/tags/tag473.xml><?xml version="1.0" encoding="utf-8"?>
<p:tagLst xmlns:p="http://schemas.openxmlformats.org/presentationml/2006/main">
  <p:tag name="KSO_WM_BEAUTIFY_FLAG" val=""/>
</p:tagLst>
</file>

<file path=ppt/tags/tag474.xml><?xml version="1.0" encoding="utf-8"?>
<p:tagLst xmlns:p="http://schemas.openxmlformats.org/presentationml/2006/main">
  <p:tag name="KSO_WM_BEAUTIFY_FLAG" val=""/>
</p:tagLst>
</file>

<file path=ppt/tags/tag475.xml><?xml version="1.0" encoding="utf-8"?>
<p:tagLst xmlns:p="http://schemas.openxmlformats.org/presentationml/2006/main">
  <p:tag name="KSO_WM_BEAUTIFY_FLAG" val=""/>
</p:tagLst>
</file>

<file path=ppt/tags/tag476.xml><?xml version="1.0" encoding="utf-8"?>
<p:tagLst xmlns:p="http://schemas.openxmlformats.org/presentationml/2006/main">
  <p:tag name="KSO_WM_BEAUTIFY_FLAG" val=""/>
</p:tagLst>
</file>

<file path=ppt/tags/tag477.xml><?xml version="1.0" encoding="utf-8"?>
<p:tagLst xmlns:p="http://schemas.openxmlformats.org/presentationml/2006/main">
  <p:tag name="KSO_WM_BEAUTIFY_FLAG" val=""/>
</p:tagLst>
</file>

<file path=ppt/tags/tag478.xml><?xml version="1.0" encoding="utf-8"?>
<p:tagLst xmlns:p="http://schemas.openxmlformats.org/presentationml/2006/main">
  <p:tag name="KSO_WM_BEAUTIFY_FLAG" val=""/>
</p:tagLst>
</file>

<file path=ppt/tags/tag479.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80.xml><?xml version="1.0" encoding="utf-8"?>
<p:tagLst xmlns:p="http://schemas.openxmlformats.org/presentationml/2006/main">
  <p:tag name="KSO_WM_BEAUTIFY_FLAG" val=""/>
</p:tagLst>
</file>

<file path=ppt/tags/tag481.xml><?xml version="1.0" encoding="utf-8"?>
<p:tagLst xmlns:p="http://schemas.openxmlformats.org/presentationml/2006/main">
  <p:tag name="KSO_WM_BEAUTIFY_FLAG" val=""/>
</p:tagLst>
</file>

<file path=ppt/tags/tag482.xml><?xml version="1.0" encoding="utf-8"?>
<p:tagLst xmlns:p="http://schemas.openxmlformats.org/presentationml/2006/main">
  <p:tag name="KSO_WM_BEAUTIFY_FLAG" val=""/>
</p:tagLst>
</file>

<file path=ppt/tags/tag483.xml><?xml version="1.0" encoding="utf-8"?>
<p:tagLst xmlns:p="http://schemas.openxmlformats.org/presentationml/2006/main">
  <p:tag name="KSO_WM_BEAUTIFY_FLAG" val=""/>
</p:tagLst>
</file>

<file path=ppt/tags/tag484.xml><?xml version="1.0" encoding="utf-8"?>
<p:tagLst xmlns:p="http://schemas.openxmlformats.org/presentationml/2006/main">
  <p:tag name="KSO_WM_BEAUTIFY_FLAG" val=""/>
</p:tagLst>
</file>

<file path=ppt/tags/tag485.xml><?xml version="1.0" encoding="utf-8"?>
<p:tagLst xmlns:p="http://schemas.openxmlformats.org/presentationml/2006/main">
  <p:tag name="KSO_WM_BEAUTIFY_FLAG" val=""/>
</p:tagLst>
</file>

<file path=ppt/tags/tag486.xml><?xml version="1.0" encoding="utf-8"?>
<p:tagLst xmlns:p="http://schemas.openxmlformats.org/presentationml/2006/main">
  <p:tag name="KSO_WM_BEAUTIFY_FLAG" val=""/>
</p:tagLst>
</file>

<file path=ppt/tags/tag487.xml><?xml version="1.0" encoding="utf-8"?>
<p:tagLst xmlns:p="http://schemas.openxmlformats.org/presentationml/2006/main">
  <p:tag name="KSO_WM_BEAUTIFY_FLAG" val=""/>
</p:tagLst>
</file>

<file path=ppt/tags/tag488.xml><?xml version="1.0" encoding="utf-8"?>
<p:tagLst xmlns:p="http://schemas.openxmlformats.org/presentationml/2006/main">
  <p:tag name="KSO_WM_BEAUTIFY_FLAG" val=""/>
</p:tagLst>
</file>

<file path=ppt/tags/tag489.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490.xml><?xml version="1.0" encoding="utf-8"?>
<p:tagLst xmlns:p="http://schemas.openxmlformats.org/presentationml/2006/main">
  <p:tag name="KSO_WM_BEAUTIFY_FLAG" val=""/>
</p:tagLst>
</file>

<file path=ppt/tags/tag491.xml><?xml version="1.0" encoding="utf-8"?>
<p:tagLst xmlns:p="http://schemas.openxmlformats.org/presentationml/2006/main">
  <p:tag name="KSO_WM_BEAUTIFY_FLAG" val=""/>
</p:tagLst>
</file>

<file path=ppt/tags/tag492.xml><?xml version="1.0" encoding="utf-8"?>
<p:tagLst xmlns:p="http://schemas.openxmlformats.org/presentationml/2006/main">
  <p:tag name="KSO_WM_BEAUTIFY_FLAG" val=""/>
</p:tagLst>
</file>

<file path=ppt/tags/tag493.xml><?xml version="1.0" encoding="utf-8"?>
<p:tagLst xmlns:p="http://schemas.openxmlformats.org/presentationml/2006/main">
  <p:tag name="KSO_WM_BEAUTIFY_FLAG" val=""/>
</p:tagLst>
</file>

<file path=ppt/tags/tag494.xml><?xml version="1.0" encoding="utf-8"?>
<p:tagLst xmlns:p="http://schemas.openxmlformats.org/presentationml/2006/main">
  <p:tag name="KSO_WM_BEAUTIFY_FLAG" val=""/>
</p:tagLst>
</file>

<file path=ppt/tags/tag495.xml><?xml version="1.0" encoding="utf-8"?>
<p:tagLst xmlns:p="http://schemas.openxmlformats.org/presentationml/2006/main">
  <p:tag name="KSO_WM_BEAUTIFY_FLAG" val=""/>
</p:tagLst>
</file>

<file path=ppt/tags/tag496.xml><?xml version="1.0" encoding="utf-8"?>
<p:tagLst xmlns:p="http://schemas.openxmlformats.org/presentationml/2006/main">
  <p:tag name="KSO_WM_BEAUTIFY_FLAG" val=""/>
</p:tagLst>
</file>

<file path=ppt/tags/tag497.xml><?xml version="1.0" encoding="utf-8"?>
<p:tagLst xmlns:p="http://schemas.openxmlformats.org/presentationml/2006/main">
  <p:tag name="KSO_WM_BEAUTIFY_FLAG" val=""/>
</p:tagLst>
</file>

<file path=ppt/tags/tag498.xml><?xml version="1.0" encoding="utf-8"?>
<p:tagLst xmlns:p="http://schemas.openxmlformats.org/presentationml/2006/main">
  <p:tag name="KSO_WM_BEAUTIFY_FLAG" val=""/>
</p:tagLst>
</file>

<file path=ppt/tags/tag49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00.xml><?xml version="1.0" encoding="utf-8"?>
<p:tagLst xmlns:p="http://schemas.openxmlformats.org/presentationml/2006/main">
  <p:tag name="KSO_WM_BEAUTIFY_FLAG" val=""/>
</p:tagLst>
</file>

<file path=ppt/tags/tag501.xml><?xml version="1.0" encoding="utf-8"?>
<p:tagLst xmlns:p="http://schemas.openxmlformats.org/presentationml/2006/main">
  <p:tag name="KSO_WM_BEAUTIFY_FLAG" val=""/>
</p:tagLst>
</file>

<file path=ppt/tags/tag502.xml><?xml version="1.0" encoding="utf-8"?>
<p:tagLst xmlns:p="http://schemas.openxmlformats.org/presentationml/2006/main">
  <p:tag name="KSO_WM_UNIT_PLACING_PICTURE_USER_VIEWPORT" val="{&quot;height&quot;:1303.9370078740158,&quot;width&quot;:1533.9779527559056}"/>
  <p:tag name="KSO_WM_BEAUTIFY_FLAG" val=""/>
</p:tagLst>
</file>

<file path=ppt/tags/tag503.xml><?xml version="1.0" encoding="utf-8"?>
<p:tagLst xmlns:p="http://schemas.openxmlformats.org/presentationml/2006/main">
  <p:tag name="KSO_WM_BEAUTIFY_FLAG" val=""/>
</p:tagLst>
</file>

<file path=ppt/tags/tag504.xml><?xml version="1.0" encoding="utf-8"?>
<p:tagLst xmlns:p="http://schemas.openxmlformats.org/presentationml/2006/main">
  <p:tag name="KSO_WM_BEAUTIFY_FLAG" val=""/>
</p:tagLst>
</file>

<file path=ppt/tags/tag505.xml><?xml version="1.0" encoding="utf-8"?>
<p:tagLst xmlns:p="http://schemas.openxmlformats.org/presentationml/2006/main">
  <p:tag name="KSO_WM_BEAUTIFY_FLAG" val=""/>
</p:tagLst>
</file>

<file path=ppt/tags/tag506.xml><?xml version="1.0" encoding="utf-8"?>
<p:tagLst xmlns:p="http://schemas.openxmlformats.org/presentationml/2006/main">
  <p:tag name="PA" val="v5.2.9"/>
</p:tagLst>
</file>

<file path=ppt/tags/tag507.xml><?xml version="1.0" encoding="utf-8"?>
<p:tagLst xmlns:p="http://schemas.openxmlformats.org/presentationml/2006/main">
  <p:tag name="KSO_WM_BEAUTIFY_FLAG" val=""/>
</p:tagLst>
</file>

<file path=ppt/tags/tag508.xml><?xml version="1.0" encoding="utf-8"?>
<p:tagLst xmlns:p="http://schemas.openxmlformats.org/presentationml/2006/main">
  <p:tag name="KSO_WM_BEAUTIFY_FLAG" val=""/>
</p:tagLst>
</file>

<file path=ppt/tags/tag509.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10.xml><?xml version="1.0" encoding="utf-8"?>
<p:tagLst xmlns:p="http://schemas.openxmlformats.org/presentationml/2006/main">
  <p:tag name="KSO_WM_BEAUTIFY_FLAG" val=""/>
</p:tagLst>
</file>

<file path=ppt/tags/tag511.xml><?xml version="1.0" encoding="utf-8"?>
<p:tagLst xmlns:p="http://schemas.openxmlformats.org/presentationml/2006/main">
  <p:tag name="KSO_WM_BEAUTIFY_FLAG" val=""/>
</p:tagLst>
</file>

<file path=ppt/tags/tag512.xml><?xml version="1.0" encoding="utf-8"?>
<p:tagLst xmlns:p="http://schemas.openxmlformats.org/presentationml/2006/main">
  <p:tag name="KSO_WM_BEAUTIFY_FLAG" val=""/>
</p:tagLst>
</file>

<file path=ppt/tags/tag513.xml><?xml version="1.0" encoding="utf-8"?>
<p:tagLst xmlns:p="http://schemas.openxmlformats.org/presentationml/2006/main">
  <p:tag name="KSO_WM_BEAUTIFY_FLAG" val=""/>
</p:tagLst>
</file>

<file path=ppt/tags/tag514.xml><?xml version="1.0" encoding="utf-8"?>
<p:tagLst xmlns:p="http://schemas.openxmlformats.org/presentationml/2006/main">
  <p:tag name="KSO_WM_BEAUTIFY_FLAG" val=""/>
</p:tagLst>
</file>

<file path=ppt/tags/tag515.xml><?xml version="1.0" encoding="utf-8"?>
<p:tagLst xmlns:p="http://schemas.openxmlformats.org/presentationml/2006/main">
  <p:tag name="KSO_WM_BEAUTIFY_FLAG" val=""/>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BEAUTIFY_FLAG" val=""/>
</p:tagLst>
</file>

<file path=ppt/tags/tag519.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20.xml><?xml version="1.0" encoding="utf-8"?>
<p:tagLst xmlns:p="http://schemas.openxmlformats.org/presentationml/2006/main">
  <p:tag name="KSO_WM_BEAUTIFY_FLAG" val=""/>
</p:tagLst>
</file>

<file path=ppt/tags/tag521.xml><?xml version="1.0" encoding="utf-8"?>
<p:tagLst xmlns:p="http://schemas.openxmlformats.org/presentationml/2006/main">
  <p:tag name="KSO_WM_BEAUTIFY_FLAG" val=""/>
</p:tagLst>
</file>

<file path=ppt/tags/tag522.xml><?xml version="1.0" encoding="utf-8"?>
<p:tagLst xmlns:p="http://schemas.openxmlformats.org/presentationml/2006/main">
  <p:tag name="KSO_WM_BEAUTIFY_FLAG" val=""/>
</p:tagLst>
</file>

<file path=ppt/tags/tag523.xml><?xml version="1.0" encoding="utf-8"?>
<p:tagLst xmlns:p="http://schemas.openxmlformats.org/presentationml/2006/main">
  <p:tag name="KSO_WM_BEAUTIFY_FLAG" val=""/>
</p:tagLst>
</file>

<file path=ppt/tags/tag524.xml><?xml version="1.0" encoding="utf-8"?>
<p:tagLst xmlns:p="http://schemas.openxmlformats.org/presentationml/2006/main">
  <p:tag name="KSO_WM_BEAUTIFY_FLAG" val=""/>
</p:tagLst>
</file>

<file path=ppt/tags/tag525.xml><?xml version="1.0" encoding="utf-8"?>
<p:tagLst xmlns:p="http://schemas.openxmlformats.org/presentationml/2006/main">
  <p:tag name="PA" val="v5.2.9"/>
</p:tagLst>
</file>

<file path=ppt/tags/tag526.xml><?xml version="1.0" encoding="utf-8"?>
<p:tagLst xmlns:p="http://schemas.openxmlformats.org/presentationml/2006/main">
  <p:tag name="KSO_WM_BEAUTIFY_FLAG" val=""/>
</p:tagLst>
</file>

<file path=ppt/tags/tag527.xml><?xml version="1.0" encoding="utf-8"?>
<p:tagLst xmlns:p="http://schemas.openxmlformats.org/presentationml/2006/main">
  <p:tag name="KSO_WM_BEAUTIFY_FLAG" val=""/>
</p:tagLst>
</file>

<file path=ppt/tags/tag528.xml><?xml version="1.0" encoding="utf-8"?>
<p:tagLst xmlns:p="http://schemas.openxmlformats.org/presentationml/2006/main">
  <p:tag name="KSO_WM_BEAUTIFY_FLAG" val=""/>
</p:tagLst>
</file>

<file path=ppt/tags/tag529.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30.xml><?xml version="1.0" encoding="utf-8"?>
<p:tagLst xmlns:p="http://schemas.openxmlformats.org/presentationml/2006/main">
  <p:tag name="KSO_WM_BEAUTIFY_FLAG" val=""/>
</p:tagLst>
</file>

<file path=ppt/tags/tag531.xml><?xml version="1.0" encoding="utf-8"?>
<p:tagLst xmlns:p="http://schemas.openxmlformats.org/presentationml/2006/main">
  <p:tag name="KSO_WM_BEAUTIFY_FLAG" val=""/>
</p:tagLst>
</file>

<file path=ppt/tags/tag532.xml><?xml version="1.0" encoding="utf-8"?>
<p:tagLst xmlns:p="http://schemas.openxmlformats.org/presentationml/2006/main">
  <p:tag name="KSO_WM_BEAUTIFY_FLAG" val=""/>
</p:tagLst>
</file>

<file path=ppt/tags/tag533.xml><?xml version="1.0" encoding="utf-8"?>
<p:tagLst xmlns:p="http://schemas.openxmlformats.org/presentationml/2006/main">
  <p:tag name="KSO_WM_BEAUTIFY_FLAG" val=""/>
</p:tagLst>
</file>

<file path=ppt/tags/tag534.xml><?xml version="1.0" encoding="utf-8"?>
<p:tagLst xmlns:p="http://schemas.openxmlformats.org/presentationml/2006/main">
  <p:tag name="KSO_WM_BEAUTIFY_FLAG" val=""/>
</p:tagLst>
</file>

<file path=ppt/tags/tag535.xml><?xml version="1.0" encoding="utf-8"?>
<p:tagLst xmlns:p="http://schemas.openxmlformats.org/presentationml/2006/main">
  <p:tag name="KSO_WM_BEAUTIFY_FLAG" val=""/>
</p:tagLst>
</file>

<file path=ppt/tags/tag536.xml><?xml version="1.0" encoding="utf-8"?>
<p:tagLst xmlns:p="http://schemas.openxmlformats.org/presentationml/2006/main">
  <p:tag name="KSO_WM_BEAUTIFY_FLAG" val=""/>
</p:tagLst>
</file>

<file path=ppt/tags/tag537.xml><?xml version="1.0" encoding="utf-8"?>
<p:tagLst xmlns:p="http://schemas.openxmlformats.org/presentationml/2006/main">
  <p:tag name="KSO_WM_BEAUTIFY_FLAG" val=""/>
</p:tagLst>
</file>

<file path=ppt/tags/tag538.xml><?xml version="1.0" encoding="utf-8"?>
<p:tagLst xmlns:p="http://schemas.openxmlformats.org/presentationml/2006/main">
  <p:tag name="KSO_WM_BEAUTIFY_FLAG" val=""/>
</p:tagLst>
</file>

<file path=ppt/tags/tag539.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40.xml><?xml version="1.0" encoding="utf-8"?>
<p:tagLst xmlns:p="http://schemas.openxmlformats.org/presentationml/2006/main">
  <p:tag name="KSO_WM_BEAUTIFY_FLAG" val=""/>
</p:tagLst>
</file>

<file path=ppt/tags/tag541.xml><?xml version="1.0" encoding="utf-8"?>
<p:tagLst xmlns:p="http://schemas.openxmlformats.org/presentationml/2006/main">
  <p:tag name="KSO_WM_BEAUTIFY_FLAG" val=""/>
</p:tagLst>
</file>

<file path=ppt/tags/tag542.xml><?xml version="1.0" encoding="utf-8"?>
<p:tagLst xmlns:p="http://schemas.openxmlformats.org/presentationml/2006/main">
  <p:tag name="KSO_WM_BEAUTIFY_FLAG" val=""/>
</p:tagLst>
</file>

<file path=ppt/tags/tag543.xml><?xml version="1.0" encoding="utf-8"?>
<p:tagLst xmlns:p="http://schemas.openxmlformats.org/presentationml/2006/main">
  <p:tag name="KSO_WM_BEAUTIFY_FLAG" val=""/>
</p:tagLst>
</file>

<file path=ppt/tags/tag544.xml><?xml version="1.0" encoding="utf-8"?>
<p:tagLst xmlns:p="http://schemas.openxmlformats.org/presentationml/2006/main">
  <p:tag name="KSO_WM_BEAUTIFY_FLAG" val=""/>
</p:tagLst>
</file>

<file path=ppt/tags/tag545.xml><?xml version="1.0" encoding="utf-8"?>
<p:tagLst xmlns:p="http://schemas.openxmlformats.org/presentationml/2006/main">
  <p:tag name="KSO_WM_BEAUTIFY_FLAG" val=""/>
</p:tagLst>
</file>

<file path=ppt/tags/tag546.xml><?xml version="1.0" encoding="utf-8"?>
<p:tagLst xmlns:p="http://schemas.openxmlformats.org/presentationml/2006/main">
  <p:tag name="KSO_WM_BEAUTIFY_FLAG" val=""/>
</p:tagLst>
</file>

<file path=ppt/tags/tag547.xml><?xml version="1.0" encoding="utf-8"?>
<p:tagLst xmlns:p="http://schemas.openxmlformats.org/presentationml/2006/main">
  <p:tag name="KSO_WM_BEAUTIFY_FLAG" val=""/>
</p:tagLst>
</file>

<file path=ppt/tags/tag548.xml><?xml version="1.0" encoding="utf-8"?>
<p:tagLst xmlns:p="http://schemas.openxmlformats.org/presentationml/2006/main">
  <p:tag name="KSO_WM_BEAUTIFY_FLAG" val=""/>
</p:tagLst>
</file>

<file path=ppt/tags/tag549.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50.xml><?xml version="1.0" encoding="utf-8"?>
<p:tagLst xmlns:p="http://schemas.openxmlformats.org/presentationml/2006/main">
  <p:tag name="KSO_WM_BEAUTIFY_FLAG" val=""/>
</p:tagLst>
</file>

<file path=ppt/tags/tag551.xml><?xml version="1.0" encoding="utf-8"?>
<p:tagLst xmlns:p="http://schemas.openxmlformats.org/presentationml/2006/main">
  <p:tag name="KSO_WM_BEAUTIFY_FLAG" val=""/>
</p:tagLst>
</file>

<file path=ppt/tags/tag552.xml><?xml version="1.0" encoding="utf-8"?>
<p:tagLst xmlns:p="http://schemas.openxmlformats.org/presentationml/2006/main">
  <p:tag name="PA" val="v5.2.9"/>
  <p:tag name="KSO_WM_BEAUTIFY_FLAG" val=""/>
</p:tagLst>
</file>

<file path=ppt/tags/tag553.xml><?xml version="1.0" encoding="utf-8"?>
<p:tagLst xmlns:p="http://schemas.openxmlformats.org/presentationml/2006/main">
  <p:tag name="KSO_WM_BEAUTIFY_FLAG" val=""/>
</p:tagLst>
</file>

<file path=ppt/tags/tag554.xml><?xml version="1.0" encoding="utf-8"?>
<p:tagLst xmlns:p="http://schemas.openxmlformats.org/presentationml/2006/main">
  <p:tag name="KSO_WM_BEAUTIFY_FLAG" val=""/>
</p:tagLst>
</file>

<file path=ppt/tags/tag555.xml><?xml version="1.0" encoding="utf-8"?>
<p:tagLst xmlns:p="http://schemas.openxmlformats.org/presentationml/2006/main">
  <p:tag name="KSO_WM_BEAUTIFY_FLAG" val=""/>
</p:tagLst>
</file>

<file path=ppt/tags/tag556.xml><?xml version="1.0" encoding="utf-8"?>
<p:tagLst xmlns:p="http://schemas.openxmlformats.org/presentationml/2006/main">
  <p:tag name="KSO_WM_BEAUTIFY_FLAG" val=""/>
</p:tagLst>
</file>

<file path=ppt/tags/tag557.xml><?xml version="1.0" encoding="utf-8"?>
<p:tagLst xmlns:p="http://schemas.openxmlformats.org/presentationml/2006/main">
  <p:tag name="KSO_WM_BEAUTIFY_FLAG" val=""/>
</p:tagLst>
</file>

<file path=ppt/tags/tag558.xml><?xml version="1.0" encoding="utf-8"?>
<p:tagLst xmlns:p="http://schemas.openxmlformats.org/presentationml/2006/main">
  <p:tag name="KSO_WM_BEAUTIFY_FLAG" val=""/>
</p:tagLst>
</file>

<file path=ppt/tags/tag559.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60.xml><?xml version="1.0" encoding="utf-8"?>
<p:tagLst xmlns:p="http://schemas.openxmlformats.org/presentationml/2006/main">
  <p:tag name="KSO_WM_BEAUTIFY_FLAG" val=""/>
</p:tagLst>
</file>

<file path=ppt/tags/tag561.xml><?xml version="1.0" encoding="utf-8"?>
<p:tagLst xmlns:p="http://schemas.openxmlformats.org/presentationml/2006/main">
  <p:tag name="KSO_WM_BEAUTIFY_FLAG" val=""/>
</p:tagLst>
</file>

<file path=ppt/tags/tag562.xml><?xml version="1.0" encoding="utf-8"?>
<p:tagLst xmlns:p="http://schemas.openxmlformats.org/presentationml/2006/main">
  <p:tag name="KSO_WM_BEAUTIFY_FLAG" val=""/>
</p:tagLst>
</file>

<file path=ppt/tags/tag563.xml><?xml version="1.0" encoding="utf-8"?>
<p:tagLst xmlns:p="http://schemas.openxmlformats.org/presentationml/2006/main">
  <p:tag name="KSO_WM_BEAUTIFY_FLAG" val=""/>
</p:tagLst>
</file>

<file path=ppt/tags/tag564.xml><?xml version="1.0" encoding="utf-8"?>
<p:tagLst xmlns:p="http://schemas.openxmlformats.org/presentationml/2006/main">
  <p:tag name="KSO_WM_BEAUTIFY_FLAG" val=""/>
</p:tagLst>
</file>

<file path=ppt/tags/tag565.xml><?xml version="1.0" encoding="utf-8"?>
<p:tagLst xmlns:p="http://schemas.openxmlformats.org/presentationml/2006/main">
  <p:tag name="KSO_WM_BEAUTIFY_FLAG" val=""/>
</p:tagLst>
</file>

<file path=ppt/tags/tag566.xml><?xml version="1.0" encoding="utf-8"?>
<p:tagLst xmlns:p="http://schemas.openxmlformats.org/presentationml/2006/main">
  <p:tag name="KSO_WM_BEAUTIFY_FLAG" val=""/>
</p:tagLst>
</file>

<file path=ppt/tags/tag567.xml><?xml version="1.0" encoding="utf-8"?>
<p:tagLst xmlns:p="http://schemas.openxmlformats.org/presentationml/2006/main">
  <p:tag name="KSO_WM_BEAUTIFY_FLAG" val=""/>
</p:tagLst>
</file>

<file path=ppt/tags/tag568.xml><?xml version="1.0" encoding="utf-8"?>
<p:tagLst xmlns:p="http://schemas.openxmlformats.org/presentationml/2006/main">
  <p:tag name="KSO_WM_BEAUTIFY_FLAG" val=""/>
</p:tagLst>
</file>

<file path=ppt/tags/tag569.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70.xml><?xml version="1.0" encoding="utf-8"?>
<p:tagLst xmlns:p="http://schemas.openxmlformats.org/presentationml/2006/main">
  <p:tag name="KSO_WM_BEAUTIFY_FLAG" val=""/>
</p:tagLst>
</file>

<file path=ppt/tags/tag571.xml><?xml version="1.0" encoding="utf-8"?>
<p:tagLst xmlns:p="http://schemas.openxmlformats.org/presentationml/2006/main">
  <p:tag name="KSO_WM_BEAUTIFY_FLAG" val=""/>
</p:tagLst>
</file>

<file path=ppt/tags/tag572.xml><?xml version="1.0" encoding="utf-8"?>
<p:tagLst xmlns:p="http://schemas.openxmlformats.org/presentationml/2006/main">
  <p:tag name="KSO_WM_BEAUTIFY_FLAG" val=""/>
</p:tagLst>
</file>

<file path=ppt/tags/tag573.xml><?xml version="1.0" encoding="utf-8"?>
<p:tagLst xmlns:p="http://schemas.openxmlformats.org/presentationml/2006/main">
  <p:tag name="KSO_WM_BEAUTIFY_FLAG" val=""/>
</p:tagLst>
</file>

<file path=ppt/tags/tag574.xml><?xml version="1.0" encoding="utf-8"?>
<p:tagLst xmlns:p="http://schemas.openxmlformats.org/presentationml/2006/main">
  <p:tag name="KSO_WM_BEAUTIFY_FLAG" val=""/>
</p:tagLst>
</file>

<file path=ppt/tags/tag575.xml><?xml version="1.0" encoding="utf-8"?>
<p:tagLst xmlns:p="http://schemas.openxmlformats.org/presentationml/2006/main">
  <p:tag name="KSO_WM_BEAUTIFY_FLAG" val=""/>
</p:tagLst>
</file>

<file path=ppt/tags/tag576.xml><?xml version="1.0" encoding="utf-8"?>
<p:tagLst xmlns:p="http://schemas.openxmlformats.org/presentationml/2006/main">
  <p:tag name="KSO_WM_BEAUTIFY_FLAG" val=""/>
</p:tagLst>
</file>

<file path=ppt/tags/tag577.xml><?xml version="1.0" encoding="utf-8"?>
<p:tagLst xmlns:p="http://schemas.openxmlformats.org/presentationml/2006/main">
  <p:tag name="KSO_WM_BEAUTIFY_FLAG" val=""/>
</p:tagLst>
</file>

<file path=ppt/tags/tag578.xml><?xml version="1.0" encoding="utf-8"?>
<p:tagLst xmlns:p="http://schemas.openxmlformats.org/presentationml/2006/main">
  <p:tag name="KSO_WM_BEAUTIFY_FLAG" val=""/>
</p:tagLst>
</file>

<file path=ppt/tags/tag579.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80.xml><?xml version="1.0" encoding="utf-8"?>
<p:tagLst xmlns:p="http://schemas.openxmlformats.org/presentationml/2006/main">
  <p:tag name="KSO_WM_BEAUTIFY_FLAG" val=""/>
</p:tagLst>
</file>

<file path=ppt/tags/tag581.xml><?xml version="1.0" encoding="utf-8"?>
<p:tagLst xmlns:p="http://schemas.openxmlformats.org/presentationml/2006/main">
  <p:tag name="KSO_WM_BEAUTIFY_FLAG" val=""/>
</p:tagLst>
</file>

<file path=ppt/tags/tag582.xml><?xml version="1.0" encoding="utf-8"?>
<p:tagLst xmlns:p="http://schemas.openxmlformats.org/presentationml/2006/main">
  <p:tag name="KSO_WM_BEAUTIFY_FLAG" val=""/>
</p:tagLst>
</file>

<file path=ppt/tags/tag583.xml><?xml version="1.0" encoding="utf-8"?>
<p:tagLst xmlns:p="http://schemas.openxmlformats.org/presentationml/2006/main">
  <p:tag name="KSO_WM_BEAUTIFY_FLAG" val=""/>
</p:tagLst>
</file>

<file path=ppt/tags/tag584.xml><?xml version="1.0" encoding="utf-8"?>
<p:tagLst xmlns:p="http://schemas.openxmlformats.org/presentationml/2006/main">
  <p:tag name="KSO_WM_BEAUTIFY_FLAG" val=""/>
</p:tagLst>
</file>

<file path=ppt/tags/tag585.xml><?xml version="1.0" encoding="utf-8"?>
<p:tagLst xmlns:p="http://schemas.openxmlformats.org/presentationml/2006/main">
  <p:tag name="KSO_WM_BEAUTIFY_FLAG" val=""/>
</p:tagLst>
</file>

<file path=ppt/tags/tag586.xml><?xml version="1.0" encoding="utf-8"?>
<p:tagLst xmlns:p="http://schemas.openxmlformats.org/presentationml/2006/main">
  <p:tag name="KSO_WM_BEAUTIFY_FLAG" val=""/>
</p:tagLst>
</file>

<file path=ppt/tags/tag587.xml><?xml version="1.0" encoding="utf-8"?>
<p:tagLst xmlns:p="http://schemas.openxmlformats.org/presentationml/2006/main">
  <p:tag name="KSO_WM_BEAUTIFY_FLAG" val=""/>
</p:tagLst>
</file>

<file path=ppt/tags/tag588.xml><?xml version="1.0" encoding="utf-8"?>
<p:tagLst xmlns:p="http://schemas.openxmlformats.org/presentationml/2006/main">
  <p:tag name="KSO_WM_BEAUTIFY_FLAG" val=""/>
</p:tagLst>
</file>

<file path=ppt/tags/tag589.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590.xml><?xml version="1.0" encoding="utf-8"?>
<p:tagLst xmlns:p="http://schemas.openxmlformats.org/presentationml/2006/main">
  <p:tag name="PA" val="v5.2.9"/>
</p:tagLst>
</file>

<file path=ppt/tags/tag591.xml><?xml version="1.0" encoding="utf-8"?>
<p:tagLst xmlns:p="http://schemas.openxmlformats.org/presentationml/2006/main">
  <p:tag name="KSO_WM_BEAUTIFY_FLAG" val=""/>
</p:tagLst>
</file>

<file path=ppt/tags/tag592.xml><?xml version="1.0" encoding="utf-8"?>
<p:tagLst xmlns:p="http://schemas.openxmlformats.org/presentationml/2006/main">
  <p:tag name="KSO_WM_BEAUTIFY_FLAG" val=""/>
</p:tagLst>
</file>

<file path=ppt/tags/tag593.xml><?xml version="1.0" encoding="utf-8"?>
<p:tagLst xmlns:p="http://schemas.openxmlformats.org/presentationml/2006/main">
  <p:tag name="KSO_WM_BEAUTIFY_FLAG" val=""/>
</p:tagLst>
</file>

<file path=ppt/tags/tag594.xml><?xml version="1.0" encoding="utf-8"?>
<p:tagLst xmlns:p="http://schemas.openxmlformats.org/presentationml/2006/main">
  <p:tag name="KSO_WM_BEAUTIFY_FLAG" val=""/>
</p:tagLst>
</file>

<file path=ppt/tags/tag595.xml><?xml version="1.0" encoding="utf-8"?>
<p:tagLst xmlns:p="http://schemas.openxmlformats.org/presentationml/2006/main">
  <p:tag name="KSO_WM_BEAUTIFY_FLAG" val=""/>
</p:tagLst>
</file>

<file path=ppt/tags/tag596.xml><?xml version="1.0" encoding="utf-8"?>
<p:tagLst xmlns:p="http://schemas.openxmlformats.org/presentationml/2006/main">
  <p:tag name="KSO_WM_BEAUTIFY_FLAG" val=""/>
</p:tagLst>
</file>

<file path=ppt/tags/tag597.xml><?xml version="1.0" encoding="utf-8"?>
<p:tagLst xmlns:p="http://schemas.openxmlformats.org/presentationml/2006/main">
  <p:tag name="KSO_WM_BEAUTIFY_FLAG" val=""/>
</p:tagLst>
</file>

<file path=ppt/tags/tag598.xml><?xml version="1.0" encoding="utf-8"?>
<p:tagLst xmlns:p="http://schemas.openxmlformats.org/presentationml/2006/main">
  <p:tag name="KSO_WM_BEAUTIFY_FLAG" val=""/>
</p:tagLst>
</file>

<file path=ppt/tags/tag59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00.xml><?xml version="1.0" encoding="utf-8"?>
<p:tagLst xmlns:p="http://schemas.openxmlformats.org/presentationml/2006/main">
  <p:tag name="KSO_WM_BEAUTIFY_FLAG" val=""/>
</p:tagLst>
</file>

<file path=ppt/tags/tag601.xml><?xml version="1.0" encoding="utf-8"?>
<p:tagLst xmlns:p="http://schemas.openxmlformats.org/presentationml/2006/main">
  <p:tag name="KSO_WM_BEAUTIFY_FLAG" val=""/>
</p:tagLst>
</file>

<file path=ppt/tags/tag602.xml><?xml version="1.0" encoding="utf-8"?>
<p:tagLst xmlns:p="http://schemas.openxmlformats.org/presentationml/2006/main">
  <p:tag name="KSO_WM_BEAUTIFY_FLAG" val=""/>
</p:tagLst>
</file>

<file path=ppt/tags/tag603.xml><?xml version="1.0" encoding="utf-8"?>
<p:tagLst xmlns:p="http://schemas.openxmlformats.org/presentationml/2006/main">
  <p:tag name="KSO_WM_BEAUTIFY_FLAG" val=""/>
</p:tagLst>
</file>

<file path=ppt/tags/tag604.xml><?xml version="1.0" encoding="utf-8"?>
<p:tagLst xmlns:p="http://schemas.openxmlformats.org/presentationml/2006/main">
  <p:tag name="KSO_WM_BEAUTIFY_FLAG" val=""/>
</p:tagLst>
</file>

<file path=ppt/tags/tag605.xml><?xml version="1.0" encoding="utf-8"?>
<p:tagLst xmlns:p="http://schemas.openxmlformats.org/presentationml/2006/main">
  <p:tag name="KSO_WM_BEAUTIFY_FLAG" val=""/>
</p:tagLst>
</file>

<file path=ppt/tags/tag606.xml><?xml version="1.0" encoding="utf-8"?>
<p:tagLst xmlns:p="http://schemas.openxmlformats.org/presentationml/2006/main">
  <p:tag name="KSO_WM_BEAUTIFY_FLAG" val=""/>
</p:tagLst>
</file>

<file path=ppt/tags/tag607.xml><?xml version="1.0" encoding="utf-8"?>
<p:tagLst xmlns:p="http://schemas.openxmlformats.org/presentationml/2006/main">
  <p:tag name="KSO_WM_BEAUTIFY_FLAG" val=""/>
</p:tagLst>
</file>

<file path=ppt/tags/tag608.xml><?xml version="1.0" encoding="utf-8"?>
<p:tagLst xmlns:p="http://schemas.openxmlformats.org/presentationml/2006/main">
  <p:tag name="KSO_WM_BEAUTIFY_FLAG" val=""/>
</p:tagLst>
</file>

<file path=ppt/tags/tag609.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10.xml><?xml version="1.0" encoding="utf-8"?>
<p:tagLst xmlns:p="http://schemas.openxmlformats.org/presentationml/2006/main">
  <p:tag name="KSO_WM_BEAUTIFY_FLAG" val=""/>
</p:tagLst>
</file>

<file path=ppt/tags/tag611.xml><?xml version="1.0" encoding="utf-8"?>
<p:tagLst xmlns:p="http://schemas.openxmlformats.org/presentationml/2006/main">
  <p:tag name="KSO_WM_BEAUTIFY_FLAG" val=""/>
</p:tagLst>
</file>

<file path=ppt/tags/tag612.xml><?xml version="1.0" encoding="utf-8"?>
<p:tagLst xmlns:p="http://schemas.openxmlformats.org/presentationml/2006/main">
  <p:tag name="KSO_WM_BEAUTIFY_FLAG" val=""/>
</p:tagLst>
</file>

<file path=ppt/tags/tag613.xml><?xml version="1.0" encoding="utf-8"?>
<p:tagLst xmlns:p="http://schemas.openxmlformats.org/presentationml/2006/main">
  <p:tag name="KSO_WM_BEAUTIFY_FLAG" val=""/>
</p:tagLst>
</file>

<file path=ppt/tags/tag614.xml><?xml version="1.0" encoding="utf-8"?>
<p:tagLst xmlns:p="http://schemas.openxmlformats.org/presentationml/2006/main">
  <p:tag name="KSO_WM_BEAUTIFY_FLAG" val=""/>
</p:tagLst>
</file>

<file path=ppt/tags/tag615.xml><?xml version="1.0" encoding="utf-8"?>
<p:tagLst xmlns:p="http://schemas.openxmlformats.org/presentationml/2006/main">
  <p:tag name="KSO_WM_BEAUTIFY_FLAG" val=""/>
</p:tagLst>
</file>

<file path=ppt/tags/tag616.xml><?xml version="1.0" encoding="utf-8"?>
<p:tagLst xmlns:p="http://schemas.openxmlformats.org/presentationml/2006/main">
  <p:tag name="KSO_WM_BEAUTIFY_FLAG" val=""/>
</p:tagLst>
</file>

<file path=ppt/tags/tag617.xml><?xml version="1.0" encoding="utf-8"?>
<p:tagLst xmlns:p="http://schemas.openxmlformats.org/presentationml/2006/main">
  <p:tag name="KSO_WM_BEAUTIFY_FLAG" val=""/>
</p:tagLst>
</file>

<file path=ppt/tags/tag618.xml><?xml version="1.0" encoding="utf-8"?>
<p:tagLst xmlns:p="http://schemas.openxmlformats.org/presentationml/2006/main">
  <p:tag name="KSO_WM_BEAUTIFY_FLAG" val=""/>
</p:tagLst>
</file>

<file path=ppt/tags/tag619.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20.xml><?xml version="1.0" encoding="utf-8"?>
<p:tagLst xmlns:p="http://schemas.openxmlformats.org/presentationml/2006/main">
  <p:tag name="KSO_WM_BEAUTIFY_FLAG" val=""/>
</p:tagLst>
</file>

<file path=ppt/tags/tag621.xml><?xml version="1.0" encoding="utf-8"?>
<p:tagLst xmlns:p="http://schemas.openxmlformats.org/presentationml/2006/main">
  <p:tag name="ISLIDE.DIAGRAM" val="#572683;"/>
  <p:tag name="ISLIDE.TEMPLATE" val="https://www.islide.cc;"/>
</p:tagLst>
</file>

<file path=ppt/tags/tag622.xml><?xml version="1.0" encoding="utf-8"?>
<p:tagLst xmlns:p="http://schemas.openxmlformats.org/presentationml/2006/main">
  <p:tag name="PA" val="v5.2.9"/>
</p:tagLst>
</file>

<file path=ppt/tags/tag6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3_1"/>
  <p:tag name="KSO_WM_UNIT_ID" val="diagram20201066_1*h_i*3_1"/>
  <p:tag name="KSO_WM_TEMPLATE_CATEGORY" val="diagram"/>
  <p:tag name="KSO_WM_TEMPLATE_INDEX" val="20201066"/>
  <p:tag name="KSO_WM_UNIT_LAYERLEVEL" val="1_1"/>
  <p:tag name="KSO_WM_TAG_VERSION" val="1.0"/>
  <p:tag name="KSO_WM_BEAUTIFY_FLAG" val=""/>
</p:tagLst>
</file>

<file path=ppt/tags/tag6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h_i"/>
  <p:tag name="KSO_WM_UNIT_INDEX" val="3_1"/>
  <p:tag name="KSO_WM_UNIT_ID" val="diagram20201066_1*h_i*3_1"/>
  <p:tag name="KSO_WM_TEMPLATE_CATEGORY" val="diagram"/>
  <p:tag name="KSO_WM_TEMPLATE_INDEX" val="20201066"/>
  <p:tag name="KSO_WM_UNIT_LAYERLEVEL" val="1_1"/>
  <p:tag name="KSO_WM_TAG_VERSION" val="1.0"/>
  <p:tag name="KSO_WM_BEAUTIFY_FLAG" val=""/>
</p:tagLst>
</file>

<file path=ppt/tags/tag625.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h_a"/>
  <p:tag name="KSO_WM_UNIT_INDEX" val="1_1"/>
  <p:tag name="KSO_WM_UNIT_ID" val="diagram20201066_1*h_a*1_1"/>
  <p:tag name="KSO_WM_TEMPLATE_CATEGORY" val="diagram"/>
  <p:tag name="KSO_WM_TEMPLATE_INDEX" val="20201066"/>
  <p:tag name="KSO_WM_UNIT_LAYERLEVEL" val="1_1"/>
  <p:tag name="KSO_WM_TAG_VERSION" val="1.0"/>
  <p:tag name="KSO_WM_BEAUTIFY_FLAG" val=""/>
  <p:tag name="KSO_WM_UNIT_PRESET_TEXT" val="点击输入小标题"/>
  <p:tag name="KSO_WM_UNIT_SHOW_EDIT_AREA_INDICATION" val="1"/>
  <p:tag name="KSO_WM_UNIT_VALUE" val="11"/>
</p:tagLst>
</file>

<file path=ppt/tags/tag62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h_f"/>
  <p:tag name="KSO_WM_UNIT_INDEX" val="1_1"/>
  <p:tag name="KSO_WM_UNIT_ID" val="diagram20201066_1*h_f*1_1"/>
  <p:tag name="KSO_WM_TEMPLATE_CATEGORY" val="diagram"/>
  <p:tag name="KSO_WM_TEMPLATE_INDEX" val="20201066"/>
  <p:tag name="KSO_WM_UNIT_LAYERLEVEL" val="1_1"/>
  <p:tag name="KSO_WM_TAG_VERSION" val="1.0"/>
  <p:tag name="KSO_WM_BEAUTIFY_FLAG" val=""/>
  <p:tag name="KSO_WM_UNIT_PRESET_TEXT" val="点击输入正文"/>
  <p:tag name="KSO_WM_UNIT_SHOW_EDIT_AREA_INDICATION" val="1"/>
  <p:tag name="KSO_WM_UNIT_VALUE" val="48"/>
</p:tagLst>
</file>

<file path=ppt/tags/tag627.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h_a"/>
  <p:tag name="KSO_WM_UNIT_INDEX" val="4_1"/>
  <p:tag name="KSO_WM_UNIT_ID" val="diagram20201066_1*h_a*4_1"/>
  <p:tag name="KSO_WM_TEMPLATE_CATEGORY" val="diagram"/>
  <p:tag name="KSO_WM_TEMPLATE_INDEX" val="20201066"/>
  <p:tag name="KSO_WM_UNIT_LAYERLEVEL" val="1_1"/>
  <p:tag name="KSO_WM_TAG_VERSION" val="1.0"/>
  <p:tag name="KSO_WM_BEAUTIFY_FLAG" val=""/>
  <p:tag name="KSO_WM_UNIT_PRESET_TEXT" val="点击输入小标题"/>
  <p:tag name="KSO_WM_UNIT_SHOW_EDIT_AREA_INDICATION" val="1"/>
  <p:tag name="KSO_WM_UNIT_VALUE" val="11"/>
</p:tagLst>
</file>

<file path=ppt/tags/tag62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h_f"/>
  <p:tag name="KSO_WM_UNIT_INDEX" val="4_1"/>
  <p:tag name="KSO_WM_UNIT_ID" val="diagram20201066_1*h_f*4_1"/>
  <p:tag name="KSO_WM_TEMPLATE_CATEGORY" val="diagram"/>
  <p:tag name="KSO_WM_TEMPLATE_INDEX" val="20201066"/>
  <p:tag name="KSO_WM_UNIT_LAYERLEVEL" val="1_1"/>
  <p:tag name="KSO_WM_TAG_VERSION" val="1.0"/>
  <p:tag name="KSO_WM_BEAUTIFY_FLAG" val=""/>
  <p:tag name="KSO_WM_UNIT_PRESET_TEXT" val="点击输入正文"/>
  <p:tag name="KSO_WM_UNIT_SHOW_EDIT_AREA_INDICATION" val="1"/>
  <p:tag name="KSO_WM_UNIT_VALUE" val="64"/>
</p:tagLst>
</file>

<file path=ppt/tags/tag629.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h_a"/>
  <p:tag name="KSO_WM_UNIT_INDEX" val="3_1"/>
  <p:tag name="KSO_WM_UNIT_ID" val="diagram20201066_1*h_a*3_1"/>
  <p:tag name="KSO_WM_TEMPLATE_CATEGORY" val="diagram"/>
  <p:tag name="KSO_WM_TEMPLATE_INDEX" val="20201066"/>
  <p:tag name="KSO_WM_UNIT_LAYERLEVEL" val="1_1"/>
  <p:tag name="KSO_WM_TAG_VERSION" val="1.0"/>
  <p:tag name="KSO_WM_BEAUTIFY_FLAG" val=""/>
  <p:tag name="KSO_WM_UNIT_PRESET_TEXT" val="点击输入小标题"/>
  <p:tag name="KSO_WM_UNIT_SHOW_EDIT_AREA_INDICATION" val="1"/>
  <p:tag name="KSO_WM_UNIT_VALUE" val="11"/>
</p:tagLst>
</file>

<file path=ppt/tags/tag63.xml><?xml version="1.0" encoding="utf-8"?>
<p:tagLst xmlns:p="http://schemas.openxmlformats.org/presentationml/2006/main">
  <p:tag name="KSO_WM_BEAUTIFY_FLAG" val=""/>
</p:tagLst>
</file>

<file path=ppt/tags/tag630.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h_f"/>
  <p:tag name="KSO_WM_UNIT_INDEX" val="3_1"/>
  <p:tag name="KSO_WM_UNIT_ID" val="diagram20201066_1*h_f*3_1"/>
  <p:tag name="KSO_WM_TEMPLATE_CATEGORY" val="diagram"/>
  <p:tag name="KSO_WM_TEMPLATE_INDEX" val="20201066"/>
  <p:tag name="KSO_WM_UNIT_LAYERLEVEL" val="1_1"/>
  <p:tag name="KSO_WM_TAG_VERSION" val="1.0"/>
  <p:tag name="KSO_WM_BEAUTIFY_FLAG" val=""/>
  <p:tag name="KSO_WM_UNIT_PRESET_TEXT" val="点击输入正文"/>
  <p:tag name="KSO_WM_UNIT_SHOW_EDIT_AREA_INDICATION" val="1"/>
  <p:tag name="KSO_WM_UNIT_VALUE" val="64"/>
</p:tagLst>
</file>

<file path=ppt/tags/tag631.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TYPE" val="h_a"/>
  <p:tag name="KSO_WM_UNIT_INDEX" val="3_1"/>
  <p:tag name="KSO_WM_UNIT_ID" val="diagram20201066_1*h_a*3_1"/>
  <p:tag name="KSO_WM_TEMPLATE_CATEGORY" val="diagram"/>
  <p:tag name="KSO_WM_TEMPLATE_INDEX" val="20201066"/>
  <p:tag name="KSO_WM_UNIT_LAYERLEVEL" val="1_1"/>
  <p:tag name="KSO_WM_TAG_VERSION" val="1.0"/>
  <p:tag name="KSO_WM_BEAUTIFY_FLAG" val=""/>
  <p:tag name="KSO_WM_UNIT_PRESET_TEXT" val="点击输入小标题"/>
  <p:tag name="KSO_WM_UNIT_SHOW_EDIT_AREA_INDICATION" val="1"/>
  <p:tag name="KSO_WM_UNIT_VALUE" val="11"/>
</p:tagLst>
</file>

<file path=ppt/tags/tag632.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h_f"/>
  <p:tag name="KSO_WM_UNIT_INDEX" val="3_1"/>
  <p:tag name="KSO_WM_UNIT_ID" val="diagram20201066_1*h_f*3_1"/>
  <p:tag name="KSO_WM_TEMPLATE_CATEGORY" val="diagram"/>
  <p:tag name="KSO_WM_TEMPLATE_INDEX" val="20201066"/>
  <p:tag name="KSO_WM_UNIT_LAYERLEVEL" val="1_1"/>
  <p:tag name="KSO_WM_TAG_VERSION" val="1.0"/>
  <p:tag name="KSO_WM_BEAUTIFY_FLAG" val=""/>
  <p:tag name="KSO_WM_UNIT_PRESET_TEXT" val="点击输入正文"/>
  <p:tag name="KSO_WM_UNIT_SHOW_EDIT_AREA_INDICATION" val="1"/>
  <p:tag name="KSO_WM_UNIT_VALUE" val="64"/>
</p:tagLst>
</file>

<file path=ppt/tags/tag633.xml><?xml version="1.0" encoding="utf-8"?>
<p:tagLst xmlns:p="http://schemas.openxmlformats.org/presentationml/2006/main">
  <p:tag name="KSO_WM_BEAUTIFY_FLAG" val=""/>
</p:tagLst>
</file>

<file path=ppt/tags/tag634.xml><?xml version="1.0" encoding="utf-8"?>
<p:tagLst xmlns:p="http://schemas.openxmlformats.org/presentationml/2006/main">
  <p:tag name="KSO_WM_BEAUTIFY_FLAG" val=""/>
</p:tagLst>
</file>

<file path=ppt/tags/tag635.xml><?xml version="1.0" encoding="utf-8"?>
<p:tagLst xmlns:p="http://schemas.openxmlformats.org/presentationml/2006/main">
  <p:tag name="KSO_WM_BEAUTIFY_FLAG" val=""/>
</p:tagLst>
</file>

<file path=ppt/tags/tag636.xml><?xml version="1.0" encoding="utf-8"?>
<p:tagLst xmlns:p="http://schemas.openxmlformats.org/presentationml/2006/main">
  <p:tag name="KSO_WM_BEAUTIFY_FLAG" val=""/>
</p:tagLst>
</file>

<file path=ppt/tags/tag637.xml><?xml version="1.0" encoding="utf-8"?>
<p:tagLst xmlns:p="http://schemas.openxmlformats.org/presentationml/2006/main">
  <p:tag name="KSO_WM_BEAUTIFY_FLAG" val=""/>
</p:tagLst>
</file>

<file path=ppt/tags/tag638.xml><?xml version="1.0" encoding="utf-8"?>
<p:tagLst xmlns:p="http://schemas.openxmlformats.org/presentationml/2006/main">
  <p:tag name="KSO_WM_BEAUTIFY_FLAG" val=""/>
</p:tagLst>
</file>

<file path=ppt/tags/tag639.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40.xml><?xml version="1.0" encoding="utf-8"?>
<p:tagLst xmlns:p="http://schemas.openxmlformats.org/presentationml/2006/main">
  <p:tag name="KSO_WM_BEAUTIFY_FLAG" val=""/>
</p:tagLst>
</file>

<file path=ppt/tags/tag641.xml><?xml version="1.0" encoding="utf-8"?>
<p:tagLst xmlns:p="http://schemas.openxmlformats.org/presentationml/2006/main">
  <p:tag name="KSO_WM_BEAUTIFY_FLAG" val=""/>
</p:tagLst>
</file>

<file path=ppt/tags/tag642.xml><?xml version="1.0" encoding="utf-8"?>
<p:tagLst xmlns:p="http://schemas.openxmlformats.org/presentationml/2006/main">
  <p:tag name="KSO_WM_BEAUTIFY_FLAG" val=""/>
</p:tagLst>
</file>

<file path=ppt/tags/tag643.xml><?xml version="1.0" encoding="utf-8"?>
<p:tagLst xmlns:p="http://schemas.openxmlformats.org/presentationml/2006/main">
  <p:tag name="KSO_WM_BEAUTIFY_FLAG" val=""/>
</p:tagLst>
</file>

<file path=ppt/tags/tag644.xml><?xml version="1.0" encoding="utf-8"?>
<p:tagLst xmlns:p="http://schemas.openxmlformats.org/presentationml/2006/main">
  <p:tag name="KSO_WM_BEAUTIFY_FLAG" val=""/>
</p:tagLst>
</file>

<file path=ppt/tags/tag645.xml><?xml version="1.0" encoding="utf-8"?>
<p:tagLst xmlns:p="http://schemas.openxmlformats.org/presentationml/2006/main">
  <p:tag name="KSO_WM_BEAUTIFY_FLAG" val=""/>
</p:tagLst>
</file>

<file path=ppt/tags/tag646.xml><?xml version="1.0" encoding="utf-8"?>
<p:tagLst xmlns:p="http://schemas.openxmlformats.org/presentationml/2006/main">
  <p:tag name="KSO_WM_BEAUTIFY_FLAG" val=""/>
</p:tagLst>
</file>

<file path=ppt/tags/tag647.xml><?xml version="1.0" encoding="utf-8"?>
<p:tagLst xmlns:p="http://schemas.openxmlformats.org/presentationml/2006/main">
  <p:tag name="KSO_WM_BEAUTIFY_FLAG" val=""/>
</p:tagLst>
</file>

<file path=ppt/tags/tag648.xml><?xml version="1.0" encoding="utf-8"?>
<p:tagLst xmlns:p="http://schemas.openxmlformats.org/presentationml/2006/main">
  <p:tag name="PA" val="v5.2.9"/>
</p:tagLst>
</file>

<file path=ppt/tags/tag649.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50.xml><?xml version="1.0" encoding="utf-8"?>
<p:tagLst xmlns:p="http://schemas.openxmlformats.org/presentationml/2006/main">
  <p:tag name="KSO_WM_BEAUTIFY_FLAG" val=""/>
</p:tagLst>
</file>

<file path=ppt/tags/tag651.xml><?xml version="1.0" encoding="utf-8"?>
<p:tagLst xmlns:p="http://schemas.openxmlformats.org/presentationml/2006/main">
  <p:tag name="PA" val="v5.2.9"/>
</p:tagLst>
</file>

<file path=ppt/tags/tag652.xml><?xml version="1.0" encoding="utf-8"?>
<p:tagLst xmlns:p="http://schemas.openxmlformats.org/presentationml/2006/main">
  <p:tag name="PA" val="v5.2.9"/>
</p:tagLst>
</file>

<file path=ppt/tags/tag653.xml><?xml version="1.0" encoding="utf-8"?>
<p:tagLst xmlns:p="http://schemas.openxmlformats.org/presentationml/2006/main">
  <p:tag name="KSO_WM_BEAUTIFY_FLAG" val=""/>
</p:tagLst>
</file>

<file path=ppt/tags/tag654.xml><?xml version="1.0" encoding="utf-8"?>
<p:tagLst xmlns:p="http://schemas.openxmlformats.org/presentationml/2006/main">
  <p:tag name="KSO_WM_BEAUTIFY_FLAG" val=""/>
</p:tagLst>
</file>

<file path=ppt/tags/tag655.xml><?xml version="1.0" encoding="utf-8"?>
<p:tagLst xmlns:p="http://schemas.openxmlformats.org/presentationml/2006/main">
  <p:tag name="KSO_WM_BEAUTIFY_FLAG" val=""/>
</p:tagLst>
</file>

<file path=ppt/tags/tag656.xml><?xml version="1.0" encoding="utf-8"?>
<p:tagLst xmlns:p="http://schemas.openxmlformats.org/presentationml/2006/main">
  <p:tag name="KSO_WM_UNIT_FLASH_PICTURE_TYPE" val="1"/>
</p:tagLst>
</file>

<file path=ppt/tags/tag657.xml><?xml version="1.0" encoding="utf-8"?>
<p:tagLst xmlns:p="http://schemas.openxmlformats.org/presentationml/2006/main">
  <p:tag name="KSO_WM_BEAUTIFY_FLAG" val=""/>
</p:tagLst>
</file>

<file path=ppt/tags/tag658.xml><?xml version="1.0" encoding="utf-8"?>
<p:tagLst xmlns:p="http://schemas.openxmlformats.org/presentationml/2006/main">
  <p:tag name="KSO_WM_BEAUTIFY_FLAG" val=""/>
</p:tagLst>
</file>

<file path=ppt/tags/tag659.xml><?xml version="1.0" encoding="utf-8"?>
<p:tagLst xmlns:p="http://schemas.openxmlformats.org/presentationml/2006/main">
  <p:tag name="KSO_WM_UNIT_FLASH_PICTURE_TYPE" val="1"/>
</p:tagLst>
</file>

<file path=ppt/tags/tag66.xml><?xml version="1.0" encoding="utf-8"?>
<p:tagLst xmlns:p="http://schemas.openxmlformats.org/presentationml/2006/main">
  <p:tag name="KSO_WM_BEAUTIFY_FLAG" val=""/>
</p:tagLst>
</file>

<file path=ppt/tags/tag660.xml><?xml version="1.0" encoding="utf-8"?>
<p:tagLst xmlns:p="http://schemas.openxmlformats.org/presentationml/2006/main">
  <p:tag name="KSO_WM_BEAUTIFY_FLAG" val=""/>
</p:tagLst>
</file>

<file path=ppt/tags/tag661.xml><?xml version="1.0" encoding="utf-8"?>
<p:tagLst xmlns:p="http://schemas.openxmlformats.org/presentationml/2006/main">
  <p:tag name="KSO_WM_BEAUTIFY_FLAG" val=""/>
</p:tagLst>
</file>

<file path=ppt/tags/tag662.xml><?xml version="1.0" encoding="utf-8"?>
<p:tagLst xmlns:p="http://schemas.openxmlformats.org/presentationml/2006/main">
  <p:tag name="KSO_WM_BEAUTIFY_FLAG" val=""/>
</p:tagLst>
</file>

<file path=ppt/tags/tag663.xml><?xml version="1.0" encoding="utf-8"?>
<p:tagLst xmlns:p="http://schemas.openxmlformats.org/presentationml/2006/main">
  <p:tag name="KSO_WM_BEAUTIFY_FLAG" val=""/>
</p:tagLst>
</file>

<file path=ppt/tags/tag664.xml><?xml version="1.0" encoding="utf-8"?>
<p:tagLst xmlns:p="http://schemas.openxmlformats.org/presentationml/2006/main">
  <p:tag name="KSO_WM_BEAUTIFY_FLAG" val=""/>
</p:tagLst>
</file>

<file path=ppt/tags/tag665.xml><?xml version="1.0" encoding="utf-8"?>
<p:tagLst xmlns:p="http://schemas.openxmlformats.org/presentationml/2006/main">
  <p:tag name="KSO_WM_BEAUTIFY_FLAG" val=""/>
</p:tagLst>
</file>

<file path=ppt/tags/tag666.xml><?xml version="1.0" encoding="utf-8"?>
<p:tagLst xmlns:p="http://schemas.openxmlformats.org/presentationml/2006/main">
  <p:tag name="KSO_WM_BEAUTIFY_FLAG" val=""/>
</p:tagLst>
</file>

<file path=ppt/tags/tag667.xml><?xml version="1.0" encoding="utf-8"?>
<p:tagLst xmlns:p="http://schemas.openxmlformats.org/presentationml/2006/main">
  <p:tag name="KSO_WM_BEAUTIFY_FLAG" val=""/>
</p:tagLst>
</file>

<file path=ppt/tags/tag668.xml><?xml version="1.0" encoding="utf-8"?>
<p:tagLst xmlns:p="http://schemas.openxmlformats.org/presentationml/2006/main">
  <p:tag name="KSO_WPP_MARK_KEY" val="1cae2e6a-8230-46f5-b08f-5bd09dc120ac"/>
  <p:tag name="COMMONDATA" val="eyJoZGlkIjoiOTBkMGRkNGJkOThmNWI1M2ZiN2U2YTlkNDk3N2I3NzkifQ=="/>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1_Office 主题​​">
  <a:themeElements>
    <a:clrScheme name="自定义 9">
      <a:dk1>
        <a:sysClr val="windowText" lastClr="000000"/>
      </a:dk1>
      <a:lt1>
        <a:sysClr val="window" lastClr="FFFFFF"/>
      </a:lt1>
      <a:dk2>
        <a:srgbClr val="44546A"/>
      </a:dk2>
      <a:lt2>
        <a:srgbClr val="E7E6E6"/>
      </a:lt2>
      <a:accent1>
        <a:srgbClr val="4BB65A"/>
      </a:accent1>
      <a:accent2>
        <a:srgbClr val="82BD52"/>
      </a:accent2>
      <a:accent3>
        <a:srgbClr val="4BB65A"/>
      </a:accent3>
      <a:accent4>
        <a:srgbClr val="82BD52"/>
      </a:accent4>
      <a:accent5>
        <a:srgbClr val="4BB65A"/>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9433</Words>
  <Application>WPS 演示</Application>
  <PresentationFormat>自定义</PresentationFormat>
  <Paragraphs>812</Paragraphs>
  <Slides>33</Slides>
  <Notes>44</Notes>
  <HiddenSlides>0</HiddenSlides>
  <MMClips>0</MMClips>
  <ScaleCrop>false</ScaleCrop>
  <HeadingPairs>
    <vt:vector size="6" baseType="variant">
      <vt:variant>
        <vt:lpstr>已用的字体</vt:lpstr>
      </vt:variant>
      <vt:variant>
        <vt:i4>30</vt:i4>
      </vt:variant>
      <vt:variant>
        <vt:lpstr>主题</vt:lpstr>
      </vt:variant>
      <vt:variant>
        <vt:i4>1</vt:i4>
      </vt:variant>
      <vt:variant>
        <vt:lpstr>幻灯片标题</vt:lpstr>
      </vt:variant>
      <vt:variant>
        <vt:i4>33</vt:i4>
      </vt:variant>
    </vt:vector>
  </HeadingPairs>
  <TitlesOfParts>
    <vt:vector size="64" baseType="lpstr">
      <vt:lpstr>Arial</vt:lpstr>
      <vt:lpstr>宋体</vt:lpstr>
      <vt:lpstr>Wingdings</vt:lpstr>
      <vt:lpstr>阿里巴巴普惠体</vt:lpstr>
      <vt:lpstr>方正卡通简体</vt:lpstr>
      <vt:lpstr>思源黑体</vt:lpstr>
      <vt:lpstr>黑体</vt:lpstr>
      <vt:lpstr>思源宋体 CN Heavy</vt:lpstr>
      <vt:lpstr>微软雅黑</vt:lpstr>
      <vt:lpstr>优设标题黑</vt:lpstr>
      <vt:lpstr>楷体</vt:lpstr>
      <vt:lpstr>Open Sans</vt:lpstr>
      <vt:lpstr>Aparajita</vt:lpstr>
      <vt:lpstr>思源黑体 Normal</vt:lpstr>
      <vt:lpstr>仓耳玄三M W05</vt:lpstr>
      <vt:lpstr>等线</vt:lpstr>
      <vt:lpstr>Arial Unicode MS</vt:lpstr>
      <vt:lpstr>微软雅黑 Light</vt:lpstr>
      <vt:lpstr>Calibri</vt:lpstr>
      <vt:lpstr>思源黑体 CN Light</vt:lpstr>
      <vt:lpstr>Calibri</vt:lpstr>
      <vt:lpstr>Segoe UI</vt:lpstr>
      <vt:lpstr>Lato</vt:lpstr>
      <vt:lpstr>Segoe Print</vt:lpstr>
      <vt:lpstr>MS PGothic</vt:lpstr>
      <vt:lpstr>汉呈疯狂行草</vt:lpstr>
      <vt:lpstr>华文细黑</vt:lpstr>
      <vt:lpstr>Montserrat Light</vt:lpstr>
      <vt:lpstr>等线 Light</vt:lpstr>
      <vt:lpstr>Nirmala UI</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Margaret Tran</dc:creator>
  <cp:lastModifiedBy>培训—张欣茹</cp:lastModifiedBy>
  <cp:revision>166</cp:revision>
  <dcterms:created xsi:type="dcterms:W3CDTF">2021-11-10T03:47:00Z</dcterms:created>
  <dcterms:modified xsi:type="dcterms:W3CDTF">2023-03-01T00:36:34Z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5C7E1F2D48AC4E96B151A965B1B06BA1</vt:lpwstr>
  </property>
  <property fmtid="{D5CDD505-2E9C-101B-9397-08002B2CF9AE}" pid="3" name="KSOProductBuildVer">
    <vt:lpwstr>2052-11.1.0.13703</vt:lpwstr>
  </property>
</Properties>
</file>